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7" r:id="rId3"/>
    <p:sldId id="335" r:id="rId4"/>
    <p:sldId id="351" r:id="rId5"/>
    <p:sldId id="352" r:id="rId6"/>
    <p:sldId id="353" r:id="rId7"/>
    <p:sldId id="355" r:id="rId8"/>
    <p:sldId id="359" r:id="rId9"/>
    <p:sldId id="360" r:id="rId10"/>
    <p:sldId id="361" r:id="rId11"/>
    <p:sldId id="362" r:id="rId12"/>
    <p:sldId id="363" r:id="rId13"/>
    <p:sldId id="364" r:id="rId14"/>
    <p:sldId id="337" r:id="rId15"/>
    <p:sldId id="342" r:id="rId16"/>
    <p:sldId id="343" r:id="rId17"/>
    <p:sldId id="347" r:id="rId18"/>
    <p:sldId id="344" r:id="rId19"/>
    <p:sldId id="338" r:id="rId20"/>
    <p:sldId id="340" r:id="rId21"/>
    <p:sldId id="341" r:id="rId22"/>
    <p:sldId id="348" r:id="rId23"/>
    <p:sldId id="345" r:id="rId24"/>
    <p:sldId id="339" r:id="rId25"/>
    <p:sldId id="346" r:id="rId26"/>
    <p:sldId id="349" r:id="rId27"/>
    <p:sldId id="350" r:id="rId28"/>
    <p:sldId id="963" r:id="rId29"/>
    <p:sldId id="965" r:id="rId30"/>
    <p:sldId id="279" r:id="rId31"/>
  </p:sldIdLst>
  <p:sldSz cx="9144000" cy="5143500" type="screen16x9"/>
  <p:notesSz cx="6797675" cy="9926638"/>
  <p:defaultTextStyle>
    <a:defPPr>
      <a:defRPr lang="ja-JP"/>
    </a:defPPr>
    <a:lvl1pPr algn="l" rtl="0" fontAlgn="base">
      <a:lnSpc>
        <a:spcPct val="90000"/>
      </a:lnSpc>
      <a:spcBef>
        <a:spcPct val="0"/>
      </a:spcBef>
      <a:spcAft>
        <a:spcPct val="0"/>
      </a:spcAft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B6228"/>
    <a:srgbClr val="3B1717"/>
    <a:srgbClr val="254061"/>
    <a:srgbClr val="1A1A1A"/>
    <a:srgbClr val="FF0000"/>
    <a:srgbClr val="3333CC"/>
    <a:srgbClr val="D91B1B"/>
    <a:srgbClr val="C5002A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3" autoAdjust="0"/>
    <p:restoredTop sz="95135" autoAdjust="0"/>
  </p:normalViewPr>
  <p:slideViewPr>
    <p:cSldViewPr snapToGrid="0">
      <p:cViewPr varScale="1">
        <p:scale>
          <a:sx n="113" d="100"/>
          <a:sy n="113" d="100"/>
        </p:scale>
        <p:origin x="1092" y="90"/>
      </p:cViewPr>
      <p:guideLst>
        <p:guide orient="horz" pos="1620"/>
        <p:guide pos="287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274" y="-9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1814882136101"/>
          <c:y val="2.9430284879680284E-2"/>
          <c:w val="0.76940038941939815"/>
          <c:h val="0.911709145360958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5373C2"/>
            </a:solidFill>
            <a:ln w="28575">
              <a:solidFill>
                <a:schemeClr val="bg1"/>
              </a:solidFill>
            </a:ln>
          </c:spPr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0.2</c:v>
                </c:pt>
                <c:pt idx="1">
                  <c:v>0.23</c:v>
                </c:pt>
                <c:pt idx="2">
                  <c:v>0.11</c:v>
                </c:pt>
                <c:pt idx="3">
                  <c:v>0.09</c:v>
                </c:pt>
                <c:pt idx="4">
                  <c:v>0.16</c:v>
                </c:pt>
                <c:pt idx="5">
                  <c:v>0.1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6-45FB-98A4-BC9E9A2D1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16" cy="4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661" y="0"/>
            <a:ext cx="2945016" cy="4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337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994"/>
            <a:ext cx="2945016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337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661" y="9429994"/>
            <a:ext cx="2945016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fld id="{97EB0BD7-0D1B-461F-96D2-458D4659D7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203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16" cy="4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661" y="0"/>
            <a:ext cx="2945016" cy="4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037" y="4715780"/>
            <a:ext cx="4985606" cy="446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994"/>
            <a:ext cx="2945016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256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661" y="9429994"/>
            <a:ext cx="2945016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fld id="{8AF01994-2739-4319-8C13-74EB71056E3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9191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/>
              <a:pPr/>
              <a:t>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-895350" y="279400"/>
            <a:ext cx="8715375" cy="49022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4965" indent="-184965">
              <a:buFont typeface="Wingdings" pitchFamily="2" charset="2"/>
              <a:buChar char="l"/>
            </a:pPr>
            <a:endParaRPr lang="ja-JP" altLang="en-US" sz="1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/>
              <a:pPr/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783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-895350" y="279400"/>
            <a:ext cx="8715375" cy="49022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4965" indent="-184965">
              <a:buFont typeface="Wingdings" pitchFamily="2" charset="2"/>
              <a:buChar char="l"/>
            </a:pPr>
            <a:endParaRPr lang="ja-JP" altLang="en-US" sz="1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>
                <a:solidFill>
                  <a:srgbClr val="1F497D"/>
                </a:solidFill>
              </a:rPr>
              <a:pPr/>
              <a:t>10</a:t>
            </a:fld>
            <a:endParaRPr lang="en-US" altLang="ja-JP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85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1600" y="749300"/>
            <a:ext cx="6657975" cy="37449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0708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-900113" y="277813"/>
            <a:ext cx="8661401" cy="4872037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059" indent="-182059">
              <a:buFont typeface="Wingdings" pitchFamily="2" charset="2"/>
              <a:buChar char="l"/>
            </a:pPr>
            <a:endParaRPr lang="ja-JP" altLang="en-US" sz="1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/>
              <a:pPr/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40115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-900113" y="277813"/>
            <a:ext cx="8661401" cy="4872037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059" indent="-182059">
              <a:buFont typeface="Wingdings" pitchFamily="2" charset="2"/>
              <a:buChar char="l"/>
            </a:pPr>
            <a:endParaRPr lang="ja-JP" altLang="en-US" sz="1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/>
              <a:pPr/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63984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-900113" y="277813"/>
            <a:ext cx="8661401" cy="4872037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059" indent="-182059">
              <a:buFont typeface="Wingdings" pitchFamily="2" charset="2"/>
              <a:buChar char="l"/>
            </a:pPr>
            <a:endParaRPr lang="ja-JP" altLang="en-US" sz="1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/>
              <a:pPr/>
              <a:t>23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86373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BA4A2-2BD8-46F6-B2E5-DDAA6B853E48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6700" cy="37226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本日は有難うございました。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-900113" y="277813"/>
            <a:ext cx="8661401" cy="4872037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059" indent="-182059">
              <a:buFont typeface="Wingdings" pitchFamily="2" charset="2"/>
              <a:buChar char="l"/>
            </a:pPr>
            <a:endParaRPr lang="ja-JP" altLang="en-US" sz="1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/>
              <a:pPr/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8390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-900113" y="277813"/>
            <a:ext cx="8661401" cy="4872037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059" indent="-182059">
              <a:buFont typeface="Wingdings" pitchFamily="2" charset="2"/>
              <a:buChar char="l"/>
            </a:pPr>
            <a:endParaRPr lang="ja-JP" altLang="en-US" sz="1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/>
              <a:pPr/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666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105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>
                <a:solidFill>
                  <a:srgbClr val="1F497D"/>
                </a:solidFill>
              </a:rPr>
              <a:pPr/>
              <a:t>4</a:t>
            </a:fld>
            <a:endParaRPr lang="en-US" altLang="ja-JP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3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/>
              <a:pPr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32429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-895350" y="279400"/>
            <a:ext cx="8715375" cy="49022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4965" indent="-184965">
              <a:buFont typeface="Wingdings" pitchFamily="2" charset="2"/>
              <a:buChar char="l"/>
            </a:pPr>
            <a:endParaRPr lang="ja-JP" altLang="en-US" sz="1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/>
              <a:pPr/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347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-895350" y="279400"/>
            <a:ext cx="8715375" cy="49022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3388" indent="-183388">
              <a:buFont typeface="Wingdings" pitchFamily="2" charset="2"/>
              <a:buChar char="l"/>
            </a:pPr>
            <a:endParaRPr lang="ja-JP" altLang="en-US" sz="1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/>
              <a:pPr/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0022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-895350" y="279400"/>
            <a:ext cx="8715375" cy="49022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4965" indent="-184965">
              <a:buFont typeface="Wingdings" pitchFamily="2" charset="2"/>
              <a:buChar char="l"/>
            </a:pPr>
            <a:endParaRPr lang="ja-JP" altLang="en-US" sz="1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01994-2739-4319-8C13-74EB71056E38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0897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/>
          <p:cNvGrpSpPr/>
          <p:nvPr userDrawn="1"/>
        </p:nvGrpSpPr>
        <p:grpSpPr bwMode="gray">
          <a:xfrm>
            <a:off x="324487" y="2057426"/>
            <a:ext cx="8495663" cy="97488"/>
            <a:chOff x="324487" y="2057426"/>
            <a:chExt cx="8495663" cy="97488"/>
          </a:xfrm>
        </p:grpSpPr>
        <p:sp>
          <p:nvSpPr>
            <p:cNvPr id="36" name="正方形/長方形 11"/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37" name="グループ化 16"/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38" name="正方形/長方形 37"/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D001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正方形/長方形 38"/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41" name="Text Box 13"/>
          <p:cNvSpPr txBox="1">
            <a:spLocks noChangeArrowheads="1"/>
          </p:cNvSpPr>
          <p:nvPr userDrawn="1"/>
        </p:nvSpPr>
        <p:spPr bwMode="gray">
          <a:xfrm>
            <a:off x="6584881" y="4949429"/>
            <a:ext cx="2108270" cy="1892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7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</a:t>
            </a:r>
            <a:r>
              <a:rPr kumimoji="0" lang="en-US" altLang="ja-JP" sz="700" baseline="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Europe</a:t>
            </a:r>
            <a:r>
              <a:rPr kumimoji="0" lang="en-US" altLang="ja-JP" sz="7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Ltd. 2019. All rights reserved.</a:t>
            </a:r>
          </a:p>
        </p:txBody>
      </p:sp>
      <p:sp>
        <p:nvSpPr>
          <p:cNvPr id="42" name="スライド番号プレースホルダ 2"/>
          <p:cNvSpPr>
            <a:spLocks noGrp="1"/>
          </p:cNvSpPr>
          <p:nvPr userDrawn="1">
            <p:ph type="sldNum" sz="quarter" idx="10"/>
          </p:nvPr>
        </p:nvSpPr>
        <p:spPr bwMode="gray">
          <a:xfrm>
            <a:off x="8560360" y="4916262"/>
            <a:ext cx="488950" cy="228600"/>
          </a:xfrm>
          <a:prstGeom prst="rect">
            <a:avLst/>
          </a:prstGeom>
        </p:spPr>
        <p:txBody>
          <a:bodyPr/>
          <a:lstStyle>
            <a:lvl1pPr algn="r">
              <a:defRPr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0173A9-6621-4FFE-BC07-AC198BDD4C9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3" name="タイトル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2138611" y="2335279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  <a:latin typeface="+mj-lt"/>
                <a:ea typeface="HGP創英角ｺﾞｼｯｸUB" pitchFamily="50" charset="-128"/>
              </a:defRPr>
            </a:lvl1pPr>
          </a:lstStyle>
          <a:p>
            <a:r>
              <a:rPr lang="en-US" altLang="ja-JP" b="1">
                <a:latin typeface="+mj-lt"/>
                <a:cs typeface="Arial" charset="0"/>
              </a:rPr>
              <a:t>Master title</a:t>
            </a:r>
            <a:endParaRPr lang="ja-JP" altLang="en-US" dirty="0"/>
          </a:p>
        </p:txBody>
      </p:sp>
      <p:sp>
        <p:nvSpPr>
          <p:cNvPr id="49" name="テキスト プレースホルダ 48"/>
          <p:cNvSpPr>
            <a:spLocks noGrp="1"/>
          </p:cNvSpPr>
          <p:nvPr userDrawn="1">
            <p:ph type="body" sz="quarter" idx="11" hasCustomPrompt="1"/>
          </p:nvPr>
        </p:nvSpPr>
        <p:spPr bwMode="gray">
          <a:xfrm>
            <a:off x="2138610" y="2742133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buNone/>
              <a:defRPr sz="1800"/>
            </a:lvl1pPr>
          </a:lstStyle>
          <a:p>
            <a:pPr lvl="0"/>
            <a:r>
              <a:rPr kumimoji="1" lang="en-US" altLang="ja-JP"/>
              <a:t>Subtitle</a:t>
            </a:r>
            <a:endParaRPr kumimoji="1" lang="ja-JP" altLang="en-US"/>
          </a:p>
        </p:txBody>
      </p:sp>
      <p:grpSp>
        <p:nvGrpSpPr>
          <p:cNvPr id="194" name="グループ化 193"/>
          <p:cNvGrpSpPr>
            <a:grpSpLocks noChangeAspect="1"/>
          </p:cNvGrpSpPr>
          <p:nvPr userDrawn="1"/>
        </p:nvGrpSpPr>
        <p:grpSpPr bwMode="gray">
          <a:xfrm>
            <a:off x="7055469" y="402724"/>
            <a:ext cx="1764681" cy="507223"/>
            <a:chOff x="6642100" y="547566"/>
            <a:chExt cx="1982788" cy="569913"/>
          </a:xfrm>
        </p:grpSpPr>
        <p:sp>
          <p:nvSpPr>
            <p:cNvPr id="195" name="Freeform 5"/>
            <p:cNvSpPr>
              <a:spLocks/>
            </p:cNvSpPr>
            <p:nvPr/>
          </p:nvSpPr>
          <p:spPr bwMode="gray">
            <a:xfrm>
              <a:off x="8099425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96" name="Freeform 7"/>
            <p:cNvSpPr>
              <a:spLocks/>
            </p:cNvSpPr>
            <p:nvPr/>
          </p:nvSpPr>
          <p:spPr bwMode="gray">
            <a:xfrm>
              <a:off x="7207250" y="555504"/>
              <a:ext cx="288925" cy="268287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97" name="Freeform 9"/>
            <p:cNvSpPr>
              <a:spLocks noEditPoints="1"/>
            </p:cNvSpPr>
            <p:nvPr/>
          </p:nvSpPr>
          <p:spPr bwMode="gray">
            <a:xfrm>
              <a:off x="7434263" y="555504"/>
              <a:ext cx="338137" cy="268287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98" name="Rectangle 12"/>
            <p:cNvSpPr>
              <a:spLocks noChangeArrowheads="1"/>
            </p:cNvSpPr>
            <p:nvPr/>
          </p:nvSpPr>
          <p:spPr bwMode="gray">
            <a:xfrm>
              <a:off x="8440738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99" name="Freeform 13"/>
            <p:cNvSpPr>
              <a:spLocks/>
            </p:cNvSpPr>
            <p:nvPr/>
          </p:nvSpPr>
          <p:spPr bwMode="gray">
            <a:xfrm>
              <a:off x="6769100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00" name="Rectangle 15"/>
            <p:cNvSpPr>
              <a:spLocks noChangeArrowheads="1"/>
            </p:cNvSpPr>
            <p:nvPr/>
          </p:nvSpPr>
          <p:spPr bwMode="gray">
            <a:xfrm>
              <a:off x="7110413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01" name="Freeform 16"/>
            <p:cNvSpPr>
              <a:spLocks/>
            </p:cNvSpPr>
            <p:nvPr/>
          </p:nvSpPr>
          <p:spPr bwMode="gray">
            <a:xfrm>
              <a:off x="7759700" y="547566"/>
              <a:ext cx="303213" cy="28257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02" name="Freeform 18"/>
            <p:cNvSpPr>
              <a:spLocks/>
            </p:cNvSpPr>
            <p:nvPr/>
          </p:nvSpPr>
          <p:spPr bwMode="gray">
            <a:xfrm>
              <a:off x="6642100" y="898404"/>
              <a:ext cx="65088" cy="169862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03" name="Freeform 20"/>
            <p:cNvSpPr>
              <a:spLocks/>
            </p:cNvSpPr>
            <p:nvPr/>
          </p:nvSpPr>
          <p:spPr bwMode="gray">
            <a:xfrm>
              <a:off x="6742113" y="947616"/>
              <a:ext cx="133350" cy="120650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04" name="Freeform 22"/>
            <p:cNvSpPr>
              <a:spLocks/>
            </p:cNvSpPr>
            <p:nvPr/>
          </p:nvSpPr>
          <p:spPr bwMode="gray">
            <a:xfrm>
              <a:off x="6911975" y="949204"/>
              <a:ext cx="90488" cy="120650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05" name="Freeform 24"/>
            <p:cNvSpPr>
              <a:spLocks noEditPoints="1"/>
            </p:cNvSpPr>
            <p:nvPr/>
          </p:nvSpPr>
          <p:spPr bwMode="gray">
            <a:xfrm>
              <a:off x="7018338" y="947616"/>
              <a:ext cx="138112" cy="169863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06" name="Freeform 27"/>
            <p:cNvSpPr>
              <a:spLocks/>
            </p:cNvSpPr>
            <p:nvPr/>
          </p:nvSpPr>
          <p:spPr bwMode="gray">
            <a:xfrm>
              <a:off x="7178675" y="947616"/>
              <a:ext cx="52388" cy="120650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07" name="Freeform 29"/>
            <p:cNvSpPr>
              <a:spLocks/>
            </p:cNvSpPr>
            <p:nvPr/>
          </p:nvSpPr>
          <p:spPr bwMode="gray">
            <a:xfrm>
              <a:off x="7196138" y="898404"/>
              <a:ext cx="39687" cy="36512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08" name="Freeform 31"/>
            <p:cNvSpPr>
              <a:spLocks/>
            </p:cNvSpPr>
            <p:nvPr/>
          </p:nvSpPr>
          <p:spPr bwMode="gray">
            <a:xfrm>
              <a:off x="7261225" y="947616"/>
              <a:ext cx="103188" cy="120650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09" name="Freeform 33"/>
            <p:cNvSpPr>
              <a:spLocks noEditPoints="1"/>
            </p:cNvSpPr>
            <p:nvPr/>
          </p:nvSpPr>
          <p:spPr bwMode="gray">
            <a:xfrm>
              <a:off x="7378700" y="949204"/>
              <a:ext cx="114300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10" name="Freeform 36"/>
            <p:cNvSpPr>
              <a:spLocks/>
            </p:cNvSpPr>
            <p:nvPr/>
          </p:nvSpPr>
          <p:spPr bwMode="gray">
            <a:xfrm>
              <a:off x="7686675" y="893641"/>
              <a:ext cx="133350" cy="174625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11" name="Freeform 38"/>
            <p:cNvSpPr>
              <a:spLocks noEditPoints="1"/>
            </p:cNvSpPr>
            <p:nvPr/>
          </p:nvSpPr>
          <p:spPr bwMode="gray">
            <a:xfrm>
              <a:off x="7850188" y="949204"/>
              <a:ext cx="114300" cy="120650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12" name="Freeform 41"/>
            <p:cNvSpPr>
              <a:spLocks/>
            </p:cNvSpPr>
            <p:nvPr/>
          </p:nvSpPr>
          <p:spPr bwMode="gray">
            <a:xfrm>
              <a:off x="75834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13" name="Freeform 43"/>
            <p:cNvSpPr>
              <a:spLocks/>
            </p:cNvSpPr>
            <p:nvPr/>
          </p:nvSpPr>
          <p:spPr bwMode="gray">
            <a:xfrm>
              <a:off x="8045450" y="901579"/>
              <a:ext cx="192088" cy="166687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14" name="Freeform 45"/>
            <p:cNvSpPr>
              <a:spLocks noEditPoints="1"/>
            </p:cNvSpPr>
            <p:nvPr/>
          </p:nvSpPr>
          <p:spPr bwMode="gray">
            <a:xfrm>
              <a:off x="8267700" y="949204"/>
              <a:ext cx="112713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15" name="Freeform 48"/>
            <p:cNvSpPr>
              <a:spLocks/>
            </p:cNvSpPr>
            <p:nvPr/>
          </p:nvSpPr>
          <p:spPr bwMode="gray">
            <a:xfrm>
              <a:off x="85359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16" name="Freeform 50"/>
            <p:cNvSpPr>
              <a:spLocks/>
            </p:cNvSpPr>
            <p:nvPr/>
          </p:nvSpPr>
          <p:spPr bwMode="gray">
            <a:xfrm>
              <a:off x="8383588" y="950791"/>
              <a:ext cx="141287" cy="1174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17" name="Freeform 52"/>
            <p:cNvSpPr>
              <a:spLocks/>
            </p:cNvSpPr>
            <p:nvPr/>
          </p:nvSpPr>
          <p:spPr bwMode="gray">
            <a:xfrm>
              <a:off x="8521700" y="868241"/>
              <a:ext cx="76200" cy="47625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3"/>
          <p:cNvSpPr txBox="1">
            <a:spLocks noChangeArrowheads="1"/>
          </p:cNvSpPr>
          <p:nvPr userDrawn="1"/>
        </p:nvSpPr>
        <p:spPr bwMode="gray">
          <a:xfrm>
            <a:off x="6584881" y="4949429"/>
            <a:ext cx="2108270" cy="1892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7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</a:t>
            </a:r>
            <a:r>
              <a:rPr kumimoji="0" lang="en-US" altLang="ja-JP" sz="700" baseline="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Europe</a:t>
            </a:r>
            <a:r>
              <a:rPr kumimoji="0" lang="en-US" altLang="ja-JP" sz="7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Ltd. 2019. All rights reserved.</a:t>
            </a:r>
          </a:p>
        </p:txBody>
      </p:sp>
      <p:sp>
        <p:nvSpPr>
          <p:cNvPr id="54" name="スライド番号プレースホルダ 2"/>
          <p:cNvSpPr>
            <a:spLocks noGrp="1"/>
          </p:cNvSpPr>
          <p:nvPr>
            <p:ph type="sldNum" sz="quarter" idx="10"/>
          </p:nvPr>
        </p:nvSpPr>
        <p:spPr bwMode="gray">
          <a:xfrm>
            <a:off x="8560360" y="4916262"/>
            <a:ext cx="488950" cy="228600"/>
          </a:xfrm>
          <a:prstGeom prst="rect">
            <a:avLst/>
          </a:prstGeom>
        </p:spPr>
        <p:txBody>
          <a:bodyPr/>
          <a:lstStyle>
            <a:lvl1pPr algn="r">
              <a:defRPr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0173A9-6621-4FFE-BC07-AC198BDD4C9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102" name="グループ化 101"/>
          <p:cNvGrpSpPr>
            <a:grpSpLocks noChangeAspect="1"/>
          </p:cNvGrpSpPr>
          <p:nvPr userDrawn="1"/>
        </p:nvGrpSpPr>
        <p:grpSpPr bwMode="gray">
          <a:xfrm>
            <a:off x="7055469" y="402724"/>
            <a:ext cx="1764681" cy="507223"/>
            <a:chOff x="6642100" y="547566"/>
            <a:chExt cx="1982788" cy="569913"/>
          </a:xfrm>
        </p:grpSpPr>
        <p:sp>
          <p:nvSpPr>
            <p:cNvPr id="103" name="Freeform 5"/>
            <p:cNvSpPr>
              <a:spLocks/>
            </p:cNvSpPr>
            <p:nvPr/>
          </p:nvSpPr>
          <p:spPr bwMode="gray">
            <a:xfrm>
              <a:off x="8099425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4" name="Freeform 7"/>
            <p:cNvSpPr>
              <a:spLocks/>
            </p:cNvSpPr>
            <p:nvPr/>
          </p:nvSpPr>
          <p:spPr bwMode="gray">
            <a:xfrm>
              <a:off x="7207250" y="555504"/>
              <a:ext cx="288925" cy="268287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5" name="Freeform 9"/>
            <p:cNvSpPr>
              <a:spLocks noEditPoints="1"/>
            </p:cNvSpPr>
            <p:nvPr/>
          </p:nvSpPr>
          <p:spPr bwMode="gray">
            <a:xfrm>
              <a:off x="7434263" y="555504"/>
              <a:ext cx="338137" cy="268287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6" name="Rectangle 12"/>
            <p:cNvSpPr>
              <a:spLocks noChangeArrowheads="1"/>
            </p:cNvSpPr>
            <p:nvPr/>
          </p:nvSpPr>
          <p:spPr bwMode="gray">
            <a:xfrm>
              <a:off x="8440738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7" name="Freeform 13"/>
            <p:cNvSpPr>
              <a:spLocks/>
            </p:cNvSpPr>
            <p:nvPr/>
          </p:nvSpPr>
          <p:spPr bwMode="gray">
            <a:xfrm>
              <a:off x="6769100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gray">
            <a:xfrm>
              <a:off x="7110413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9" name="Freeform 16"/>
            <p:cNvSpPr>
              <a:spLocks/>
            </p:cNvSpPr>
            <p:nvPr/>
          </p:nvSpPr>
          <p:spPr bwMode="gray">
            <a:xfrm>
              <a:off x="7759700" y="547566"/>
              <a:ext cx="303213" cy="28257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0" name="Freeform 18"/>
            <p:cNvSpPr>
              <a:spLocks/>
            </p:cNvSpPr>
            <p:nvPr/>
          </p:nvSpPr>
          <p:spPr bwMode="gray">
            <a:xfrm>
              <a:off x="6642100" y="898404"/>
              <a:ext cx="65088" cy="169862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1" name="Freeform 20"/>
            <p:cNvSpPr>
              <a:spLocks/>
            </p:cNvSpPr>
            <p:nvPr/>
          </p:nvSpPr>
          <p:spPr bwMode="gray">
            <a:xfrm>
              <a:off x="6742113" y="947616"/>
              <a:ext cx="133350" cy="120650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2" name="Freeform 22"/>
            <p:cNvSpPr>
              <a:spLocks/>
            </p:cNvSpPr>
            <p:nvPr/>
          </p:nvSpPr>
          <p:spPr bwMode="gray">
            <a:xfrm>
              <a:off x="6911975" y="949204"/>
              <a:ext cx="90488" cy="120650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3" name="Freeform 24"/>
            <p:cNvSpPr>
              <a:spLocks noEditPoints="1"/>
            </p:cNvSpPr>
            <p:nvPr/>
          </p:nvSpPr>
          <p:spPr bwMode="gray">
            <a:xfrm>
              <a:off x="7018338" y="947616"/>
              <a:ext cx="138112" cy="169863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4" name="Freeform 27"/>
            <p:cNvSpPr>
              <a:spLocks/>
            </p:cNvSpPr>
            <p:nvPr/>
          </p:nvSpPr>
          <p:spPr bwMode="gray">
            <a:xfrm>
              <a:off x="7178675" y="947616"/>
              <a:ext cx="52388" cy="120650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5" name="Freeform 29"/>
            <p:cNvSpPr>
              <a:spLocks/>
            </p:cNvSpPr>
            <p:nvPr/>
          </p:nvSpPr>
          <p:spPr bwMode="gray">
            <a:xfrm>
              <a:off x="7196138" y="898404"/>
              <a:ext cx="39687" cy="36512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6" name="Freeform 31"/>
            <p:cNvSpPr>
              <a:spLocks/>
            </p:cNvSpPr>
            <p:nvPr/>
          </p:nvSpPr>
          <p:spPr bwMode="gray">
            <a:xfrm>
              <a:off x="7261225" y="947616"/>
              <a:ext cx="103188" cy="120650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7" name="Freeform 33"/>
            <p:cNvSpPr>
              <a:spLocks noEditPoints="1"/>
            </p:cNvSpPr>
            <p:nvPr/>
          </p:nvSpPr>
          <p:spPr bwMode="gray">
            <a:xfrm>
              <a:off x="7378700" y="949204"/>
              <a:ext cx="114300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8" name="Freeform 36"/>
            <p:cNvSpPr>
              <a:spLocks/>
            </p:cNvSpPr>
            <p:nvPr/>
          </p:nvSpPr>
          <p:spPr bwMode="gray">
            <a:xfrm>
              <a:off x="7686675" y="893641"/>
              <a:ext cx="133350" cy="174625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9" name="Freeform 38"/>
            <p:cNvSpPr>
              <a:spLocks noEditPoints="1"/>
            </p:cNvSpPr>
            <p:nvPr/>
          </p:nvSpPr>
          <p:spPr bwMode="gray">
            <a:xfrm>
              <a:off x="7850188" y="949204"/>
              <a:ext cx="114300" cy="120650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20" name="Freeform 41"/>
            <p:cNvSpPr>
              <a:spLocks/>
            </p:cNvSpPr>
            <p:nvPr/>
          </p:nvSpPr>
          <p:spPr bwMode="gray">
            <a:xfrm>
              <a:off x="75834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21" name="Freeform 43"/>
            <p:cNvSpPr>
              <a:spLocks/>
            </p:cNvSpPr>
            <p:nvPr/>
          </p:nvSpPr>
          <p:spPr bwMode="gray">
            <a:xfrm>
              <a:off x="8045450" y="901579"/>
              <a:ext cx="192088" cy="166687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22" name="Freeform 45"/>
            <p:cNvSpPr>
              <a:spLocks noEditPoints="1"/>
            </p:cNvSpPr>
            <p:nvPr/>
          </p:nvSpPr>
          <p:spPr bwMode="gray">
            <a:xfrm>
              <a:off x="8267700" y="949204"/>
              <a:ext cx="112713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gray">
            <a:xfrm>
              <a:off x="85359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24" name="Freeform 50"/>
            <p:cNvSpPr>
              <a:spLocks/>
            </p:cNvSpPr>
            <p:nvPr/>
          </p:nvSpPr>
          <p:spPr bwMode="gray">
            <a:xfrm>
              <a:off x="8383588" y="950791"/>
              <a:ext cx="141287" cy="1174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25" name="Freeform 52"/>
            <p:cNvSpPr>
              <a:spLocks/>
            </p:cNvSpPr>
            <p:nvPr/>
          </p:nvSpPr>
          <p:spPr bwMode="gray">
            <a:xfrm>
              <a:off x="8521700" y="868241"/>
              <a:ext cx="76200" cy="47625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  <p:grpSp>
        <p:nvGrpSpPr>
          <p:cNvPr id="33" name="グループ化 32"/>
          <p:cNvGrpSpPr/>
          <p:nvPr userDrawn="1"/>
        </p:nvGrpSpPr>
        <p:grpSpPr bwMode="gray">
          <a:xfrm>
            <a:off x="324487" y="2057426"/>
            <a:ext cx="8495663" cy="97488"/>
            <a:chOff x="324487" y="2057426"/>
            <a:chExt cx="8495663" cy="97488"/>
          </a:xfrm>
        </p:grpSpPr>
        <p:sp>
          <p:nvSpPr>
            <p:cNvPr id="34" name="正方形/長方形 11"/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35" name="グループ化 16"/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36" name="正方形/長方形 35"/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D001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正方形/長方形 36"/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566739" y="2365096"/>
            <a:ext cx="1928733" cy="42473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altLang="ja-JP" sz="2400" b="1" smtClean="0">
                <a:solidFill>
                  <a:schemeClr val="tx1"/>
                </a:solidFill>
                <a:ea typeface="HGPｺﾞｼｯｸE" pitchFamily="50" charset="-128"/>
                <a:cs typeface="Arial" charset="0"/>
              </a:defRPr>
            </a:lvl1pPr>
          </a:lstStyle>
          <a:p>
            <a:r>
              <a:rPr lang="en-US" altLang="ja-JP" b="1">
                <a:latin typeface="+mj-lt"/>
                <a:ea typeface="HGPｺﾞｼｯｸE" pitchFamily="50" charset="-128"/>
                <a:cs typeface="Arial" charset="0"/>
              </a:rPr>
              <a:t>chapter title</a:t>
            </a:r>
            <a:endParaRPr lang="ja-JP" altLang="en-US" dirty="0"/>
          </a:p>
        </p:txBody>
      </p:sp>
      <p:sp>
        <p:nvSpPr>
          <p:cNvPr id="53" name="Text Box 13"/>
          <p:cNvSpPr txBox="1">
            <a:spLocks noChangeArrowheads="1"/>
          </p:cNvSpPr>
          <p:nvPr userDrawn="1"/>
        </p:nvSpPr>
        <p:spPr bwMode="gray">
          <a:xfrm>
            <a:off x="6584881" y="4949429"/>
            <a:ext cx="2108270" cy="1892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7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 Europe Ltd. 2019. All rights reserved.</a:t>
            </a:r>
          </a:p>
        </p:txBody>
      </p:sp>
      <p:sp>
        <p:nvSpPr>
          <p:cNvPr id="54" name="スライド番号プレースホルダ 2"/>
          <p:cNvSpPr txBox="1">
            <a:spLocks/>
          </p:cNvSpPr>
          <p:nvPr userDrawn="1"/>
        </p:nvSpPr>
        <p:spPr bwMode="gray">
          <a:xfrm>
            <a:off x="8560360" y="4916262"/>
            <a:ext cx="488950" cy="228600"/>
          </a:xfrm>
          <a:prstGeom prst="rect">
            <a:avLst/>
          </a:prstGeom>
        </p:spPr>
        <p:txBody>
          <a:bodyPr/>
          <a:lstStyle>
            <a:lvl1pPr algn="r">
              <a:defRPr sz="1100" smtClean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173A9-6621-4FFE-BC07-AC198BDD4C9A}" type="slidenum">
              <a:rPr kumimoji="1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HGPｺﾞｼｯｸE" pitchFamily="50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HGPｺﾞｼｯｸE" pitchFamily="50" charset="-128"/>
              <a:cs typeface="Arial" pitchFamily="34" charset="0"/>
            </a:endParaRPr>
          </a:p>
        </p:txBody>
      </p:sp>
      <p:grpSp>
        <p:nvGrpSpPr>
          <p:cNvPr id="98" name="グループ化 97"/>
          <p:cNvGrpSpPr>
            <a:grpSpLocks noChangeAspect="1"/>
          </p:cNvGrpSpPr>
          <p:nvPr userDrawn="1"/>
        </p:nvGrpSpPr>
        <p:grpSpPr bwMode="gray">
          <a:xfrm>
            <a:off x="7055469" y="402724"/>
            <a:ext cx="1764681" cy="507223"/>
            <a:chOff x="6642100" y="547566"/>
            <a:chExt cx="1982788" cy="569913"/>
          </a:xfrm>
        </p:grpSpPr>
        <p:sp>
          <p:nvSpPr>
            <p:cNvPr id="99" name="Freeform 5"/>
            <p:cNvSpPr>
              <a:spLocks/>
            </p:cNvSpPr>
            <p:nvPr/>
          </p:nvSpPr>
          <p:spPr bwMode="gray">
            <a:xfrm>
              <a:off x="8099425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gray">
            <a:xfrm>
              <a:off x="7207250" y="555504"/>
              <a:ext cx="288925" cy="268287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1" name="Freeform 9"/>
            <p:cNvSpPr>
              <a:spLocks noEditPoints="1"/>
            </p:cNvSpPr>
            <p:nvPr/>
          </p:nvSpPr>
          <p:spPr bwMode="gray">
            <a:xfrm>
              <a:off x="7434263" y="555504"/>
              <a:ext cx="338137" cy="268287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2" name="Rectangle 12"/>
            <p:cNvSpPr>
              <a:spLocks noChangeArrowheads="1"/>
            </p:cNvSpPr>
            <p:nvPr/>
          </p:nvSpPr>
          <p:spPr bwMode="gray">
            <a:xfrm>
              <a:off x="8440738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3" name="Freeform 13"/>
            <p:cNvSpPr>
              <a:spLocks/>
            </p:cNvSpPr>
            <p:nvPr/>
          </p:nvSpPr>
          <p:spPr bwMode="gray">
            <a:xfrm>
              <a:off x="6769100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gray">
            <a:xfrm>
              <a:off x="7110413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5" name="Freeform 16"/>
            <p:cNvSpPr>
              <a:spLocks/>
            </p:cNvSpPr>
            <p:nvPr/>
          </p:nvSpPr>
          <p:spPr bwMode="gray">
            <a:xfrm>
              <a:off x="7759700" y="547566"/>
              <a:ext cx="303213" cy="28257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6" name="Freeform 18"/>
            <p:cNvSpPr>
              <a:spLocks/>
            </p:cNvSpPr>
            <p:nvPr/>
          </p:nvSpPr>
          <p:spPr bwMode="gray">
            <a:xfrm>
              <a:off x="6642100" y="898404"/>
              <a:ext cx="65088" cy="169862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7" name="Freeform 20"/>
            <p:cNvSpPr>
              <a:spLocks/>
            </p:cNvSpPr>
            <p:nvPr/>
          </p:nvSpPr>
          <p:spPr bwMode="gray">
            <a:xfrm>
              <a:off x="6742113" y="947616"/>
              <a:ext cx="133350" cy="120650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8" name="Freeform 22"/>
            <p:cNvSpPr>
              <a:spLocks/>
            </p:cNvSpPr>
            <p:nvPr/>
          </p:nvSpPr>
          <p:spPr bwMode="gray">
            <a:xfrm>
              <a:off x="6911975" y="949204"/>
              <a:ext cx="90488" cy="120650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09" name="Freeform 24"/>
            <p:cNvSpPr>
              <a:spLocks noEditPoints="1"/>
            </p:cNvSpPr>
            <p:nvPr/>
          </p:nvSpPr>
          <p:spPr bwMode="gray">
            <a:xfrm>
              <a:off x="7018338" y="947616"/>
              <a:ext cx="138112" cy="169863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0" name="Freeform 27"/>
            <p:cNvSpPr>
              <a:spLocks/>
            </p:cNvSpPr>
            <p:nvPr/>
          </p:nvSpPr>
          <p:spPr bwMode="gray">
            <a:xfrm>
              <a:off x="7178675" y="947616"/>
              <a:ext cx="52388" cy="120650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1" name="Freeform 29"/>
            <p:cNvSpPr>
              <a:spLocks/>
            </p:cNvSpPr>
            <p:nvPr/>
          </p:nvSpPr>
          <p:spPr bwMode="gray">
            <a:xfrm>
              <a:off x="7196138" y="898404"/>
              <a:ext cx="39687" cy="36512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2" name="Freeform 31"/>
            <p:cNvSpPr>
              <a:spLocks/>
            </p:cNvSpPr>
            <p:nvPr/>
          </p:nvSpPr>
          <p:spPr bwMode="gray">
            <a:xfrm>
              <a:off x="7261225" y="947616"/>
              <a:ext cx="103188" cy="120650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3" name="Freeform 33"/>
            <p:cNvSpPr>
              <a:spLocks noEditPoints="1"/>
            </p:cNvSpPr>
            <p:nvPr/>
          </p:nvSpPr>
          <p:spPr bwMode="gray">
            <a:xfrm>
              <a:off x="7378700" y="949204"/>
              <a:ext cx="114300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4" name="Freeform 36"/>
            <p:cNvSpPr>
              <a:spLocks/>
            </p:cNvSpPr>
            <p:nvPr/>
          </p:nvSpPr>
          <p:spPr bwMode="gray">
            <a:xfrm>
              <a:off x="7686675" y="893641"/>
              <a:ext cx="133350" cy="174625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5" name="Freeform 38"/>
            <p:cNvSpPr>
              <a:spLocks noEditPoints="1"/>
            </p:cNvSpPr>
            <p:nvPr/>
          </p:nvSpPr>
          <p:spPr bwMode="gray">
            <a:xfrm>
              <a:off x="7850188" y="949204"/>
              <a:ext cx="114300" cy="120650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6" name="Freeform 41"/>
            <p:cNvSpPr>
              <a:spLocks/>
            </p:cNvSpPr>
            <p:nvPr/>
          </p:nvSpPr>
          <p:spPr bwMode="gray">
            <a:xfrm>
              <a:off x="75834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7" name="Freeform 43"/>
            <p:cNvSpPr>
              <a:spLocks/>
            </p:cNvSpPr>
            <p:nvPr/>
          </p:nvSpPr>
          <p:spPr bwMode="gray">
            <a:xfrm>
              <a:off x="8045450" y="901579"/>
              <a:ext cx="192088" cy="166687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8" name="Freeform 45"/>
            <p:cNvSpPr>
              <a:spLocks noEditPoints="1"/>
            </p:cNvSpPr>
            <p:nvPr/>
          </p:nvSpPr>
          <p:spPr bwMode="gray">
            <a:xfrm>
              <a:off x="8267700" y="949204"/>
              <a:ext cx="112713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19" name="Freeform 48"/>
            <p:cNvSpPr>
              <a:spLocks/>
            </p:cNvSpPr>
            <p:nvPr/>
          </p:nvSpPr>
          <p:spPr bwMode="gray">
            <a:xfrm>
              <a:off x="85359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20" name="Freeform 50"/>
            <p:cNvSpPr>
              <a:spLocks/>
            </p:cNvSpPr>
            <p:nvPr/>
          </p:nvSpPr>
          <p:spPr bwMode="gray">
            <a:xfrm>
              <a:off x="8383588" y="950791"/>
              <a:ext cx="141287" cy="1174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gray">
            <a:xfrm>
              <a:off x="8521700" y="868241"/>
              <a:ext cx="76200" cy="47625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 bwMode="gray">
          <a:xfrm>
            <a:off x="324487" y="2057426"/>
            <a:ext cx="8495663" cy="97488"/>
            <a:chOff x="324487" y="2057426"/>
            <a:chExt cx="8495663" cy="97488"/>
          </a:xfrm>
        </p:grpSpPr>
        <p:sp>
          <p:nvSpPr>
            <p:cNvPr id="35" name="正方形/長方形 11"/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36" name="グループ化 16"/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37" name="正方形/長方形 36"/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D001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正方形/長方形 37"/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13192" y="134612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altLang="ja-JP" sz="2000" b="1" smtClean="0">
                <a:solidFill>
                  <a:schemeClr val="tx1"/>
                </a:solidFill>
                <a:ea typeface="ＭＳ Ｐゴシック" pitchFamily="50" charset="-128"/>
                <a:cs typeface="Arial" charset="0"/>
              </a:defRPr>
            </a:lvl1pPr>
          </a:lstStyle>
          <a:p>
            <a:r>
              <a:rPr lang="en-US" altLang="ja-JP" b="1">
                <a:latin typeface="+mj-lt"/>
                <a:ea typeface="ＭＳ Ｐゴシック" pitchFamily="50" charset="-128"/>
                <a:cs typeface="Arial" charset="0"/>
              </a:rPr>
              <a:t>Contents Title</a:t>
            </a:r>
            <a:endParaRPr lang="ja-JP" altLang="en-US" dirty="0"/>
          </a:p>
        </p:txBody>
      </p:sp>
      <p:sp>
        <p:nvSpPr>
          <p:cNvPr id="35" name="Text Box 13"/>
          <p:cNvSpPr txBox="1">
            <a:spLocks noChangeArrowheads="1"/>
          </p:cNvSpPr>
          <p:nvPr userDrawn="1"/>
        </p:nvSpPr>
        <p:spPr bwMode="gray">
          <a:xfrm>
            <a:off x="6584881" y="4949429"/>
            <a:ext cx="2108270" cy="1892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7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</a:t>
            </a:r>
            <a:r>
              <a:rPr kumimoji="0" lang="en-US" altLang="ja-JP" sz="700" baseline="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Europe</a:t>
            </a:r>
            <a:r>
              <a:rPr kumimoji="0" lang="en-US" altLang="ja-JP" sz="7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Ltd. 2019. All rights reserved.</a:t>
            </a:r>
          </a:p>
        </p:txBody>
      </p:sp>
      <p:sp>
        <p:nvSpPr>
          <p:cNvPr id="36" name="スライド番号プレースホルダ 2"/>
          <p:cNvSpPr txBox="1">
            <a:spLocks/>
          </p:cNvSpPr>
          <p:nvPr userDrawn="1"/>
        </p:nvSpPr>
        <p:spPr bwMode="gray">
          <a:xfrm>
            <a:off x="8560360" y="4916262"/>
            <a:ext cx="488950" cy="228600"/>
          </a:xfrm>
          <a:prstGeom prst="rect">
            <a:avLst/>
          </a:prstGeom>
        </p:spPr>
        <p:txBody>
          <a:bodyPr/>
          <a:lstStyle>
            <a:lvl1pPr algn="r">
              <a:defRPr sz="1100" smtClean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173A9-6621-4FFE-BC07-AC198BDD4C9A}" type="slidenum">
              <a:rPr kumimoji="1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HGPｺﾞｼｯｸE" pitchFamily="50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HGPｺﾞｼｯｸE" pitchFamily="50" charset="-128"/>
              <a:cs typeface="Arial" pitchFamily="34" charset="0"/>
            </a:endParaRPr>
          </a:p>
        </p:txBody>
      </p:sp>
      <p:grpSp>
        <p:nvGrpSpPr>
          <p:cNvPr id="37" name="グループ化 55"/>
          <p:cNvGrpSpPr>
            <a:grpSpLocks noChangeAspect="1"/>
          </p:cNvGrpSpPr>
          <p:nvPr userDrawn="1"/>
        </p:nvGrpSpPr>
        <p:grpSpPr bwMode="gray">
          <a:xfrm>
            <a:off x="7772669" y="138115"/>
            <a:ext cx="1196706" cy="343329"/>
            <a:chOff x="7624763" y="203200"/>
            <a:chExt cx="1344612" cy="385763"/>
          </a:xfrm>
        </p:grpSpPr>
        <p:sp>
          <p:nvSpPr>
            <p:cNvPr id="38" name="Freeform 5"/>
            <p:cNvSpPr>
              <a:spLocks/>
            </p:cNvSpPr>
            <p:nvPr/>
          </p:nvSpPr>
          <p:spPr bwMode="gray">
            <a:xfrm>
              <a:off x="8613775" y="207963"/>
              <a:ext cx="192088" cy="180975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gray">
            <a:xfrm>
              <a:off x="8008938" y="207963"/>
              <a:ext cx="195262" cy="180975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gray">
            <a:xfrm>
              <a:off x="8161338" y="207963"/>
              <a:ext cx="230187" cy="180975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gray">
            <a:xfrm>
              <a:off x="8845550" y="207963"/>
              <a:ext cx="47625" cy="180975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gray">
            <a:xfrm>
              <a:off x="7710488" y="207963"/>
              <a:ext cx="193675" cy="180975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gray">
            <a:xfrm>
              <a:off x="7942263" y="207963"/>
              <a:ext cx="49212" cy="180975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gray">
            <a:xfrm>
              <a:off x="8383588" y="203200"/>
              <a:ext cx="204787" cy="192088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gray">
            <a:xfrm>
              <a:off x="7624763" y="441325"/>
              <a:ext cx="44450" cy="114300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gray">
            <a:xfrm>
              <a:off x="7693025" y="474663"/>
              <a:ext cx="88900" cy="80962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gray">
            <a:xfrm>
              <a:off x="7807325" y="474663"/>
              <a:ext cx="61913" cy="82550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0" name="Freeform 24"/>
            <p:cNvSpPr>
              <a:spLocks noEditPoints="1"/>
            </p:cNvSpPr>
            <p:nvPr/>
          </p:nvSpPr>
          <p:spPr bwMode="gray">
            <a:xfrm>
              <a:off x="7880350" y="474663"/>
              <a:ext cx="92075" cy="114300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gray">
            <a:xfrm>
              <a:off x="7988300" y="474663"/>
              <a:ext cx="36513" cy="80962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gray">
            <a:xfrm>
              <a:off x="8001000" y="441325"/>
              <a:ext cx="26988" cy="23813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3" name="Freeform 31"/>
            <p:cNvSpPr>
              <a:spLocks/>
            </p:cNvSpPr>
            <p:nvPr/>
          </p:nvSpPr>
          <p:spPr bwMode="gray">
            <a:xfrm>
              <a:off x="8045450" y="474663"/>
              <a:ext cx="69850" cy="80962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4" name="Freeform 33"/>
            <p:cNvSpPr>
              <a:spLocks noEditPoints="1"/>
            </p:cNvSpPr>
            <p:nvPr/>
          </p:nvSpPr>
          <p:spPr bwMode="gray">
            <a:xfrm>
              <a:off x="8124825" y="474663"/>
              <a:ext cx="76200" cy="825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5" name="Freeform 36"/>
            <p:cNvSpPr>
              <a:spLocks/>
            </p:cNvSpPr>
            <p:nvPr/>
          </p:nvSpPr>
          <p:spPr bwMode="gray">
            <a:xfrm>
              <a:off x="8332788" y="438150"/>
              <a:ext cx="90487" cy="117475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6" name="Freeform 38"/>
            <p:cNvSpPr>
              <a:spLocks noEditPoints="1"/>
            </p:cNvSpPr>
            <p:nvPr/>
          </p:nvSpPr>
          <p:spPr bwMode="gray">
            <a:xfrm>
              <a:off x="8443913" y="474663"/>
              <a:ext cx="77787" cy="82550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gray">
            <a:xfrm>
              <a:off x="8262938" y="452438"/>
              <a:ext cx="60325" cy="104775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gray">
            <a:xfrm>
              <a:off x="8575675" y="442913"/>
              <a:ext cx="130175" cy="112712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9" name="Freeform 45"/>
            <p:cNvSpPr>
              <a:spLocks noEditPoints="1"/>
            </p:cNvSpPr>
            <p:nvPr/>
          </p:nvSpPr>
          <p:spPr bwMode="gray">
            <a:xfrm>
              <a:off x="8726488" y="474663"/>
              <a:ext cx="77787" cy="825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gray">
            <a:xfrm>
              <a:off x="8909050" y="452438"/>
              <a:ext cx="60325" cy="104775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gray">
            <a:xfrm>
              <a:off x="8805863" y="476250"/>
              <a:ext cx="95250" cy="793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62" name="Freeform 52"/>
            <p:cNvSpPr>
              <a:spLocks/>
            </p:cNvSpPr>
            <p:nvPr/>
          </p:nvSpPr>
          <p:spPr bwMode="gray">
            <a:xfrm>
              <a:off x="8899525" y="419100"/>
              <a:ext cx="50800" cy="33338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  <p:sp>
        <p:nvSpPr>
          <p:cNvPr id="73" name="正方形/長方形 11"/>
          <p:cNvSpPr>
            <a:spLocks noChangeArrowheads="1"/>
          </p:cNvSpPr>
          <p:nvPr userDrawn="1"/>
        </p:nvSpPr>
        <p:spPr bwMode="gray">
          <a:xfrm>
            <a:off x="0" y="595775"/>
            <a:ext cx="9144000" cy="66292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74" name="グループ化 62"/>
          <p:cNvGrpSpPr/>
          <p:nvPr userDrawn="1"/>
        </p:nvGrpSpPr>
        <p:grpSpPr bwMode="gray">
          <a:xfrm>
            <a:off x="-3" y="595775"/>
            <a:ext cx="1318393" cy="66292"/>
            <a:chOff x="312738" y="2747963"/>
            <a:chExt cx="1970087" cy="109537"/>
          </a:xfrm>
        </p:grpSpPr>
        <p:sp>
          <p:nvSpPr>
            <p:cNvPr id="75" name="正方形/長方形 74"/>
            <p:cNvSpPr/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正方形/長方形 75"/>
            <p:cNvSpPr/>
            <p:nvPr/>
          </p:nvSpPr>
          <p:spPr bwMode="gray">
            <a:xfrm>
              <a:off x="312738" y="2747963"/>
              <a:ext cx="985837" cy="10953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ea60_010_030_dmac [更新済み].wmf"/>
          <p:cNvPicPr preferRelativeResize="0"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gray">
          <a:xfrm>
            <a:off x="3226003" y="2167156"/>
            <a:ext cx="2691994" cy="77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11"/>
          <p:cNvSpPr>
            <a:spLocks noChangeArrowheads="1"/>
          </p:cNvSpPr>
          <p:nvPr userDrawn="1"/>
        </p:nvSpPr>
        <p:spPr bwMode="gray">
          <a:xfrm>
            <a:off x="324644" y="2072294"/>
            <a:ext cx="8502650" cy="8215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950" dirty="0"/>
          </a:p>
        </p:txBody>
      </p:sp>
      <p:grpSp>
        <p:nvGrpSpPr>
          <p:cNvPr id="3" name="グループ化 38"/>
          <p:cNvGrpSpPr/>
          <p:nvPr userDrawn="1"/>
        </p:nvGrpSpPr>
        <p:grpSpPr bwMode="gray">
          <a:xfrm>
            <a:off x="324644" y="2072294"/>
            <a:ext cx="2178447" cy="82153"/>
            <a:chOff x="312738" y="2747963"/>
            <a:chExt cx="1970087" cy="109537"/>
          </a:xfrm>
        </p:grpSpPr>
        <p:sp>
          <p:nvSpPr>
            <p:cNvPr id="40" name="正方形/長方形 39"/>
            <p:cNvSpPr/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 bwMode="gray">
            <a:xfrm>
              <a:off x="312738" y="2747963"/>
              <a:ext cx="985837" cy="10953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" name="Text Box 29"/>
          <p:cNvSpPr txBox="1">
            <a:spLocks noChangeArrowheads="1"/>
          </p:cNvSpPr>
          <p:nvPr userDrawn="1"/>
        </p:nvSpPr>
        <p:spPr bwMode="gray">
          <a:xfrm>
            <a:off x="547461" y="1618710"/>
            <a:ext cx="1628972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250" b="1" dirty="0">
                <a:solidFill>
                  <a:srgbClr val="1A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Contents</a:t>
            </a:r>
          </a:p>
        </p:txBody>
      </p:sp>
      <p:sp>
        <p:nvSpPr>
          <p:cNvPr id="33" name="テキスト プレースホルダ 23"/>
          <p:cNvSpPr>
            <a:spLocks noGrp="1"/>
          </p:cNvSpPr>
          <p:nvPr>
            <p:ph type="body" sz="quarter" idx="11"/>
          </p:nvPr>
        </p:nvSpPr>
        <p:spPr>
          <a:xfrm>
            <a:off x="570818" y="2356098"/>
            <a:ext cx="7200000" cy="339097"/>
          </a:xfrm>
          <a:prstGeom prst="rect">
            <a:avLst/>
          </a:prstGeom>
        </p:spPr>
        <p:txBody>
          <a:bodyPr/>
          <a:lstStyle>
            <a:lvl1pPr>
              <a:buNone/>
              <a:defRPr sz="165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34" name="Text Box 13"/>
          <p:cNvSpPr txBox="1">
            <a:spLocks noChangeArrowheads="1"/>
          </p:cNvSpPr>
          <p:nvPr userDrawn="1"/>
        </p:nvSpPr>
        <p:spPr bwMode="auto">
          <a:xfrm>
            <a:off x="6655414" y="4949429"/>
            <a:ext cx="2037737" cy="1858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675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 Europe Ltd. 2019. All rights reserved.</a:t>
            </a:r>
          </a:p>
        </p:txBody>
      </p:sp>
      <p:sp>
        <p:nvSpPr>
          <p:cNvPr id="35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468883" y="4908947"/>
            <a:ext cx="624318" cy="228600"/>
          </a:xfrm>
          <a:prstGeom prst="rect">
            <a:avLst/>
          </a:prstGeom>
        </p:spPr>
        <p:txBody>
          <a:bodyPr/>
          <a:lstStyle>
            <a:lvl1pPr algn="r">
              <a:defRPr sz="1050" smtClean="0">
                <a:latin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90173A9-6621-4FFE-BC07-AC198BDD4C9A}" type="slidenum">
              <a:rPr lang="en-US" altLang="ja-JP" smtClean="0">
                <a:ea typeface="Verdana" pitchFamily="34" charset="0"/>
              </a:rPr>
              <a:pPr>
                <a:defRPr/>
              </a:pPr>
              <a:t>‹#›</a:t>
            </a:fld>
            <a:endParaRPr lang="en-US" altLang="ja-JP" dirty="0">
              <a:ea typeface="Verdana" pitchFamily="34" charset="0"/>
            </a:endParaRPr>
          </a:p>
        </p:txBody>
      </p:sp>
      <p:grpSp>
        <p:nvGrpSpPr>
          <p:cNvPr id="36" name="グループ化 193"/>
          <p:cNvGrpSpPr>
            <a:grpSpLocks noChangeAspect="1"/>
          </p:cNvGrpSpPr>
          <p:nvPr userDrawn="1"/>
        </p:nvGrpSpPr>
        <p:grpSpPr bwMode="gray">
          <a:xfrm>
            <a:off x="7055469" y="402724"/>
            <a:ext cx="1764681" cy="507223"/>
            <a:chOff x="6642100" y="547566"/>
            <a:chExt cx="1982788" cy="569913"/>
          </a:xfrm>
        </p:grpSpPr>
        <p:sp>
          <p:nvSpPr>
            <p:cNvPr id="37" name="Freeform 5"/>
            <p:cNvSpPr>
              <a:spLocks/>
            </p:cNvSpPr>
            <p:nvPr/>
          </p:nvSpPr>
          <p:spPr bwMode="gray">
            <a:xfrm>
              <a:off x="8099425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gray">
            <a:xfrm>
              <a:off x="7207250" y="555504"/>
              <a:ext cx="288925" cy="268287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/>
          </p:nvSpPr>
          <p:spPr bwMode="gray">
            <a:xfrm>
              <a:off x="7434263" y="555504"/>
              <a:ext cx="338137" cy="268287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gray">
            <a:xfrm>
              <a:off x="8440738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gray">
            <a:xfrm>
              <a:off x="6769100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5" name="Rectangle 15"/>
            <p:cNvSpPr>
              <a:spLocks noChangeArrowheads="1"/>
            </p:cNvSpPr>
            <p:nvPr/>
          </p:nvSpPr>
          <p:spPr bwMode="gray">
            <a:xfrm>
              <a:off x="7110413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gray">
            <a:xfrm>
              <a:off x="7759700" y="547566"/>
              <a:ext cx="303213" cy="28257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gray">
            <a:xfrm>
              <a:off x="6642100" y="898404"/>
              <a:ext cx="65088" cy="169862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gray">
            <a:xfrm>
              <a:off x="6742113" y="947616"/>
              <a:ext cx="133350" cy="120650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gray">
            <a:xfrm>
              <a:off x="6911975" y="949204"/>
              <a:ext cx="90488" cy="120650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0" name="Freeform 24"/>
            <p:cNvSpPr>
              <a:spLocks noEditPoints="1"/>
            </p:cNvSpPr>
            <p:nvPr/>
          </p:nvSpPr>
          <p:spPr bwMode="gray">
            <a:xfrm>
              <a:off x="7018338" y="947616"/>
              <a:ext cx="138112" cy="169863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gray">
            <a:xfrm>
              <a:off x="7178675" y="947616"/>
              <a:ext cx="52388" cy="120650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gray">
            <a:xfrm>
              <a:off x="7196138" y="898404"/>
              <a:ext cx="39687" cy="36512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3" name="Freeform 31"/>
            <p:cNvSpPr>
              <a:spLocks/>
            </p:cNvSpPr>
            <p:nvPr/>
          </p:nvSpPr>
          <p:spPr bwMode="gray">
            <a:xfrm>
              <a:off x="7261225" y="947616"/>
              <a:ext cx="103188" cy="120650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4" name="Freeform 33"/>
            <p:cNvSpPr>
              <a:spLocks noEditPoints="1"/>
            </p:cNvSpPr>
            <p:nvPr/>
          </p:nvSpPr>
          <p:spPr bwMode="gray">
            <a:xfrm>
              <a:off x="7378700" y="949204"/>
              <a:ext cx="114300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5" name="Freeform 36"/>
            <p:cNvSpPr>
              <a:spLocks/>
            </p:cNvSpPr>
            <p:nvPr/>
          </p:nvSpPr>
          <p:spPr bwMode="gray">
            <a:xfrm>
              <a:off x="7686675" y="893641"/>
              <a:ext cx="133350" cy="174625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6" name="Freeform 38"/>
            <p:cNvSpPr>
              <a:spLocks noEditPoints="1"/>
            </p:cNvSpPr>
            <p:nvPr/>
          </p:nvSpPr>
          <p:spPr bwMode="gray">
            <a:xfrm>
              <a:off x="7850188" y="949204"/>
              <a:ext cx="114300" cy="120650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gray">
            <a:xfrm>
              <a:off x="75834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gray">
            <a:xfrm>
              <a:off x="8045450" y="901579"/>
              <a:ext cx="192088" cy="166687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9" name="Freeform 45"/>
            <p:cNvSpPr>
              <a:spLocks noEditPoints="1"/>
            </p:cNvSpPr>
            <p:nvPr/>
          </p:nvSpPr>
          <p:spPr bwMode="gray">
            <a:xfrm>
              <a:off x="8267700" y="949204"/>
              <a:ext cx="112713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gray">
            <a:xfrm>
              <a:off x="85359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gray">
            <a:xfrm>
              <a:off x="8383588" y="950791"/>
              <a:ext cx="141287" cy="1174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62" name="Freeform 52"/>
            <p:cNvSpPr>
              <a:spLocks/>
            </p:cNvSpPr>
            <p:nvPr/>
          </p:nvSpPr>
          <p:spPr bwMode="gray">
            <a:xfrm>
              <a:off x="8521700" y="868241"/>
              <a:ext cx="76200" cy="47625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89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21143" y="140575"/>
            <a:ext cx="1723549" cy="34163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altLang="ja-JP" sz="1800" b="1" smtClean="0">
                <a:ea typeface="ＭＳ Ｐゴシック" pitchFamily="50" charset="-128"/>
                <a:cs typeface="Arial" charset="0"/>
              </a:defRPr>
            </a:lvl1pPr>
          </a:lstStyle>
          <a:p>
            <a:r>
              <a:rPr lang="en-US" altLang="ja-JP">
                <a:latin typeface="+mj-lt"/>
                <a:ea typeface="ＭＳ Ｐゴシック" pitchFamily="50" charset="-128"/>
                <a:cs typeface="Arial" charset="0"/>
              </a:rPr>
              <a:t>Contents Title</a:t>
            </a:r>
            <a:endParaRPr lang="ja-JP" altLang="en-US" dirty="0"/>
          </a:p>
        </p:txBody>
      </p:sp>
      <p:sp>
        <p:nvSpPr>
          <p:cNvPr id="34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604250" y="4908947"/>
            <a:ext cx="488950" cy="228600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1EE0AF-9E8B-44E5-ABA7-D57A883E94B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7625255" y="151713"/>
            <a:ext cx="1344915" cy="289927"/>
            <a:chOff x="6642100" y="547566"/>
            <a:chExt cx="1982788" cy="569913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8099425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7207250" y="555504"/>
              <a:ext cx="288925" cy="268287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434263" y="555504"/>
              <a:ext cx="338137" cy="268287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8440738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6769100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7110413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7759700" y="547566"/>
              <a:ext cx="303213" cy="28257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6642100" y="898404"/>
              <a:ext cx="65088" cy="169862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6742113" y="947616"/>
              <a:ext cx="133350" cy="120650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6911975" y="949204"/>
              <a:ext cx="90488" cy="120650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7" name="Freeform 24"/>
            <p:cNvSpPr>
              <a:spLocks noEditPoints="1"/>
            </p:cNvSpPr>
            <p:nvPr/>
          </p:nvSpPr>
          <p:spPr bwMode="auto">
            <a:xfrm>
              <a:off x="7018338" y="947616"/>
              <a:ext cx="138112" cy="169863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7178675" y="947616"/>
              <a:ext cx="52388" cy="120650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7196138" y="898404"/>
              <a:ext cx="39687" cy="36512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7261225" y="947616"/>
              <a:ext cx="103188" cy="120650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1" name="Freeform 33"/>
            <p:cNvSpPr>
              <a:spLocks noEditPoints="1"/>
            </p:cNvSpPr>
            <p:nvPr/>
          </p:nvSpPr>
          <p:spPr bwMode="auto">
            <a:xfrm>
              <a:off x="7378700" y="949204"/>
              <a:ext cx="114300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7686675" y="893641"/>
              <a:ext cx="133350" cy="174625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3" name="Freeform 38"/>
            <p:cNvSpPr>
              <a:spLocks noEditPoints="1"/>
            </p:cNvSpPr>
            <p:nvPr/>
          </p:nvSpPr>
          <p:spPr bwMode="auto">
            <a:xfrm>
              <a:off x="7850188" y="949204"/>
              <a:ext cx="114300" cy="120650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75834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8045450" y="901579"/>
              <a:ext cx="192088" cy="166687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6" name="Freeform 45"/>
            <p:cNvSpPr>
              <a:spLocks noEditPoints="1"/>
            </p:cNvSpPr>
            <p:nvPr/>
          </p:nvSpPr>
          <p:spPr bwMode="auto">
            <a:xfrm>
              <a:off x="8267700" y="949204"/>
              <a:ext cx="112713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85359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8383588" y="950791"/>
              <a:ext cx="141287" cy="1174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521700" y="868241"/>
              <a:ext cx="76200" cy="47625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35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  <p:grpSp>
        <p:nvGrpSpPr>
          <p:cNvPr id="60" name="グループ化 59"/>
          <p:cNvGrpSpPr/>
          <p:nvPr userDrawn="1"/>
        </p:nvGrpSpPr>
        <p:grpSpPr>
          <a:xfrm>
            <a:off x="-4" y="554832"/>
            <a:ext cx="9144005" cy="55864"/>
            <a:chOff x="-4" y="739775"/>
            <a:chExt cx="9144005" cy="74485"/>
          </a:xfrm>
        </p:grpSpPr>
        <p:sp>
          <p:nvSpPr>
            <p:cNvPr id="61" name="正方形/長方形 11"/>
            <p:cNvSpPr>
              <a:spLocks noChangeArrowheads="1"/>
            </p:cNvSpPr>
            <p:nvPr/>
          </p:nvSpPr>
          <p:spPr bwMode="auto">
            <a:xfrm>
              <a:off x="1" y="739775"/>
              <a:ext cx="9144000" cy="74485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950"/>
            </a:p>
          </p:txBody>
        </p:sp>
        <p:grpSp>
          <p:nvGrpSpPr>
            <p:cNvPr id="62" name="グループ化 62"/>
            <p:cNvGrpSpPr/>
            <p:nvPr userDrawn="1"/>
          </p:nvGrpSpPr>
          <p:grpSpPr>
            <a:xfrm>
              <a:off x="-4" y="739775"/>
              <a:ext cx="1481336" cy="74485"/>
              <a:chOff x="312738" y="2747963"/>
              <a:chExt cx="1970087" cy="109537"/>
            </a:xfrm>
          </p:grpSpPr>
          <p:sp>
            <p:nvSpPr>
              <p:cNvPr id="63" name="正方形/長方形 62"/>
              <p:cNvSpPr/>
              <p:nvPr/>
            </p:nvSpPr>
            <p:spPr bwMode="auto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D001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35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正方形/長方形 63"/>
              <p:cNvSpPr/>
              <p:nvPr/>
            </p:nvSpPr>
            <p:spPr bwMode="auto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35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1143" y="706403"/>
            <a:ext cx="8849027" cy="409145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5" name="Text Box 13"/>
          <p:cNvSpPr txBox="1">
            <a:spLocks noChangeArrowheads="1"/>
          </p:cNvSpPr>
          <p:nvPr userDrawn="1"/>
        </p:nvSpPr>
        <p:spPr bwMode="auto">
          <a:xfrm>
            <a:off x="6934336" y="4949429"/>
            <a:ext cx="1758815" cy="1858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675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Hitachi, Ltd. 2019.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9745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79" r:id="rId3"/>
    <p:sldLayoutId id="2147483656" r:id="rId4"/>
    <p:sldLayoutId id="2147483677" r:id="rId5"/>
    <p:sldLayoutId id="2147483684" r:id="rId6"/>
    <p:sldLayoutId id="2147483685" r:id="rId7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6.emf"/><Relationship Id="rId3" Type="http://schemas.openxmlformats.org/officeDocument/2006/relationships/image" Target="../media/image20.emf"/><Relationship Id="rId7" Type="http://schemas.openxmlformats.org/officeDocument/2006/relationships/image" Target="../media/image21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g"/><Relationship Id="rId10" Type="http://schemas.openxmlformats.org/officeDocument/2006/relationships/image" Target="../media/image23.emf"/><Relationship Id="rId4" Type="http://schemas.openxmlformats.org/officeDocument/2006/relationships/image" Target="../media/image15.emf"/><Relationship Id="rId9" Type="http://schemas.openxmlformats.org/officeDocument/2006/relationships/image" Target="../media/image13.png"/><Relationship Id="rId1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emf"/><Relationship Id="rId7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emf"/><Relationship Id="rId10" Type="http://schemas.openxmlformats.org/officeDocument/2006/relationships/image" Target="../media/image36.jpeg"/><Relationship Id="rId4" Type="http://schemas.openxmlformats.org/officeDocument/2006/relationships/image" Target="../media/image18.pn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47.jp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g"/><Relationship Id="rId4" Type="http://schemas.openxmlformats.org/officeDocument/2006/relationships/image" Target="../media/image38.jpeg"/><Relationship Id="rId9" Type="http://schemas.openxmlformats.org/officeDocument/2006/relationships/image" Target="../media/image43.gif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dan\Desktop\hitachi-Template-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885" y="848925"/>
            <a:ext cx="1527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62"/>
          <a:stretch>
            <a:fillRect/>
          </a:stretch>
        </p:blipFill>
        <p:spPr bwMode="auto">
          <a:xfrm>
            <a:off x="3645351" y="848925"/>
            <a:ext cx="18002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"/>
          <a:stretch>
            <a:fillRect/>
          </a:stretch>
        </p:blipFill>
        <p:spPr bwMode="auto">
          <a:xfrm>
            <a:off x="5445576" y="847337"/>
            <a:ext cx="1727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590536" y="2333593"/>
            <a:ext cx="3962944" cy="20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2200" kern="1200" dirty="0">
                <a:solidFill>
                  <a:schemeClr val="tx1"/>
                </a:solidFill>
                <a:latin typeface="Arial" pitchFamily="34" charset="0"/>
                <a:ea typeface="HGPｺﾞｼｯｸE" pitchFamily="50" charset="-128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en-US" altLang="ja-JP" sz="1800" dirty="0">
                <a:ea typeface="ＭＳ Ｐゴシック" pitchFamily="34" charset="-128"/>
              </a:rPr>
              <a:t>TREASURY LEADERS SUMMIT</a:t>
            </a:r>
          </a:p>
          <a:p>
            <a:pPr algn="ctr">
              <a:lnSpc>
                <a:spcPct val="115000"/>
              </a:lnSpc>
              <a:defRPr/>
            </a:pPr>
            <a:r>
              <a:rPr lang="en-US" altLang="ja-JP" sz="1800" dirty="0">
                <a:ea typeface="ＭＳ Ｐゴシック" pitchFamily="34" charset="-128"/>
              </a:rPr>
              <a:t>19</a:t>
            </a:r>
            <a:r>
              <a:rPr lang="en-US" altLang="ja-JP" sz="1800" baseline="30000" dirty="0">
                <a:ea typeface="ＭＳ Ｐゴシック" pitchFamily="34" charset="-128"/>
              </a:rPr>
              <a:t>th</a:t>
            </a:r>
            <a:r>
              <a:rPr lang="en-US" altLang="ja-JP" sz="1800" dirty="0">
                <a:ea typeface="ＭＳ Ｐゴシック" pitchFamily="34" charset="-128"/>
              </a:rPr>
              <a:t> November 2019</a:t>
            </a:r>
          </a:p>
          <a:p>
            <a:pPr algn="ctr">
              <a:lnSpc>
                <a:spcPct val="115000"/>
              </a:lnSpc>
              <a:defRPr/>
            </a:pPr>
            <a:r>
              <a:rPr lang="en-US" altLang="ja-JP" sz="2400" b="1" dirty="0">
                <a:ea typeface="ＭＳ Ｐゴシック" pitchFamily="34" charset="-128"/>
              </a:rPr>
              <a:t>Hitachi in Europe </a:t>
            </a:r>
          </a:p>
          <a:p>
            <a:pPr algn="ctr">
              <a:lnSpc>
                <a:spcPct val="115000"/>
              </a:lnSpc>
              <a:defRPr/>
            </a:pPr>
            <a:r>
              <a:rPr kumimoji="0" lang="en-GB" sz="2400" b="1" dirty="0">
                <a:ea typeface="ＭＳ Ｐゴシック" pitchFamily="34" charset="-128"/>
              </a:rPr>
              <a:t>Guillaume de Pommereau</a:t>
            </a:r>
          </a:p>
          <a:p>
            <a:pPr algn="ctr">
              <a:lnSpc>
                <a:spcPct val="115000"/>
              </a:lnSpc>
              <a:defRPr/>
            </a:pPr>
            <a:r>
              <a:rPr kumimoji="0" lang="en-GB" sz="2400" b="1" dirty="0">
                <a:ea typeface="ＭＳ Ｐゴシック" pitchFamily="34" charset="-128"/>
              </a:rPr>
              <a:t>CFO Hitachi Europe Ltd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roup 5"/>
          <p:cNvGrpSpPr>
            <a:grpSpLocks/>
          </p:cNvGrpSpPr>
          <p:nvPr/>
        </p:nvGrpSpPr>
        <p:grpSpPr bwMode="auto">
          <a:xfrm>
            <a:off x="2439591" y="982266"/>
            <a:ext cx="5200650" cy="3829050"/>
            <a:chOff x="621" y="864"/>
            <a:chExt cx="4368" cy="3217"/>
          </a:xfrm>
        </p:grpSpPr>
        <p:sp>
          <p:nvSpPr>
            <p:cNvPr id="847" name="Freeform 6"/>
            <p:cNvSpPr>
              <a:spLocks/>
            </p:cNvSpPr>
            <p:nvPr/>
          </p:nvSpPr>
          <p:spPr bwMode="auto">
            <a:xfrm flipV="1">
              <a:off x="2813" y="2228"/>
              <a:ext cx="307" cy="220"/>
            </a:xfrm>
            <a:custGeom>
              <a:avLst/>
              <a:gdLst>
                <a:gd name="T0" fmla="*/ 2 w 288"/>
                <a:gd name="T1" fmla="*/ 24 h 224"/>
                <a:gd name="T2" fmla="*/ 0 w 288"/>
                <a:gd name="T3" fmla="*/ 28 h 224"/>
                <a:gd name="T4" fmla="*/ 4 w 288"/>
                <a:gd name="T5" fmla="*/ 28 h 224"/>
                <a:gd name="T6" fmla="*/ 397 w 288"/>
                <a:gd name="T7" fmla="*/ 40 h 224"/>
                <a:gd name="T8" fmla="*/ 672 w 288"/>
                <a:gd name="T9" fmla="*/ 45 h 224"/>
                <a:gd name="T10" fmla="*/ 1338 w 288"/>
                <a:gd name="T11" fmla="*/ 50 h 224"/>
                <a:gd name="T12" fmla="*/ 1614 w 288"/>
                <a:gd name="T13" fmla="*/ 52 h 224"/>
                <a:gd name="T14" fmla="*/ 1626 w 288"/>
                <a:gd name="T15" fmla="*/ 58 h 224"/>
                <a:gd name="T16" fmla="*/ 1626 w 288"/>
                <a:gd name="T17" fmla="*/ 67 h 224"/>
                <a:gd name="T18" fmla="*/ 2259 w 288"/>
                <a:gd name="T19" fmla="*/ 75 h 224"/>
                <a:gd name="T20" fmla="*/ 2688 w 288"/>
                <a:gd name="T21" fmla="*/ 78 h 224"/>
                <a:gd name="T22" fmla="*/ 2878 w 288"/>
                <a:gd name="T23" fmla="*/ 79 h 224"/>
                <a:gd name="T24" fmla="*/ 3366 w 288"/>
                <a:gd name="T25" fmla="*/ 89 h 224"/>
                <a:gd name="T26" fmla="*/ 3538 w 288"/>
                <a:gd name="T27" fmla="*/ 86 h 224"/>
                <a:gd name="T28" fmla="*/ 3961 w 288"/>
                <a:gd name="T29" fmla="*/ 85 h 224"/>
                <a:gd name="T30" fmla="*/ 4344 w 288"/>
                <a:gd name="T31" fmla="*/ 91 h 224"/>
                <a:gd name="T32" fmla="*/ 4633 w 288"/>
                <a:gd name="T33" fmla="*/ 87 h 224"/>
                <a:gd name="T34" fmla="*/ 5135 w 288"/>
                <a:gd name="T35" fmla="*/ 80 h 224"/>
                <a:gd name="T36" fmla="*/ 5452 w 288"/>
                <a:gd name="T37" fmla="*/ 78 h 224"/>
                <a:gd name="T38" fmla="*/ 5785 w 288"/>
                <a:gd name="T39" fmla="*/ 80 h 224"/>
                <a:gd name="T40" fmla="*/ 5961 w 288"/>
                <a:gd name="T41" fmla="*/ 79 h 224"/>
                <a:gd name="T42" fmla="*/ 5980 w 288"/>
                <a:gd name="T43" fmla="*/ 76 h 224"/>
                <a:gd name="T44" fmla="*/ 5994 w 288"/>
                <a:gd name="T45" fmla="*/ 62 h 224"/>
                <a:gd name="T46" fmla="*/ 6223 w 288"/>
                <a:gd name="T47" fmla="*/ 56 h 224"/>
                <a:gd name="T48" fmla="*/ 6223 w 288"/>
                <a:gd name="T49" fmla="*/ 46 h 224"/>
                <a:gd name="T50" fmla="*/ 6278 w 288"/>
                <a:gd name="T51" fmla="*/ 43 h 224"/>
                <a:gd name="T52" fmla="*/ 6643 w 288"/>
                <a:gd name="T53" fmla="*/ 37 h 224"/>
                <a:gd name="T54" fmla="*/ 7040 w 288"/>
                <a:gd name="T55" fmla="*/ 36 h 224"/>
                <a:gd name="T56" fmla="*/ 7040 w 288"/>
                <a:gd name="T57" fmla="*/ 28 h 224"/>
                <a:gd name="T58" fmla="*/ 6918 w 288"/>
                <a:gd name="T59" fmla="*/ 28 h 224"/>
                <a:gd name="T60" fmla="*/ 6643 w 288"/>
                <a:gd name="T61" fmla="*/ 28 h 224"/>
                <a:gd name="T62" fmla="*/ 6524 w 288"/>
                <a:gd name="T63" fmla="*/ 28 h 224"/>
                <a:gd name="T64" fmla="*/ 6070 w 288"/>
                <a:gd name="T65" fmla="*/ 28 h 224"/>
                <a:gd name="T66" fmla="*/ 5835 w 288"/>
                <a:gd name="T67" fmla="*/ 19 h 224"/>
                <a:gd name="T68" fmla="*/ 5477 w 288"/>
                <a:gd name="T69" fmla="*/ 19 h 224"/>
                <a:gd name="T70" fmla="*/ 4827 w 288"/>
                <a:gd name="T71" fmla="*/ 19 h 224"/>
                <a:gd name="T72" fmla="*/ 4740 w 288"/>
                <a:gd name="T73" fmla="*/ 15 h 224"/>
                <a:gd name="T74" fmla="*/ 4549 w 288"/>
                <a:gd name="T75" fmla="*/ 2 h 224"/>
                <a:gd name="T76" fmla="*/ 4389 w 288"/>
                <a:gd name="T77" fmla="*/ 0 h 224"/>
                <a:gd name="T78" fmla="*/ 3823 w 288"/>
                <a:gd name="T79" fmla="*/ 0 h 224"/>
                <a:gd name="T80" fmla="*/ 3588 w 288"/>
                <a:gd name="T81" fmla="*/ 11 h 224"/>
                <a:gd name="T82" fmla="*/ 3366 w 288"/>
                <a:gd name="T83" fmla="*/ 9 h 224"/>
                <a:gd name="T84" fmla="*/ 3054 w 288"/>
                <a:gd name="T85" fmla="*/ 6 h 224"/>
                <a:gd name="T86" fmla="*/ 2878 w 288"/>
                <a:gd name="T87" fmla="*/ 4 h 224"/>
                <a:gd name="T88" fmla="*/ 2567 w 288"/>
                <a:gd name="T89" fmla="*/ 7 h 224"/>
                <a:gd name="T90" fmla="*/ 2385 w 288"/>
                <a:gd name="T91" fmla="*/ 13 h 224"/>
                <a:gd name="T92" fmla="*/ 2021 w 288"/>
                <a:gd name="T93" fmla="*/ 7 h 224"/>
                <a:gd name="T94" fmla="*/ 1259 w 288"/>
                <a:gd name="T95" fmla="*/ 2 h 224"/>
                <a:gd name="T96" fmla="*/ 1050 w 288"/>
                <a:gd name="T97" fmla="*/ 0 h 224"/>
                <a:gd name="T98" fmla="*/ 856 w 288"/>
                <a:gd name="T99" fmla="*/ 7 h 224"/>
                <a:gd name="T100" fmla="*/ 481 w 288"/>
                <a:gd name="T101" fmla="*/ 17 h 224"/>
                <a:gd name="T102" fmla="*/ 2 w 288"/>
                <a:gd name="T103" fmla="*/ 24 h 2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8" h="224">
                  <a:moveTo>
                    <a:pt x="2" y="24"/>
                  </a:moveTo>
                  <a:lnTo>
                    <a:pt x="0" y="31"/>
                  </a:lnTo>
                  <a:lnTo>
                    <a:pt x="4" y="57"/>
                  </a:lnTo>
                  <a:lnTo>
                    <a:pt x="17" y="96"/>
                  </a:lnTo>
                  <a:lnTo>
                    <a:pt x="28" y="107"/>
                  </a:lnTo>
                  <a:lnTo>
                    <a:pt x="54" y="117"/>
                  </a:lnTo>
                  <a:lnTo>
                    <a:pt x="65" y="120"/>
                  </a:lnTo>
                  <a:lnTo>
                    <a:pt x="67" y="133"/>
                  </a:lnTo>
                  <a:lnTo>
                    <a:pt x="67" y="155"/>
                  </a:lnTo>
                  <a:lnTo>
                    <a:pt x="93" y="181"/>
                  </a:lnTo>
                  <a:lnTo>
                    <a:pt x="109" y="189"/>
                  </a:lnTo>
                  <a:lnTo>
                    <a:pt x="117" y="193"/>
                  </a:lnTo>
                  <a:lnTo>
                    <a:pt x="139" y="220"/>
                  </a:lnTo>
                  <a:lnTo>
                    <a:pt x="146" y="215"/>
                  </a:lnTo>
                  <a:lnTo>
                    <a:pt x="161" y="213"/>
                  </a:lnTo>
                  <a:lnTo>
                    <a:pt x="178" y="224"/>
                  </a:lnTo>
                  <a:lnTo>
                    <a:pt x="191" y="217"/>
                  </a:lnTo>
                  <a:lnTo>
                    <a:pt x="209" y="196"/>
                  </a:lnTo>
                  <a:lnTo>
                    <a:pt x="222" y="189"/>
                  </a:lnTo>
                  <a:lnTo>
                    <a:pt x="236" y="194"/>
                  </a:lnTo>
                  <a:lnTo>
                    <a:pt x="244" y="191"/>
                  </a:lnTo>
                  <a:lnTo>
                    <a:pt x="245" y="183"/>
                  </a:lnTo>
                  <a:lnTo>
                    <a:pt x="247" y="141"/>
                  </a:lnTo>
                  <a:lnTo>
                    <a:pt x="255" y="128"/>
                  </a:lnTo>
                  <a:lnTo>
                    <a:pt x="255" y="109"/>
                  </a:lnTo>
                  <a:lnTo>
                    <a:pt x="258" y="102"/>
                  </a:lnTo>
                  <a:lnTo>
                    <a:pt x="273" y="91"/>
                  </a:lnTo>
                  <a:lnTo>
                    <a:pt x="288" y="89"/>
                  </a:lnTo>
                  <a:lnTo>
                    <a:pt x="288" y="68"/>
                  </a:lnTo>
                  <a:lnTo>
                    <a:pt x="284" y="52"/>
                  </a:lnTo>
                  <a:lnTo>
                    <a:pt x="273" y="46"/>
                  </a:lnTo>
                  <a:lnTo>
                    <a:pt x="268" y="48"/>
                  </a:lnTo>
                  <a:lnTo>
                    <a:pt x="249" y="31"/>
                  </a:lnTo>
                  <a:lnTo>
                    <a:pt x="238" y="19"/>
                  </a:lnTo>
                  <a:lnTo>
                    <a:pt x="224" y="19"/>
                  </a:lnTo>
                  <a:lnTo>
                    <a:pt x="198" y="19"/>
                  </a:lnTo>
                  <a:lnTo>
                    <a:pt x="193" y="15"/>
                  </a:lnTo>
                  <a:lnTo>
                    <a:pt x="187" y="2"/>
                  </a:lnTo>
                  <a:lnTo>
                    <a:pt x="180" y="0"/>
                  </a:lnTo>
                  <a:lnTo>
                    <a:pt x="157" y="0"/>
                  </a:lnTo>
                  <a:lnTo>
                    <a:pt x="148" y="11"/>
                  </a:lnTo>
                  <a:lnTo>
                    <a:pt x="139" y="9"/>
                  </a:lnTo>
                  <a:lnTo>
                    <a:pt x="124" y="6"/>
                  </a:lnTo>
                  <a:lnTo>
                    <a:pt x="117" y="4"/>
                  </a:lnTo>
                  <a:lnTo>
                    <a:pt x="106" y="7"/>
                  </a:lnTo>
                  <a:lnTo>
                    <a:pt x="98" y="13"/>
                  </a:lnTo>
                  <a:lnTo>
                    <a:pt x="83" y="7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20" y="1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8" name="Freeform 7"/>
            <p:cNvSpPr>
              <a:spLocks/>
            </p:cNvSpPr>
            <p:nvPr/>
          </p:nvSpPr>
          <p:spPr bwMode="auto">
            <a:xfrm>
              <a:off x="2932" y="864"/>
              <a:ext cx="2057" cy="2631"/>
            </a:xfrm>
            <a:custGeom>
              <a:avLst/>
              <a:gdLst>
                <a:gd name="T0" fmla="*/ 29910 w 1925"/>
                <a:gd name="T1" fmla="*/ 61 h 2686"/>
                <a:gd name="T2" fmla="*/ 25289 w 1925"/>
                <a:gd name="T3" fmla="*/ 92 h 2686"/>
                <a:gd name="T4" fmla="*/ 23969 w 1925"/>
                <a:gd name="T5" fmla="*/ 33 h 2686"/>
                <a:gd name="T6" fmla="*/ 23649 w 1925"/>
                <a:gd name="T7" fmla="*/ 104 h 2686"/>
                <a:gd name="T8" fmla="*/ 20894 w 1925"/>
                <a:gd name="T9" fmla="*/ 164 h 2686"/>
                <a:gd name="T10" fmla="*/ 17520 w 1925"/>
                <a:gd name="T11" fmla="*/ 214 h 2686"/>
                <a:gd name="T12" fmla="*/ 16986 w 1925"/>
                <a:gd name="T13" fmla="*/ 258 h 2686"/>
                <a:gd name="T14" fmla="*/ 10073 w 1925"/>
                <a:gd name="T15" fmla="*/ 137 h 2686"/>
                <a:gd name="T16" fmla="*/ 19685 w 1925"/>
                <a:gd name="T17" fmla="*/ 108 h 2686"/>
                <a:gd name="T18" fmla="*/ 8027 w 1925"/>
                <a:gd name="T19" fmla="*/ 88 h 2686"/>
                <a:gd name="T20" fmla="*/ 5230 w 1925"/>
                <a:gd name="T21" fmla="*/ 80 h 2686"/>
                <a:gd name="T22" fmla="*/ 5567 w 1925"/>
                <a:gd name="T23" fmla="*/ 140 h 2686"/>
                <a:gd name="T24" fmla="*/ 6924 w 1925"/>
                <a:gd name="T25" fmla="*/ 233 h 2686"/>
                <a:gd name="T26" fmla="*/ 8322 w 1925"/>
                <a:gd name="T27" fmla="*/ 311 h 2686"/>
                <a:gd name="T28" fmla="*/ 5728 w 1925"/>
                <a:gd name="T29" fmla="*/ 361 h 2686"/>
                <a:gd name="T30" fmla="*/ 7595 w 1925"/>
                <a:gd name="T31" fmla="*/ 375 h 2686"/>
                <a:gd name="T32" fmla="*/ 7172 w 1925"/>
                <a:gd name="T33" fmla="*/ 383 h 2686"/>
                <a:gd name="T34" fmla="*/ 6064 w 1925"/>
                <a:gd name="T35" fmla="*/ 411 h 2686"/>
                <a:gd name="T36" fmla="*/ 6224 w 1925"/>
                <a:gd name="T37" fmla="*/ 450 h 2686"/>
                <a:gd name="T38" fmla="*/ 7469 w 1925"/>
                <a:gd name="T39" fmla="*/ 498 h 2686"/>
                <a:gd name="T40" fmla="*/ 5864 w 1925"/>
                <a:gd name="T41" fmla="*/ 530 h 2686"/>
                <a:gd name="T42" fmla="*/ 3629 w 1925"/>
                <a:gd name="T43" fmla="*/ 567 h 2686"/>
                <a:gd name="T44" fmla="*/ 2098 w 1925"/>
                <a:gd name="T45" fmla="*/ 607 h 2686"/>
                <a:gd name="T46" fmla="*/ 2827 w 1925"/>
                <a:gd name="T47" fmla="*/ 677 h 2686"/>
                <a:gd name="T48" fmla="*/ 625 w 1925"/>
                <a:gd name="T49" fmla="*/ 759 h 2686"/>
                <a:gd name="T50" fmla="*/ 4413 w 1925"/>
                <a:gd name="T51" fmla="*/ 756 h 2686"/>
                <a:gd name="T52" fmla="*/ 8113 w 1925"/>
                <a:gd name="T53" fmla="*/ 754 h 2686"/>
                <a:gd name="T54" fmla="*/ 10113 w 1925"/>
                <a:gd name="T55" fmla="*/ 809 h 2686"/>
                <a:gd name="T56" fmla="*/ 13790 w 1925"/>
                <a:gd name="T57" fmla="*/ 829 h 2686"/>
                <a:gd name="T58" fmla="*/ 14359 w 1925"/>
                <a:gd name="T59" fmla="*/ 813 h 2686"/>
                <a:gd name="T60" fmla="*/ 15237 w 1925"/>
                <a:gd name="T61" fmla="*/ 786 h 2686"/>
                <a:gd name="T62" fmla="*/ 16313 w 1925"/>
                <a:gd name="T63" fmla="*/ 798 h 2686"/>
                <a:gd name="T64" fmla="*/ 17323 w 1925"/>
                <a:gd name="T65" fmla="*/ 815 h 2686"/>
                <a:gd name="T66" fmla="*/ 18671 w 1925"/>
                <a:gd name="T67" fmla="*/ 839 h 2686"/>
                <a:gd name="T68" fmla="*/ 20677 w 1925"/>
                <a:gd name="T69" fmla="*/ 839 h 2686"/>
                <a:gd name="T70" fmla="*/ 23448 w 1925"/>
                <a:gd name="T71" fmla="*/ 819 h 2686"/>
                <a:gd name="T72" fmla="*/ 20826 w 1925"/>
                <a:gd name="T73" fmla="*/ 808 h 2686"/>
                <a:gd name="T74" fmla="*/ 19336 w 1925"/>
                <a:gd name="T75" fmla="*/ 787 h 2686"/>
                <a:gd name="T76" fmla="*/ 27849 w 1925"/>
                <a:gd name="T77" fmla="*/ 742 h 2686"/>
                <a:gd name="T78" fmla="*/ 25700 w 1925"/>
                <a:gd name="T79" fmla="*/ 790 h 2686"/>
                <a:gd name="T80" fmla="*/ 23824 w 1925"/>
                <a:gd name="T81" fmla="*/ 829 h 2686"/>
                <a:gd name="T82" fmla="*/ 34079 w 1925"/>
                <a:gd name="T83" fmla="*/ 860 h 2686"/>
                <a:gd name="T84" fmla="*/ 38523 w 1925"/>
                <a:gd name="T85" fmla="*/ 888 h 2686"/>
                <a:gd name="T86" fmla="*/ 44924 w 1925"/>
                <a:gd name="T87" fmla="*/ 933 h 2686"/>
                <a:gd name="T88" fmla="*/ 48747 w 1925"/>
                <a:gd name="T89" fmla="*/ 943 h 2686"/>
                <a:gd name="T90" fmla="*/ 51483 w 1925"/>
                <a:gd name="T91" fmla="*/ 895 h 2686"/>
                <a:gd name="T92" fmla="*/ 46311 w 1925"/>
                <a:gd name="T93" fmla="*/ 802 h 2686"/>
                <a:gd name="T94" fmla="*/ 44745 w 1925"/>
                <a:gd name="T95" fmla="*/ 714 h 2686"/>
                <a:gd name="T96" fmla="*/ 44470 w 1925"/>
                <a:gd name="T97" fmla="*/ 720 h 2686"/>
                <a:gd name="T98" fmla="*/ 45554 w 1925"/>
                <a:gd name="T99" fmla="*/ 801 h 2686"/>
                <a:gd name="T100" fmla="*/ 44745 w 1925"/>
                <a:gd name="T101" fmla="*/ 789 h 2686"/>
                <a:gd name="T102" fmla="*/ 44029 w 1925"/>
                <a:gd name="T103" fmla="*/ 741 h 2686"/>
                <a:gd name="T104" fmla="*/ 45442 w 1925"/>
                <a:gd name="T105" fmla="*/ 694 h 2686"/>
                <a:gd name="T106" fmla="*/ 48069 w 1925"/>
                <a:gd name="T107" fmla="*/ 652 h 2686"/>
                <a:gd name="T108" fmla="*/ 51072 w 1925"/>
                <a:gd name="T109" fmla="*/ 543 h 2686"/>
                <a:gd name="T110" fmla="*/ 38631 w 1925"/>
                <a:gd name="T111" fmla="*/ 287 h 2686"/>
                <a:gd name="T112" fmla="*/ 35259 w 1925"/>
                <a:gd name="T113" fmla="*/ 24 h 26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25" h="2686">
                  <a:moveTo>
                    <a:pt x="1280" y="64"/>
                  </a:moveTo>
                  <a:lnTo>
                    <a:pt x="1164" y="0"/>
                  </a:lnTo>
                  <a:lnTo>
                    <a:pt x="1128" y="108"/>
                  </a:lnTo>
                  <a:lnTo>
                    <a:pt x="1062" y="90"/>
                  </a:lnTo>
                  <a:lnTo>
                    <a:pt x="1089" y="117"/>
                  </a:lnTo>
                  <a:lnTo>
                    <a:pt x="1131" y="135"/>
                  </a:lnTo>
                  <a:lnTo>
                    <a:pt x="1086" y="165"/>
                  </a:lnTo>
                  <a:lnTo>
                    <a:pt x="1101" y="280"/>
                  </a:lnTo>
                  <a:lnTo>
                    <a:pt x="1068" y="314"/>
                  </a:lnTo>
                  <a:lnTo>
                    <a:pt x="1023" y="329"/>
                  </a:lnTo>
                  <a:lnTo>
                    <a:pt x="981" y="323"/>
                  </a:lnTo>
                  <a:lnTo>
                    <a:pt x="957" y="296"/>
                  </a:lnTo>
                  <a:lnTo>
                    <a:pt x="936" y="282"/>
                  </a:lnTo>
                  <a:lnTo>
                    <a:pt x="918" y="256"/>
                  </a:lnTo>
                  <a:lnTo>
                    <a:pt x="924" y="219"/>
                  </a:lnTo>
                  <a:lnTo>
                    <a:pt x="903" y="192"/>
                  </a:lnTo>
                  <a:lnTo>
                    <a:pt x="957" y="174"/>
                  </a:lnTo>
                  <a:lnTo>
                    <a:pt x="966" y="138"/>
                  </a:lnTo>
                  <a:lnTo>
                    <a:pt x="948" y="90"/>
                  </a:lnTo>
                  <a:lnTo>
                    <a:pt x="900" y="75"/>
                  </a:lnTo>
                  <a:lnTo>
                    <a:pt x="870" y="93"/>
                  </a:lnTo>
                  <a:lnTo>
                    <a:pt x="804" y="102"/>
                  </a:lnTo>
                  <a:lnTo>
                    <a:pt x="768" y="99"/>
                  </a:lnTo>
                  <a:lnTo>
                    <a:pt x="804" y="132"/>
                  </a:lnTo>
                  <a:lnTo>
                    <a:pt x="831" y="171"/>
                  </a:lnTo>
                  <a:lnTo>
                    <a:pt x="849" y="201"/>
                  </a:lnTo>
                  <a:lnTo>
                    <a:pt x="861" y="243"/>
                  </a:lnTo>
                  <a:lnTo>
                    <a:pt x="858" y="290"/>
                  </a:lnTo>
                  <a:lnTo>
                    <a:pt x="882" y="311"/>
                  </a:lnTo>
                  <a:lnTo>
                    <a:pt x="918" y="395"/>
                  </a:lnTo>
                  <a:lnTo>
                    <a:pt x="885" y="377"/>
                  </a:lnTo>
                  <a:lnTo>
                    <a:pt x="843" y="359"/>
                  </a:lnTo>
                  <a:lnTo>
                    <a:pt x="810" y="341"/>
                  </a:lnTo>
                  <a:lnTo>
                    <a:pt x="798" y="410"/>
                  </a:lnTo>
                  <a:lnTo>
                    <a:pt x="759" y="464"/>
                  </a:lnTo>
                  <a:lnTo>
                    <a:pt x="729" y="488"/>
                  </a:lnTo>
                  <a:lnTo>
                    <a:pt x="801" y="590"/>
                  </a:lnTo>
                  <a:lnTo>
                    <a:pt x="789" y="620"/>
                  </a:lnTo>
                  <a:lnTo>
                    <a:pt x="750" y="632"/>
                  </a:lnTo>
                  <a:lnTo>
                    <a:pt x="693" y="617"/>
                  </a:lnTo>
                  <a:lnTo>
                    <a:pt x="668" y="611"/>
                  </a:lnTo>
                  <a:lnTo>
                    <a:pt x="635" y="602"/>
                  </a:lnTo>
                  <a:lnTo>
                    <a:pt x="614" y="623"/>
                  </a:lnTo>
                  <a:lnTo>
                    <a:pt x="626" y="650"/>
                  </a:lnTo>
                  <a:lnTo>
                    <a:pt x="650" y="665"/>
                  </a:lnTo>
                  <a:lnTo>
                    <a:pt x="705" y="659"/>
                  </a:lnTo>
                  <a:lnTo>
                    <a:pt x="723" y="734"/>
                  </a:lnTo>
                  <a:lnTo>
                    <a:pt x="678" y="747"/>
                  </a:lnTo>
                  <a:lnTo>
                    <a:pt x="617" y="725"/>
                  </a:lnTo>
                  <a:lnTo>
                    <a:pt x="551" y="692"/>
                  </a:lnTo>
                  <a:lnTo>
                    <a:pt x="526" y="662"/>
                  </a:lnTo>
                  <a:lnTo>
                    <a:pt x="490" y="533"/>
                  </a:lnTo>
                  <a:lnTo>
                    <a:pt x="463" y="494"/>
                  </a:lnTo>
                  <a:lnTo>
                    <a:pt x="409" y="458"/>
                  </a:lnTo>
                  <a:lnTo>
                    <a:pt x="382" y="422"/>
                  </a:lnTo>
                  <a:lnTo>
                    <a:pt x="364" y="386"/>
                  </a:lnTo>
                  <a:lnTo>
                    <a:pt x="490" y="440"/>
                  </a:lnTo>
                  <a:lnTo>
                    <a:pt x="587" y="449"/>
                  </a:lnTo>
                  <a:lnTo>
                    <a:pt x="650" y="437"/>
                  </a:lnTo>
                  <a:lnTo>
                    <a:pt x="678" y="422"/>
                  </a:lnTo>
                  <a:lnTo>
                    <a:pt x="702" y="383"/>
                  </a:lnTo>
                  <a:lnTo>
                    <a:pt x="714" y="350"/>
                  </a:lnTo>
                  <a:lnTo>
                    <a:pt x="714" y="302"/>
                  </a:lnTo>
                  <a:lnTo>
                    <a:pt x="659" y="271"/>
                  </a:lnTo>
                  <a:lnTo>
                    <a:pt x="635" y="282"/>
                  </a:lnTo>
                  <a:lnTo>
                    <a:pt x="543" y="225"/>
                  </a:lnTo>
                  <a:lnTo>
                    <a:pt x="463" y="225"/>
                  </a:lnTo>
                  <a:lnTo>
                    <a:pt x="346" y="234"/>
                  </a:lnTo>
                  <a:lnTo>
                    <a:pt x="310" y="243"/>
                  </a:lnTo>
                  <a:lnTo>
                    <a:pt x="292" y="243"/>
                  </a:lnTo>
                  <a:lnTo>
                    <a:pt x="271" y="223"/>
                  </a:lnTo>
                  <a:lnTo>
                    <a:pt x="286" y="180"/>
                  </a:lnTo>
                  <a:lnTo>
                    <a:pt x="261" y="179"/>
                  </a:lnTo>
                  <a:lnTo>
                    <a:pt x="246" y="204"/>
                  </a:lnTo>
                  <a:lnTo>
                    <a:pt x="220" y="201"/>
                  </a:lnTo>
                  <a:lnTo>
                    <a:pt x="201" y="207"/>
                  </a:lnTo>
                  <a:lnTo>
                    <a:pt x="190" y="225"/>
                  </a:lnTo>
                  <a:lnTo>
                    <a:pt x="162" y="250"/>
                  </a:lnTo>
                  <a:lnTo>
                    <a:pt x="158" y="290"/>
                  </a:lnTo>
                  <a:lnTo>
                    <a:pt x="151" y="305"/>
                  </a:lnTo>
                  <a:lnTo>
                    <a:pt x="151" y="329"/>
                  </a:lnTo>
                  <a:lnTo>
                    <a:pt x="180" y="348"/>
                  </a:lnTo>
                  <a:lnTo>
                    <a:pt x="183" y="366"/>
                  </a:lnTo>
                  <a:lnTo>
                    <a:pt x="200" y="389"/>
                  </a:lnTo>
                  <a:lnTo>
                    <a:pt x="206" y="407"/>
                  </a:lnTo>
                  <a:lnTo>
                    <a:pt x="207" y="431"/>
                  </a:lnTo>
                  <a:lnTo>
                    <a:pt x="203" y="457"/>
                  </a:lnTo>
                  <a:lnTo>
                    <a:pt x="214" y="501"/>
                  </a:lnTo>
                  <a:lnTo>
                    <a:pt x="234" y="540"/>
                  </a:lnTo>
                  <a:lnTo>
                    <a:pt x="229" y="602"/>
                  </a:lnTo>
                  <a:lnTo>
                    <a:pt x="252" y="656"/>
                  </a:lnTo>
                  <a:lnTo>
                    <a:pt x="257" y="707"/>
                  </a:lnTo>
                  <a:lnTo>
                    <a:pt x="266" y="729"/>
                  </a:lnTo>
                  <a:lnTo>
                    <a:pt x="305" y="761"/>
                  </a:lnTo>
                  <a:lnTo>
                    <a:pt x="319" y="792"/>
                  </a:lnTo>
                  <a:lnTo>
                    <a:pt x="319" y="819"/>
                  </a:lnTo>
                  <a:lnTo>
                    <a:pt x="307" y="865"/>
                  </a:lnTo>
                  <a:lnTo>
                    <a:pt x="302" y="875"/>
                  </a:lnTo>
                  <a:lnTo>
                    <a:pt x="307" y="887"/>
                  </a:lnTo>
                  <a:lnTo>
                    <a:pt x="292" y="912"/>
                  </a:lnTo>
                  <a:lnTo>
                    <a:pt x="270" y="923"/>
                  </a:lnTo>
                  <a:lnTo>
                    <a:pt x="265" y="938"/>
                  </a:lnTo>
                  <a:lnTo>
                    <a:pt x="237" y="978"/>
                  </a:lnTo>
                  <a:lnTo>
                    <a:pt x="212" y="991"/>
                  </a:lnTo>
                  <a:lnTo>
                    <a:pt x="208" y="1017"/>
                  </a:lnTo>
                  <a:lnTo>
                    <a:pt x="224" y="1015"/>
                  </a:lnTo>
                  <a:lnTo>
                    <a:pt x="237" y="1000"/>
                  </a:lnTo>
                  <a:lnTo>
                    <a:pt x="247" y="1003"/>
                  </a:lnTo>
                  <a:lnTo>
                    <a:pt x="253" y="1018"/>
                  </a:lnTo>
                  <a:lnTo>
                    <a:pt x="236" y="1030"/>
                  </a:lnTo>
                  <a:lnTo>
                    <a:pt x="262" y="1056"/>
                  </a:lnTo>
                  <a:lnTo>
                    <a:pt x="277" y="1055"/>
                  </a:lnTo>
                  <a:lnTo>
                    <a:pt x="295" y="1066"/>
                  </a:lnTo>
                  <a:lnTo>
                    <a:pt x="319" y="1088"/>
                  </a:lnTo>
                  <a:lnTo>
                    <a:pt x="328" y="1114"/>
                  </a:lnTo>
                  <a:lnTo>
                    <a:pt x="296" y="1090"/>
                  </a:lnTo>
                  <a:lnTo>
                    <a:pt x="280" y="1078"/>
                  </a:lnTo>
                  <a:lnTo>
                    <a:pt x="261" y="1076"/>
                  </a:lnTo>
                  <a:lnTo>
                    <a:pt x="263" y="1088"/>
                  </a:lnTo>
                  <a:lnTo>
                    <a:pt x="247" y="1082"/>
                  </a:lnTo>
                  <a:lnTo>
                    <a:pt x="229" y="1082"/>
                  </a:lnTo>
                  <a:lnTo>
                    <a:pt x="232" y="1106"/>
                  </a:lnTo>
                  <a:lnTo>
                    <a:pt x="236" y="1120"/>
                  </a:lnTo>
                  <a:lnTo>
                    <a:pt x="229" y="1150"/>
                  </a:lnTo>
                  <a:lnTo>
                    <a:pt x="221" y="1159"/>
                  </a:lnTo>
                  <a:lnTo>
                    <a:pt x="193" y="1159"/>
                  </a:lnTo>
                  <a:lnTo>
                    <a:pt x="190" y="1177"/>
                  </a:lnTo>
                  <a:lnTo>
                    <a:pt x="205" y="1195"/>
                  </a:lnTo>
                  <a:lnTo>
                    <a:pt x="214" y="1226"/>
                  </a:lnTo>
                  <a:lnTo>
                    <a:pt x="234" y="1241"/>
                  </a:lnTo>
                  <a:lnTo>
                    <a:pt x="234" y="1257"/>
                  </a:lnTo>
                  <a:lnTo>
                    <a:pt x="226" y="1266"/>
                  </a:lnTo>
                  <a:lnTo>
                    <a:pt x="228" y="1277"/>
                  </a:lnTo>
                  <a:lnTo>
                    <a:pt x="236" y="1287"/>
                  </a:lnTo>
                  <a:lnTo>
                    <a:pt x="252" y="1325"/>
                  </a:lnTo>
                  <a:lnTo>
                    <a:pt x="267" y="1340"/>
                  </a:lnTo>
                  <a:lnTo>
                    <a:pt x="280" y="1346"/>
                  </a:lnTo>
                  <a:lnTo>
                    <a:pt x="285" y="1381"/>
                  </a:lnTo>
                  <a:lnTo>
                    <a:pt x="270" y="1400"/>
                  </a:lnTo>
                  <a:lnTo>
                    <a:pt x="249" y="1421"/>
                  </a:lnTo>
                  <a:lnTo>
                    <a:pt x="240" y="1437"/>
                  </a:lnTo>
                  <a:lnTo>
                    <a:pt x="229" y="1441"/>
                  </a:lnTo>
                  <a:lnTo>
                    <a:pt x="211" y="1440"/>
                  </a:lnTo>
                  <a:lnTo>
                    <a:pt x="204" y="1449"/>
                  </a:lnTo>
                  <a:lnTo>
                    <a:pt x="209" y="1456"/>
                  </a:lnTo>
                  <a:lnTo>
                    <a:pt x="212" y="1489"/>
                  </a:lnTo>
                  <a:lnTo>
                    <a:pt x="196" y="1491"/>
                  </a:lnTo>
                  <a:lnTo>
                    <a:pt x="181" y="1504"/>
                  </a:lnTo>
                  <a:lnTo>
                    <a:pt x="178" y="1525"/>
                  </a:lnTo>
                  <a:lnTo>
                    <a:pt x="172" y="1542"/>
                  </a:lnTo>
                  <a:lnTo>
                    <a:pt x="167" y="1593"/>
                  </a:lnTo>
                  <a:lnTo>
                    <a:pt x="147" y="1592"/>
                  </a:lnTo>
                  <a:lnTo>
                    <a:pt x="132" y="1597"/>
                  </a:lnTo>
                  <a:lnTo>
                    <a:pt x="119" y="1614"/>
                  </a:lnTo>
                  <a:lnTo>
                    <a:pt x="102" y="1625"/>
                  </a:lnTo>
                  <a:lnTo>
                    <a:pt x="84" y="1614"/>
                  </a:lnTo>
                  <a:lnTo>
                    <a:pt x="63" y="1618"/>
                  </a:lnTo>
                  <a:lnTo>
                    <a:pt x="61" y="1641"/>
                  </a:lnTo>
                  <a:lnTo>
                    <a:pt x="71" y="1668"/>
                  </a:lnTo>
                  <a:lnTo>
                    <a:pt x="77" y="1710"/>
                  </a:lnTo>
                  <a:lnTo>
                    <a:pt x="48" y="1750"/>
                  </a:lnTo>
                  <a:lnTo>
                    <a:pt x="61" y="1768"/>
                  </a:lnTo>
                  <a:lnTo>
                    <a:pt x="55" y="1795"/>
                  </a:lnTo>
                  <a:lnTo>
                    <a:pt x="57" y="1820"/>
                  </a:lnTo>
                  <a:lnTo>
                    <a:pt x="70" y="1831"/>
                  </a:lnTo>
                  <a:lnTo>
                    <a:pt x="89" y="1861"/>
                  </a:lnTo>
                  <a:lnTo>
                    <a:pt x="102" y="1903"/>
                  </a:lnTo>
                  <a:lnTo>
                    <a:pt x="100" y="1928"/>
                  </a:lnTo>
                  <a:lnTo>
                    <a:pt x="32" y="1991"/>
                  </a:lnTo>
                  <a:lnTo>
                    <a:pt x="46" y="2038"/>
                  </a:lnTo>
                  <a:lnTo>
                    <a:pt x="16" y="2069"/>
                  </a:lnTo>
                  <a:lnTo>
                    <a:pt x="0" y="2083"/>
                  </a:lnTo>
                  <a:lnTo>
                    <a:pt x="0" y="2103"/>
                  </a:lnTo>
                  <a:lnTo>
                    <a:pt x="22" y="2139"/>
                  </a:lnTo>
                  <a:lnTo>
                    <a:pt x="49" y="2140"/>
                  </a:lnTo>
                  <a:lnTo>
                    <a:pt x="60" y="2144"/>
                  </a:lnTo>
                  <a:lnTo>
                    <a:pt x="80" y="2132"/>
                  </a:lnTo>
                  <a:lnTo>
                    <a:pt x="100" y="2129"/>
                  </a:lnTo>
                  <a:lnTo>
                    <a:pt x="114" y="2137"/>
                  </a:lnTo>
                  <a:lnTo>
                    <a:pt x="134" y="2136"/>
                  </a:lnTo>
                  <a:lnTo>
                    <a:pt x="160" y="2126"/>
                  </a:lnTo>
                  <a:lnTo>
                    <a:pt x="175" y="2131"/>
                  </a:lnTo>
                  <a:lnTo>
                    <a:pt x="188" y="2142"/>
                  </a:lnTo>
                  <a:lnTo>
                    <a:pt x="207" y="2143"/>
                  </a:lnTo>
                  <a:lnTo>
                    <a:pt x="228" y="2127"/>
                  </a:lnTo>
                  <a:lnTo>
                    <a:pt x="260" y="2126"/>
                  </a:lnTo>
                  <a:lnTo>
                    <a:pt x="274" y="2111"/>
                  </a:lnTo>
                  <a:lnTo>
                    <a:pt x="294" y="2117"/>
                  </a:lnTo>
                  <a:lnTo>
                    <a:pt x="310" y="2151"/>
                  </a:lnTo>
                  <a:lnTo>
                    <a:pt x="331" y="2167"/>
                  </a:lnTo>
                  <a:lnTo>
                    <a:pt x="342" y="2195"/>
                  </a:lnTo>
                  <a:lnTo>
                    <a:pt x="361" y="2216"/>
                  </a:lnTo>
                  <a:lnTo>
                    <a:pt x="367" y="2235"/>
                  </a:lnTo>
                  <a:lnTo>
                    <a:pt x="365" y="2260"/>
                  </a:lnTo>
                  <a:lnTo>
                    <a:pt x="365" y="2279"/>
                  </a:lnTo>
                  <a:lnTo>
                    <a:pt x="380" y="2301"/>
                  </a:lnTo>
                  <a:lnTo>
                    <a:pt x="384" y="2337"/>
                  </a:lnTo>
                  <a:lnTo>
                    <a:pt x="397" y="2343"/>
                  </a:lnTo>
                  <a:lnTo>
                    <a:pt x="420" y="2346"/>
                  </a:lnTo>
                  <a:lnTo>
                    <a:pt x="451" y="2340"/>
                  </a:lnTo>
                  <a:lnTo>
                    <a:pt x="480" y="2346"/>
                  </a:lnTo>
                  <a:lnTo>
                    <a:pt x="500" y="2333"/>
                  </a:lnTo>
                  <a:lnTo>
                    <a:pt x="478" y="2316"/>
                  </a:lnTo>
                  <a:lnTo>
                    <a:pt x="470" y="2284"/>
                  </a:lnTo>
                  <a:lnTo>
                    <a:pt x="493" y="2313"/>
                  </a:lnTo>
                  <a:lnTo>
                    <a:pt x="501" y="2307"/>
                  </a:lnTo>
                  <a:lnTo>
                    <a:pt x="487" y="2289"/>
                  </a:lnTo>
                  <a:lnTo>
                    <a:pt x="505" y="2298"/>
                  </a:lnTo>
                  <a:lnTo>
                    <a:pt x="520" y="2288"/>
                  </a:lnTo>
                  <a:lnTo>
                    <a:pt x="528" y="2271"/>
                  </a:lnTo>
                  <a:lnTo>
                    <a:pt x="520" y="2259"/>
                  </a:lnTo>
                  <a:lnTo>
                    <a:pt x="501" y="2247"/>
                  </a:lnTo>
                  <a:lnTo>
                    <a:pt x="527" y="2249"/>
                  </a:lnTo>
                  <a:lnTo>
                    <a:pt x="526" y="2232"/>
                  </a:lnTo>
                  <a:lnTo>
                    <a:pt x="538" y="2225"/>
                  </a:lnTo>
                  <a:lnTo>
                    <a:pt x="553" y="2209"/>
                  </a:lnTo>
                  <a:lnTo>
                    <a:pt x="561" y="2207"/>
                  </a:lnTo>
                  <a:lnTo>
                    <a:pt x="575" y="2206"/>
                  </a:lnTo>
                  <a:lnTo>
                    <a:pt x="587" y="2223"/>
                  </a:lnTo>
                  <a:lnTo>
                    <a:pt x="561" y="2232"/>
                  </a:lnTo>
                  <a:lnTo>
                    <a:pt x="562" y="2242"/>
                  </a:lnTo>
                  <a:lnTo>
                    <a:pt x="588" y="2252"/>
                  </a:lnTo>
                  <a:lnTo>
                    <a:pt x="592" y="2244"/>
                  </a:lnTo>
                  <a:lnTo>
                    <a:pt x="606" y="2248"/>
                  </a:lnTo>
                  <a:lnTo>
                    <a:pt x="623" y="2243"/>
                  </a:lnTo>
                  <a:lnTo>
                    <a:pt x="643" y="2239"/>
                  </a:lnTo>
                  <a:lnTo>
                    <a:pt x="656" y="2235"/>
                  </a:lnTo>
                  <a:lnTo>
                    <a:pt x="661" y="2251"/>
                  </a:lnTo>
                  <a:lnTo>
                    <a:pt x="636" y="2268"/>
                  </a:lnTo>
                  <a:lnTo>
                    <a:pt x="629" y="2290"/>
                  </a:lnTo>
                  <a:lnTo>
                    <a:pt x="617" y="2306"/>
                  </a:lnTo>
                  <a:lnTo>
                    <a:pt x="614" y="2328"/>
                  </a:lnTo>
                  <a:lnTo>
                    <a:pt x="635" y="2335"/>
                  </a:lnTo>
                  <a:lnTo>
                    <a:pt x="647" y="2337"/>
                  </a:lnTo>
                  <a:lnTo>
                    <a:pt x="661" y="2337"/>
                  </a:lnTo>
                  <a:lnTo>
                    <a:pt x="671" y="2340"/>
                  </a:lnTo>
                  <a:lnTo>
                    <a:pt x="677" y="2357"/>
                  </a:lnTo>
                  <a:lnTo>
                    <a:pt x="683" y="2372"/>
                  </a:lnTo>
                  <a:lnTo>
                    <a:pt x="677" y="2405"/>
                  </a:lnTo>
                  <a:lnTo>
                    <a:pt x="703" y="2417"/>
                  </a:lnTo>
                  <a:lnTo>
                    <a:pt x="713" y="2408"/>
                  </a:lnTo>
                  <a:lnTo>
                    <a:pt x="724" y="2391"/>
                  </a:lnTo>
                  <a:lnTo>
                    <a:pt x="733" y="2370"/>
                  </a:lnTo>
                  <a:lnTo>
                    <a:pt x="750" y="2361"/>
                  </a:lnTo>
                  <a:lnTo>
                    <a:pt x="768" y="2348"/>
                  </a:lnTo>
                  <a:lnTo>
                    <a:pt x="778" y="2327"/>
                  </a:lnTo>
                  <a:lnTo>
                    <a:pt x="788" y="2331"/>
                  </a:lnTo>
                  <a:lnTo>
                    <a:pt x="798" y="2336"/>
                  </a:lnTo>
                  <a:lnTo>
                    <a:pt x="816" y="2340"/>
                  </a:lnTo>
                  <a:lnTo>
                    <a:pt x="839" y="2327"/>
                  </a:lnTo>
                  <a:lnTo>
                    <a:pt x="852" y="2298"/>
                  </a:lnTo>
                  <a:lnTo>
                    <a:pt x="830" y="2298"/>
                  </a:lnTo>
                  <a:lnTo>
                    <a:pt x="815" y="2306"/>
                  </a:lnTo>
                  <a:lnTo>
                    <a:pt x="807" y="2296"/>
                  </a:lnTo>
                  <a:lnTo>
                    <a:pt x="795" y="2307"/>
                  </a:lnTo>
                  <a:lnTo>
                    <a:pt x="776" y="2307"/>
                  </a:lnTo>
                  <a:lnTo>
                    <a:pt x="761" y="2300"/>
                  </a:lnTo>
                  <a:lnTo>
                    <a:pt x="756" y="2277"/>
                  </a:lnTo>
                  <a:lnTo>
                    <a:pt x="743" y="2261"/>
                  </a:lnTo>
                  <a:lnTo>
                    <a:pt x="733" y="2252"/>
                  </a:lnTo>
                  <a:lnTo>
                    <a:pt x="727" y="2248"/>
                  </a:lnTo>
                  <a:lnTo>
                    <a:pt x="716" y="2241"/>
                  </a:lnTo>
                  <a:lnTo>
                    <a:pt x="690" y="2238"/>
                  </a:lnTo>
                  <a:lnTo>
                    <a:pt x="670" y="2218"/>
                  </a:lnTo>
                  <a:lnTo>
                    <a:pt x="701" y="2214"/>
                  </a:lnTo>
                  <a:lnTo>
                    <a:pt x="728" y="2207"/>
                  </a:lnTo>
                  <a:lnTo>
                    <a:pt x="747" y="2186"/>
                  </a:lnTo>
                  <a:lnTo>
                    <a:pt x="818" y="2156"/>
                  </a:lnTo>
                  <a:lnTo>
                    <a:pt x="861" y="2126"/>
                  </a:lnTo>
                  <a:lnTo>
                    <a:pt x="927" y="2108"/>
                  </a:lnTo>
                  <a:lnTo>
                    <a:pt x="978" y="2091"/>
                  </a:lnTo>
                  <a:lnTo>
                    <a:pt x="1011" y="2093"/>
                  </a:lnTo>
                  <a:lnTo>
                    <a:pt x="969" y="2126"/>
                  </a:lnTo>
                  <a:lnTo>
                    <a:pt x="996" y="2141"/>
                  </a:lnTo>
                  <a:lnTo>
                    <a:pt x="942" y="2147"/>
                  </a:lnTo>
                  <a:lnTo>
                    <a:pt x="944" y="2169"/>
                  </a:lnTo>
                  <a:lnTo>
                    <a:pt x="983" y="2194"/>
                  </a:lnTo>
                  <a:lnTo>
                    <a:pt x="954" y="2196"/>
                  </a:lnTo>
                  <a:lnTo>
                    <a:pt x="933" y="2223"/>
                  </a:lnTo>
                  <a:lnTo>
                    <a:pt x="921" y="2248"/>
                  </a:lnTo>
                  <a:lnTo>
                    <a:pt x="918" y="2286"/>
                  </a:lnTo>
                  <a:lnTo>
                    <a:pt x="898" y="2310"/>
                  </a:lnTo>
                  <a:lnTo>
                    <a:pt x="886" y="2307"/>
                  </a:lnTo>
                  <a:lnTo>
                    <a:pt x="870" y="2302"/>
                  </a:lnTo>
                  <a:lnTo>
                    <a:pt x="879" y="2322"/>
                  </a:lnTo>
                  <a:lnTo>
                    <a:pt x="866" y="2333"/>
                  </a:lnTo>
                  <a:lnTo>
                    <a:pt x="905" y="2346"/>
                  </a:lnTo>
                  <a:lnTo>
                    <a:pt x="936" y="2373"/>
                  </a:lnTo>
                  <a:lnTo>
                    <a:pt x="993" y="2381"/>
                  </a:lnTo>
                  <a:lnTo>
                    <a:pt x="1068" y="2388"/>
                  </a:lnTo>
                  <a:lnTo>
                    <a:pt x="1116" y="2397"/>
                  </a:lnTo>
                  <a:lnTo>
                    <a:pt x="1173" y="2406"/>
                  </a:lnTo>
                  <a:lnTo>
                    <a:pt x="1236" y="2425"/>
                  </a:lnTo>
                  <a:lnTo>
                    <a:pt x="1267" y="2432"/>
                  </a:lnTo>
                  <a:lnTo>
                    <a:pt x="1291" y="2454"/>
                  </a:lnTo>
                  <a:lnTo>
                    <a:pt x="1300" y="2481"/>
                  </a:lnTo>
                  <a:lnTo>
                    <a:pt x="1303" y="2513"/>
                  </a:lnTo>
                  <a:lnTo>
                    <a:pt x="1359" y="2516"/>
                  </a:lnTo>
                  <a:lnTo>
                    <a:pt x="1381" y="2490"/>
                  </a:lnTo>
                  <a:lnTo>
                    <a:pt x="1398" y="2494"/>
                  </a:lnTo>
                  <a:lnTo>
                    <a:pt x="1402" y="2508"/>
                  </a:lnTo>
                  <a:lnTo>
                    <a:pt x="1447" y="2518"/>
                  </a:lnTo>
                  <a:lnTo>
                    <a:pt x="1470" y="2576"/>
                  </a:lnTo>
                  <a:lnTo>
                    <a:pt x="1553" y="2579"/>
                  </a:lnTo>
                  <a:lnTo>
                    <a:pt x="1580" y="2613"/>
                  </a:lnTo>
                  <a:lnTo>
                    <a:pt x="1603" y="2629"/>
                  </a:lnTo>
                  <a:lnTo>
                    <a:pt x="1630" y="2632"/>
                  </a:lnTo>
                  <a:lnTo>
                    <a:pt x="1663" y="2653"/>
                  </a:lnTo>
                  <a:lnTo>
                    <a:pt x="1700" y="2641"/>
                  </a:lnTo>
                  <a:lnTo>
                    <a:pt x="1715" y="2620"/>
                  </a:lnTo>
                  <a:lnTo>
                    <a:pt x="1733" y="2591"/>
                  </a:lnTo>
                  <a:lnTo>
                    <a:pt x="1766" y="2594"/>
                  </a:lnTo>
                  <a:lnTo>
                    <a:pt x="1781" y="2611"/>
                  </a:lnTo>
                  <a:lnTo>
                    <a:pt x="1769" y="2650"/>
                  </a:lnTo>
                  <a:lnTo>
                    <a:pt x="1832" y="2686"/>
                  </a:lnTo>
                  <a:lnTo>
                    <a:pt x="1832" y="2635"/>
                  </a:lnTo>
                  <a:lnTo>
                    <a:pt x="1832" y="2617"/>
                  </a:lnTo>
                  <a:lnTo>
                    <a:pt x="1844" y="2608"/>
                  </a:lnTo>
                  <a:lnTo>
                    <a:pt x="1862" y="2638"/>
                  </a:lnTo>
                  <a:lnTo>
                    <a:pt x="1850" y="2553"/>
                  </a:lnTo>
                  <a:lnTo>
                    <a:pt x="1868" y="2517"/>
                  </a:lnTo>
                  <a:lnTo>
                    <a:pt x="1886" y="2499"/>
                  </a:lnTo>
                  <a:lnTo>
                    <a:pt x="1910" y="2481"/>
                  </a:lnTo>
                  <a:lnTo>
                    <a:pt x="1859" y="2472"/>
                  </a:lnTo>
                  <a:lnTo>
                    <a:pt x="1832" y="2472"/>
                  </a:lnTo>
                  <a:lnTo>
                    <a:pt x="1742" y="2391"/>
                  </a:lnTo>
                  <a:lnTo>
                    <a:pt x="1700" y="2346"/>
                  </a:lnTo>
                  <a:lnTo>
                    <a:pt x="1681" y="2256"/>
                  </a:lnTo>
                  <a:lnTo>
                    <a:pt x="1672" y="2310"/>
                  </a:lnTo>
                  <a:lnTo>
                    <a:pt x="1660" y="2253"/>
                  </a:lnTo>
                  <a:lnTo>
                    <a:pt x="1606" y="2201"/>
                  </a:lnTo>
                  <a:lnTo>
                    <a:pt x="1579" y="2156"/>
                  </a:lnTo>
                  <a:lnTo>
                    <a:pt x="1588" y="2102"/>
                  </a:lnTo>
                  <a:lnTo>
                    <a:pt x="1606" y="2066"/>
                  </a:lnTo>
                  <a:lnTo>
                    <a:pt x="1624" y="2013"/>
                  </a:lnTo>
                  <a:lnTo>
                    <a:pt x="1651" y="1969"/>
                  </a:lnTo>
                  <a:lnTo>
                    <a:pt x="1651" y="1933"/>
                  </a:lnTo>
                  <a:lnTo>
                    <a:pt x="1715" y="1933"/>
                  </a:lnTo>
                  <a:lnTo>
                    <a:pt x="1650" y="1932"/>
                  </a:lnTo>
                  <a:lnTo>
                    <a:pt x="1646" y="1980"/>
                  </a:lnTo>
                  <a:lnTo>
                    <a:pt x="1614" y="2024"/>
                  </a:lnTo>
                  <a:lnTo>
                    <a:pt x="1606" y="2060"/>
                  </a:lnTo>
                  <a:lnTo>
                    <a:pt x="1588" y="2094"/>
                  </a:lnTo>
                  <a:lnTo>
                    <a:pt x="1582" y="2124"/>
                  </a:lnTo>
                  <a:lnTo>
                    <a:pt x="1580" y="2156"/>
                  </a:lnTo>
                  <a:lnTo>
                    <a:pt x="1608" y="2204"/>
                  </a:lnTo>
                  <a:lnTo>
                    <a:pt x="1638" y="2231"/>
                  </a:lnTo>
                  <a:lnTo>
                    <a:pt x="1654" y="2249"/>
                  </a:lnTo>
                  <a:lnTo>
                    <a:pt x="1668" y="2311"/>
                  </a:lnTo>
                  <a:lnTo>
                    <a:pt x="1682" y="2257"/>
                  </a:lnTo>
                  <a:lnTo>
                    <a:pt x="1668" y="2307"/>
                  </a:lnTo>
                  <a:lnTo>
                    <a:pt x="1660" y="2275"/>
                  </a:lnTo>
                  <a:lnTo>
                    <a:pt x="1656" y="2253"/>
                  </a:lnTo>
                  <a:lnTo>
                    <a:pt x="1640" y="2233"/>
                  </a:lnTo>
                  <a:lnTo>
                    <a:pt x="1624" y="2221"/>
                  </a:lnTo>
                  <a:lnTo>
                    <a:pt x="1606" y="2206"/>
                  </a:lnTo>
                  <a:lnTo>
                    <a:pt x="1598" y="2190"/>
                  </a:lnTo>
                  <a:lnTo>
                    <a:pt x="1588" y="2176"/>
                  </a:lnTo>
                  <a:lnTo>
                    <a:pt x="1582" y="2158"/>
                  </a:lnTo>
                  <a:lnTo>
                    <a:pt x="1582" y="2146"/>
                  </a:lnTo>
                  <a:lnTo>
                    <a:pt x="1584" y="2122"/>
                  </a:lnTo>
                  <a:lnTo>
                    <a:pt x="1598" y="2082"/>
                  </a:lnTo>
                  <a:lnTo>
                    <a:pt x="1610" y="2058"/>
                  </a:lnTo>
                  <a:lnTo>
                    <a:pt x="1612" y="2038"/>
                  </a:lnTo>
                  <a:lnTo>
                    <a:pt x="1620" y="2020"/>
                  </a:lnTo>
                  <a:lnTo>
                    <a:pt x="1632" y="2002"/>
                  </a:lnTo>
                  <a:lnTo>
                    <a:pt x="1642" y="1986"/>
                  </a:lnTo>
                  <a:lnTo>
                    <a:pt x="1650" y="1968"/>
                  </a:lnTo>
                  <a:lnTo>
                    <a:pt x="1650" y="1946"/>
                  </a:lnTo>
                  <a:lnTo>
                    <a:pt x="1654" y="1932"/>
                  </a:lnTo>
                  <a:lnTo>
                    <a:pt x="1686" y="1934"/>
                  </a:lnTo>
                  <a:lnTo>
                    <a:pt x="1715" y="1932"/>
                  </a:lnTo>
                  <a:lnTo>
                    <a:pt x="1739" y="1906"/>
                  </a:lnTo>
                  <a:lnTo>
                    <a:pt x="1755" y="1886"/>
                  </a:lnTo>
                  <a:lnTo>
                    <a:pt x="1775" y="1872"/>
                  </a:lnTo>
                  <a:lnTo>
                    <a:pt x="1743" y="1830"/>
                  </a:lnTo>
                  <a:lnTo>
                    <a:pt x="1709" y="1788"/>
                  </a:lnTo>
                  <a:lnTo>
                    <a:pt x="1709" y="1721"/>
                  </a:lnTo>
                  <a:lnTo>
                    <a:pt x="1775" y="1685"/>
                  </a:lnTo>
                  <a:lnTo>
                    <a:pt x="1853" y="1661"/>
                  </a:lnTo>
                  <a:lnTo>
                    <a:pt x="1919" y="1625"/>
                  </a:lnTo>
                  <a:lnTo>
                    <a:pt x="1925" y="1583"/>
                  </a:lnTo>
                  <a:lnTo>
                    <a:pt x="1853" y="1529"/>
                  </a:lnTo>
                  <a:lnTo>
                    <a:pt x="1781" y="1457"/>
                  </a:lnTo>
                  <a:lnTo>
                    <a:pt x="1727" y="1415"/>
                  </a:lnTo>
                  <a:lnTo>
                    <a:pt x="1733" y="1313"/>
                  </a:lnTo>
                  <a:lnTo>
                    <a:pt x="1630" y="1216"/>
                  </a:lnTo>
                  <a:lnTo>
                    <a:pt x="1528" y="1078"/>
                  </a:lnTo>
                  <a:lnTo>
                    <a:pt x="1450" y="934"/>
                  </a:lnTo>
                  <a:lnTo>
                    <a:pt x="1402" y="808"/>
                  </a:lnTo>
                  <a:lnTo>
                    <a:pt x="1342" y="663"/>
                  </a:lnTo>
                  <a:lnTo>
                    <a:pt x="1306" y="531"/>
                  </a:lnTo>
                  <a:lnTo>
                    <a:pt x="1318" y="411"/>
                  </a:lnTo>
                  <a:lnTo>
                    <a:pt x="1348" y="303"/>
                  </a:lnTo>
                  <a:lnTo>
                    <a:pt x="1360" y="176"/>
                  </a:lnTo>
                  <a:lnTo>
                    <a:pt x="1348" y="92"/>
                  </a:lnTo>
                  <a:lnTo>
                    <a:pt x="1280" y="64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9" name="Freeform 8"/>
            <p:cNvSpPr>
              <a:spLocks/>
            </p:cNvSpPr>
            <p:nvPr/>
          </p:nvSpPr>
          <p:spPr bwMode="auto">
            <a:xfrm>
              <a:off x="621" y="3132"/>
              <a:ext cx="328" cy="427"/>
            </a:xfrm>
            <a:custGeom>
              <a:avLst/>
              <a:gdLst>
                <a:gd name="T0" fmla="*/ 4873 w 307"/>
                <a:gd name="T1" fmla="*/ 0 h 436"/>
                <a:gd name="T2" fmla="*/ 5277 w 307"/>
                <a:gd name="T3" fmla="*/ 24 h 436"/>
                <a:gd name="T4" fmla="*/ 5746 w 307"/>
                <a:gd name="T5" fmla="*/ 24 h 436"/>
                <a:gd name="T6" fmla="*/ 7008 w 307"/>
                <a:gd name="T7" fmla="*/ 24 h 436"/>
                <a:gd name="T8" fmla="*/ 7641 w 307"/>
                <a:gd name="T9" fmla="*/ 24 h 436"/>
                <a:gd name="T10" fmla="*/ 8164 w 307"/>
                <a:gd name="T11" fmla="*/ 30 h 436"/>
                <a:gd name="T12" fmla="*/ 8292 w 307"/>
                <a:gd name="T13" fmla="*/ 37 h 436"/>
                <a:gd name="T14" fmla="*/ 6792 w 307"/>
                <a:gd name="T15" fmla="*/ 48 h 436"/>
                <a:gd name="T16" fmla="*/ 6357 w 307"/>
                <a:gd name="T17" fmla="*/ 61 h 436"/>
                <a:gd name="T18" fmla="*/ 5942 w 307"/>
                <a:gd name="T19" fmla="*/ 71 h 436"/>
                <a:gd name="T20" fmla="*/ 5576 w 307"/>
                <a:gd name="T21" fmla="*/ 83 h 436"/>
                <a:gd name="T22" fmla="*/ 4885 w 307"/>
                <a:gd name="T23" fmla="*/ 81 h 436"/>
                <a:gd name="T24" fmla="*/ 4809 w 307"/>
                <a:gd name="T25" fmla="*/ 93 h 436"/>
                <a:gd name="T26" fmla="*/ 4878 w 307"/>
                <a:gd name="T27" fmla="*/ 103 h 436"/>
                <a:gd name="T28" fmla="*/ 4269 w 307"/>
                <a:gd name="T29" fmla="*/ 111 h 436"/>
                <a:gd name="T30" fmla="*/ 4174 w 307"/>
                <a:gd name="T31" fmla="*/ 124 h 436"/>
                <a:gd name="T32" fmla="*/ 4274 w 307"/>
                <a:gd name="T33" fmla="*/ 133 h 436"/>
                <a:gd name="T34" fmla="*/ 3152 w 307"/>
                <a:gd name="T35" fmla="*/ 141 h 436"/>
                <a:gd name="T36" fmla="*/ 3150 w 307"/>
                <a:gd name="T37" fmla="*/ 153 h 436"/>
                <a:gd name="T38" fmla="*/ 1604 w 307"/>
                <a:gd name="T39" fmla="*/ 154 h 436"/>
                <a:gd name="T40" fmla="*/ 511 w 307"/>
                <a:gd name="T41" fmla="*/ 144 h 436"/>
                <a:gd name="T42" fmla="*/ 0 w 307"/>
                <a:gd name="T43" fmla="*/ 141 h 436"/>
                <a:gd name="T44" fmla="*/ 623 w 307"/>
                <a:gd name="T45" fmla="*/ 127 h 436"/>
                <a:gd name="T46" fmla="*/ 1300 w 307"/>
                <a:gd name="T47" fmla="*/ 111 h 436"/>
                <a:gd name="T48" fmla="*/ 1208 w 307"/>
                <a:gd name="T49" fmla="*/ 103 h 436"/>
                <a:gd name="T50" fmla="*/ 813 w 307"/>
                <a:gd name="T51" fmla="*/ 97 h 436"/>
                <a:gd name="T52" fmla="*/ 1423 w 307"/>
                <a:gd name="T53" fmla="*/ 91 h 436"/>
                <a:gd name="T54" fmla="*/ 623 w 307"/>
                <a:gd name="T55" fmla="*/ 92 h 436"/>
                <a:gd name="T56" fmla="*/ 813 w 307"/>
                <a:gd name="T57" fmla="*/ 80 h 436"/>
                <a:gd name="T58" fmla="*/ 1131 w 307"/>
                <a:gd name="T59" fmla="*/ 70 h 436"/>
                <a:gd name="T60" fmla="*/ 1423 w 307"/>
                <a:gd name="T61" fmla="*/ 66 h 436"/>
                <a:gd name="T62" fmla="*/ 2233 w 307"/>
                <a:gd name="T63" fmla="*/ 61 h 436"/>
                <a:gd name="T64" fmla="*/ 3321 w 307"/>
                <a:gd name="T65" fmla="*/ 43 h 436"/>
                <a:gd name="T66" fmla="*/ 3744 w 307"/>
                <a:gd name="T67" fmla="*/ 25 h 436"/>
                <a:gd name="T68" fmla="*/ 4032 w 307"/>
                <a:gd name="T69" fmla="*/ 24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07" h="436">
                  <a:moveTo>
                    <a:pt x="155" y="4"/>
                  </a:moveTo>
                  <a:lnTo>
                    <a:pt x="177" y="0"/>
                  </a:lnTo>
                  <a:lnTo>
                    <a:pt x="192" y="17"/>
                  </a:lnTo>
                  <a:lnTo>
                    <a:pt x="194" y="37"/>
                  </a:lnTo>
                  <a:lnTo>
                    <a:pt x="200" y="41"/>
                  </a:lnTo>
                  <a:lnTo>
                    <a:pt x="211" y="38"/>
                  </a:lnTo>
                  <a:lnTo>
                    <a:pt x="246" y="52"/>
                  </a:lnTo>
                  <a:lnTo>
                    <a:pt x="256" y="45"/>
                  </a:lnTo>
                  <a:lnTo>
                    <a:pt x="271" y="44"/>
                  </a:lnTo>
                  <a:lnTo>
                    <a:pt x="280" y="56"/>
                  </a:lnTo>
                  <a:lnTo>
                    <a:pt x="288" y="76"/>
                  </a:lnTo>
                  <a:lnTo>
                    <a:pt x="299" y="89"/>
                  </a:lnTo>
                  <a:lnTo>
                    <a:pt x="307" y="96"/>
                  </a:lnTo>
                  <a:lnTo>
                    <a:pt x="304" y="103"/>
                  </a:lnTo>
                  <a:lnTo>
                    <a:pt x="278" y="110"/>
                  </a:lnTo>
                  <a:lnTo>
                    <a:pt x="248" y="126"/>
                  </a:lnTo>
                  <a:lnTo>
                    <a:pt x="249" y="153"/>
                  </a:lnTo>
                  <a:lnTo>
                    <a:pt x="232" y="167"/>
                  </a:lnTo>
                  <a:lnTo>
                    <a:pt x="218" y="179"/>
                  </a:lnTo>
                  <a:lnTo>
                    <a:pt x="216" y="205"/>
                  </a:lnTo>
                  <a:lnTo>
                    <a:pt x="216" y="222"/>
                  </a:lnTo>
                  <a:lnTo>
                    <a:pt x="205" y="234"/>
                  </a:lnTo>
                  <a:lnTo>
                    <a:pt x="196" y="222"/>
                  </a:lnTo>
                  <a:lnTo>
                    <a:pt x="180" y="227"/>
                  </a:lnTo>
                  <a:lnTo>
                    <a:pt x="178" y="235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78" y="286"/>
                  </a:lnTo>
                  <a:lnTo>
                    <a:pt x="168" y="296"/>
                  </a:lnTo>
                  <a:lnTo>
                    <a:pt x="155" y="313"/>
                  </a:lnTo>
                  <a:lnTo>
                    <a:pt x="149" y="327"/>
                  </a:lnTo>
                  <a:lnTo>
                    <a:pt x="152" y="353"/>
                  </a:lnTo>
                  <a:lnTo>
                    <a:pt x="163" y="368"/>
                  </a:lnTo>
                  <a:lnTo>
                    <a:pt x="156" y="377"/>
                  </a:lnTo>
                  <a:lnTo>
                    <a:pt x="127" y="386"/>
                  </a:lnTo>
                  <a:lnTo>
                    <a:pt x="116" y="398"/>
                  </a:lnTo>
                  <a:lnTo>
                    <a:pt x="115" y="410"/>
                  </a:lnTo>
                  <a:lnTo>
                    <a:pt x="115" y="432"/>
                  </a:lnTo>
                  <a:lnTo>
                    <a:pt x="82" y="432"/>
                  </a:lnTo>
                  <a:lnTo>
                    <a:pt x="59" y="436"/>
                  </a:lnTo>
                  <a:lnTo>
                    <a:pt x="33" y="406"/>
                  </a:lnTo>
                  <a:lnTo>
                    <a:pt x="19" y="406"/>
                  </a:lnTo>
                  <a:lnTo>
                    <a:pt x="7" y="406"/>
                  </a:lnTo>
                  <a:lnTo>
                    <a:pt x="0" y="395"/>
                  </a:lnTo>
                  <a:lnTo>
                    <a:pt x="7" y="383"/>
                  </a:lnTo>
                  <a:lnTo>
                    <a:pt x="22" y="361"/>
                  </a:lnTo>
                  <a:lnTo>
                    <a:pt x="30" y="339"/>
                  </a:lnTo>
                  <a:lnTo>
                    <a:pt x="48" y="313"/>
                  </a:lnTo>
                  <a:lnTo>
                    <a:pt x="52" y="298"/>
                  </a:lnTo>
                  <a:lnTo>
                    <a:pt x="44" y="287"/>
                  </a:lnTo>
                  <a:lnTo>
                    <a:pt x="33" y="277"/>
                  </a:lnTo>
                  <a:lnTo>
                    <a:pt x="30" y="271"/>
                  </a:lnTo>
                  <a:lnTo>
                    <a:pt x="44" y="267"/>
                  </a:lnTo>
                  <a:lnTo>
                    <a:pt x="52" y="252"/>
                  </a:lnTo>
                  <a:lnTo>
                    <a:pt x="37" y="248"/>
                  </a:lnTo>
                  <a:lnTo>
                    <a:pt x="22" y="256"/>
                  </a:lnTo>
                  <a:lnTo>
                    <a:pt x="22" y="237"/>
                  </a:lnTo>
                  <a:lnTo>
                    <a:pt x="30" y="226"/>
                  </a:lnTo>
                  <a:lnTo>
                    <a:pt x="37" y="215"/>
                  </a:lnTo>
                  <a:lnTo>
                    <a:pt x="41" y="200"/>
                  </a:lnTo>
                  <a:lnTo>
                    <a:pt x="44" y="189"/>
                  </a:lnTo>
                  <a:lnTo>
                    <a:pt x="52" y="186"/>
                  </a:lnTo>
                  <a:lnTo>
                    <a:pt x="63" y="193"/>
                  </a:lnTo>
                  <a:lnTo>
                    <a:pt x="82" y="167"/>
                  </a:lnTo>
                  <a:lnTo>
                    <a:pt x="93" y="149"/>
                  </a:lnTo>
                  <a:lnTo>
                    <a:pt x="122" y="115"/>
                  </a:lnTo>
                  <a:lnTo>
                    <a:pt x="122" y="101"/>
                  </a:lnTo>
                  <a:lnTo>
                    <a:pt x="137" y="78"/>
                  </a:lnTo>
                  <a:lnTo>
                    <a:pt x="141" y="52"/>
                  </a:lnTo>
                  <a:lnTo>
                    <a:pt x="148" y="38"/>
                  </a:lnTo>
                  <a:lnTo>
                    <a:pt x="155" y="4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50" name="Group 9"/>
            <p:cNvGrpSpPr>
              <a:grpSpLocks/>
            </p:cNvGrpSpPr>
            <p:nvPr/>
          </p:nvGrpSpPr>
          <p:grpSpPr bwMode="auto">
            <a:xfrm>
              <a:off x="744" y="2997"/>
              <a:ext cx="899" cy="704"/>
              <a:chOff x="678" y="2613"/>
              <a:chExt cx="842" cy="719"/>
            </a:xfrm>
          </p:grpSpPr>
          <p:sp>
            <p:nvSpPr>
              <p:cNvPr id="965" name="Freeform 10"/>
              <p:cNvSpPr>
                <a:spLocks/>
              </p:cNvSpPr>
              <p:nvPr/>
            </p:nvSpPr>
            <p:spPr bwMode="auto">
              <a:xfrm>
                <a:off x="678" y="2613"/>
                <a:ext cx="811" cy="719"/>
              </a:xfrm>
              <a:custGeom>
                <a:avLst/>
                <a:gdLst>
                  <a:gd name="T0" fmla="*/ 37 w 811"/>
                  <a:gd name="T1" fmla="*/ 131 h 719"/>
                  <a:gd name="T2" fmla="*/ 63 w 811"/>
                  <a:gd name="T3" fmla="*/ 79 h 719"/>
                  <a:gd name="T4" fmla="*/ 56 w 811"/>
                  <a:gd name="T5" fmla="*/ 60 h 719"/>
                  <a:gd name="T6" fmla="*/ 44 w 811"/>
                  <a:gd name="T7" fmla="*/ 42 h 719"/>
                  <a:gd name="T8" fmla="*/ 89 w 811"/>
                  <a:gd name="T9" fmla="*/ 19 h 719"/>
                  <a:gd name="T10" fmla="*/ 122 w 811"/>
                  <a:gd name="T11" fmla="*/ 11 h 719"/>
                  <a:gd name="T12" fmla="*/ 157 w 811"/>
                  <a:gd name="T13" fmla="*/ 4 h 719"/>
                  <a:gd name="T14" fmla="*/ 223 w 811"/>
                  <a:gd name="T15" fmla="*/ 57 h 719"/>
                  <a:gd name="T16" fmla="*/ 270 w 811"/>
                  <a:gd name="T17" fmla="*/ 60 h 719"/>
                  <a:gd name="T18" fmla="*/ 399 w 811"/>
                  <a:gd name="T19" fmla="*/ 120 h 719"/>
                  <a:gd name="T20" fmla="*/ 454 w 811"/>
                  <a:gd name="T21" fmla="*/ 134 h 719"/>
                  <a:gd name="T22" fmla="*/ 492 w 811"/>
                  <a:gd name="T23" fmla="*/ 164 h 719"/>
                  <a:gd name="T24" fmla="*/ 529 w 811"/>
                  <a:gd name="T25" fmla="*/ 168 h 719"/>
                  <a:gd name="T26" fmla="*/ 529 w 811"/>
                  <a:gd name="T27" fmla="*/ 186 h 719"/>
                  <a:gd name="T28" fmla="*/ 588 w 811"/>
                  <a:gd name="T29" fmla="*/ 242 h 719"/>
                  <a:gd name="T30" fmla="*/ 636 w 811"/>
                  <a:gd name="T31" fmla="*/ 264 h 719"/>
                  <a:gd name="T32" fmla="*/ 711 w 811"/>
                  <a:gd name="T33" fmla="*/ 286 h 719"/>
                  <a:gd name="T34" fmla="*/ 726 w 811"/>
                  <a:gd name="T35" fmla="*/ 312 h 719"/>
                  <a:gd name="T36" fmla="*/ 755 w 811"/>
                  <a:gd name="T37" fmla="*/ 323 h 719"/>
                  <a:gd name="T38" fmla="*/ 785 w 811"/>
                  <a:gd name="T39" fmla="*/ 323 h 719"/>
                  <a:gd name="T40" fmla="*/ 804 w 811"/>
                  <a:gd name="T41" fmla="*/ 323 h 719"/>
                  <a:gd name="T42" fmla="*/ 811 w 811"/>
                  <a:gd name="T43" fmla="*/ 357 h 719"/>
                  <a:gd name="T44" fmla="*/ 741 w 811"/>
                  <a:gd name="T45" fmla="*/ 411 h 719"/>
                  <a:gd name="T46" fmla="*/ 640 w 811"/>
                  <a:gd name="T47" fmla="*/ 429 h 719"/>
                  <a:gd name="T48" fmla="*/ 614 w 811"/>
                  <a:gd name="T49" fmla="*/ 455 h 719"/>
                  <a:gd name="T50" fmla="*/ 584 w 811"/>
                  <a:gd name="T51" fmla="*/ 466 h 719"/>
                  <a:gd name="T52" fmla="*/ 554 w 811"/>
                  <a:gd name="T53" fmla="*/ 499 h 719"/>
                  <a:gd name="T54" fmla="*/ 521 w 811"/>
                  <a:gd name="T55" fmla="*/ 522 h 719"/>
                  <a:gd name="T56" fmla="*/ 532 w 811"/>
                  <a:gd name="T57" fmla="*/ 563 h 719"/>
                  <a:gd name="T58" fmla="*/ 536 w 811"/>
                  <a:gd name="T59" fmla="*/ 593 h 719"/>
                  <a:gd name="T60" fmla="*/ 517 w 811"/>
                  <a:gd name="T61" fmla="*/ 604 h 719"/>
                  <a:gd name="T62" fmla="*/ 466 w 811"/>
                  <a:gd name="T63" fmla="*/ 649 h 719"/>
                  <a:gd name="T64" fmla="*/ 447 w 811"/>
                  <a:gd name="T65" fmla="*/ 667 h 719"/>
                  <a:gd name="T66" fmla="*/ 414 w 811"/>
                  <a:gd name="T67" fmla="*/ 678 h 719"/>
                  <a:gd name="T68" fmla="*/ 380 w 811"/>
                  <a:gd name="T69" fmla="*/ 686 h 719"/>
                  <a:gd name="T70" fmla="*/ 362 w 811"/>
                  <a:gd name="T71" fmla="*/ 708 h 719"/>
                  <a:gd name="T72" fmla="*/ 332 w 811"/>
                  <a:gd name="T73" fmla="*/ 715 h 719"/>
                  <a:gd name="T74" fmla="*/ 273 w 811"/>
                  <a:gd name="T75" fmla="*/ 708 h 719"/>
                  <a:gd name="T76" fmla="*/ 182 w 811"/>
                  <a:gd name="T77" fmla="*/ 678 h 719"/>
                  <a:gd name="T78" fmla="*/ 137 w 811"/>
                  <a:gd name="T79" fmla="*/ 697 h 719"/>
                  <a:gd name="T80" fmla="*/ 96 w 811"/>
                  <a:gd name="T81" fmla="*/ 712 h 719"/>
                  <a:gd name="T82" fmla="*/ 44 w 811"/>
                  <a:gd name="T83" fmla="*/ 675 h 719"/>
                  <a:gd name="T84" fmla="*/ 26 w 811"/>
                  <a:gd name="T85" fmla="*/ 589 h 719"/>
                  <a:gd name="T86" fmla="*/ 0 w 811"/>
                  <a:gd name="T87" fmla="*/ 560 h 719"/>
                  <a:gd name="T88" fmla="*/ 11 w 811"/>
                  <a:gd name="T89" fmla="*/ 525 h 719"/>
                  <a:gd name="T90" fmla="*/ 48 w 811"/>
                  <a:gd name="T91" fmla="*/ 507 h 719"/>
                  <a:gd name="T92" fmla="*/ 33 w 811"/>
                  <a:gd name="T93" fmla="*/ 466 h 719"/>
                  <a:gd name="T94" fmla="*/ 67 w 811"/>
                  <a:gd name="T95" fmla="*/ 422 h 719"/>
                  <a:gd name="T96" fmla="*/ 59 w 811"/>
                  <a:gd name="T97" fmla="*/ 390 h 719"/>
                  <a:gd name="T98" fmla="*/ 70 w 811"/>
                  <a:gd name="T99" fmla="*/ 361 h 719"/>
                  <a:gd name="T100" fmla="*/ 89 w 811"/>
                  <a:gd name="T101" fmla="*/ 372 h 719"/>
                  <a:gd name="T102" fmla="*/ 104 w 811"/>
                  <a:gd name="T103" fmla="*/ 316 h 719"/>
                  <a:gd name="T104" fmla="*/ 133 w 811"/>
                  <a:gd name="T105" fmla="*/ 275 h 719"/>
                  <a:gd name="T106" fmla="*/ 164 w 811"/>
                  <a:gd name="T107" fmla="*/ 246 h 719"/>
                  <a:gd name="T108" fmla="*/ 194 w 811"/>
                  <a:gd name="T109" fmla="*/ 234 h 719"/>
                  <a:gd name="T110" fmla="*/ 160 w 811"/>
                  <a:gd name="T111" fmla="*/ 186 h 719"/>
                  <a:gd name="T112" fmla="*/ 130 w 811"/>
                  <a:gd name="T113" fmla="*/ 190 h 719"/>
                  <a:gd name="T114" fmla="*/ 93 w 811"/>
                  <a:gd name="T115" fmla="*/ 175 h 719"/>
                  <a:gd name="T116" fmla="*/ 78 w 811"/>
                  <a:gd name="T117" fmla="*/ 171 h 719"/>
                  <a:gd name="T118" fmla="*/ 67 w 811"/>
                  <a:gd name="T119" fmla="*/ 142 h 719"/>
                  <a:gd name="T120" fmla="*/ 41 w 811"/>
                  <a:gd name="T121" fmla="*/ 142 h 7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11" h="719">
                    <a:moveTo>
                      <a:pt x="41" y="142"/>
                    </a:moveTo>
                    <a:lnTo>
                      <a:pt x="37" y="131"/>
                    </a:lnTo>
                    <a:lnTo>
                      <a:pt x="41" y="116"/>
                    </a:lnTo>
                    <a:lnTo>
                      <a:pt x="63" y="79"/>
                    </a:lnTo>
                    <a:lnTo>
                      <a:pt x="52" y="71"/>
                    </a:lnTo>
                    <a:lnTo>
                      <a:pt x="56" y="60"/>
                    </a:lnTo>
                    <a:lnTo>
                      <a:pt x="44" y="57"/>
                    </a:lnTo>
                    <a:lnTo>
                      <a:pt x="44" y="42"/>
                    </a:lnTo>
                    <a:lnTo>
                      <a:pt x="52" y="30"/>
                    </a:lnTo>
                    <a:lnTo>
                      <a:pt x="89" y="19"/>
                    </a:lnTo>
                    <a:lnTo>
                      <a:pt x="119" y="22"/>
                    </a:lnTo>
                    <a:lnTo>
                      <a:pt x="122" y="11"/>
                    </a:lnTo>
                    <a:lnTo>
                      <a:pt x="145" y="0"/>
                    </a:lnTo>
                    <a:lnTo>
                      <a:pt x="157" y="4"/>
                    </a:lnTo>
                    <a:lnTo>
                      <a:pt x="182" y="37"/>
                    </a:lnTo>
                    <a:lnTo>
                      <a:pt x="223" y="57"/>
                    </a:lnTo>
                    <a:lnTo>
                      <a:pt x="260" y="57"/>
                    </a:lnTo>
                    <a:lnTo>
                      <a:pt x="270" y="60"/>
                    </a:lnTo>
                    <a:lnTo>
                      <a:pt x="369" y="116"/>
                    </a:lnTo>
                    <a:lnTo>
                      <a:pt x="399" y="120"/>
                    </a:lnTo>
                    <a:lnTo>
                      <a:pt x="421" y="142"/>
                    </a:lnTo>
                    <a:lnTo>
                      <a:pt x="454" y="134"/>
                    </a:lnTo>
                    <a:lnTo>
                      <a:pt x="473" y="146"/>
                    </a:lnTo>
                    <a:lnTo>
                      <a:pt x="492" y="164"/>
                    </a:lnTo>
                    <a:lnTo>
                      <a:pt x="514" y="164"/>
                    </a:lnTo>
                    <a:lnTo>
                      <a:pt x="529" y="168"/>
                    </a:lnTo>
                    <a:lnTo>
                      <a:pt x="536" y="175"/>
                    </a:lnTo>
                    <a:lnTo>
                      <a:pt x="529" y="186"/>
                    </a:lnTo>
                    <a:lnTo>
                      <a:pt x="529" y="201"/>
                    </a:lnTo>
                    <a:lnTo>
                      <a:pt x="588" y="242"/>
                    </a:lnTo>
                    <a:lnTo>
                      <a:pt x="621" y="268"/>
                    </a:lnTo>
                    <a:lnTo>
                      <a:pt x="636" y="264"/>
                    </a:lnTo>
                    <a:lnTo>
                      <a:pt x="654" y="260"/>
                    </a:lnTo>
                    <a:lnTo>
                      <a:pt x="711" y="286"/>
                    </a:lnTo>
                    <a:lnTo>
                      <a:pt x="718" y="305"/>
                    </a:lnTo>
                    <a:lnTo>
                      <a:pt x="726" y="312"/>
                    </a:lnTo>
                    <a:lnTo>
                      <a:pt x="744" y="316"/>
                    </a:lnTo>
                    <a:lnTo>
                      <a:pt x="755" y="323"/>
                    </a:lnTo>
                    <a:lnTo>
                      <a:pt x="770" y="323"/>
                    </a:lnTo>
                    <a:lnTo>
                      <a:pt x="785" y="323"/>
                    </a:lnTo>
                    <a:lnTo>
                      <a:pt x="800" y="327"/>
                    </a:lnTo>
                    <a:lnTo>
                      <a:pt x="804" y="323"/>
                    </a:lnTo>
                    <a:lnTo>
                      <a:pt x="811" y="338"/>
                    </a:lnTo>
                    <a:lnTo>
                      <a:pt x="811" y="357"/>
                    </a:lnTo>
                    <a:lnTo>
                      <a:pt x="800" y="368"/>
                    </a:lnTo>
                    <a:lnTo>
                      <a:pt x="741" y="411"/>
                    </a:lnTo>
                    <a:lnTo>
                      <a:pt x="715" y="411"/>
                    </a:lnTo>
                    <a:lnTo>
                      <a:pt x="640" y="429"/>
                    </a:lnTo>
                    <a:lnTo>
                      <a:pt x="614" y="433"/>
                    </a:lnTo>
                    <a:lnTo>
                      <a:pt x="614" y="455"/>
                    </a:lnTo>
                    <a:lnTo>
                      <a:pt x="599" y="455"/>
                    </a:lnTo>
                    <a:lnTo>
                      <a:pt x="584" y="466"/>
                    </a:lnTo>
                    <a:lnTo>
                      <a:pt x="569" y="485"/>
                    </a:lnTo>
                    <a:lnTo>
                      <a:pt x="554" y="499"/>
                    </a:lnTo>
                    <a:lnTo>
                      <a:pt x="536" y="503"/>
                    </a:lnTo>
                    <a:lnTo>
                      <a:pt x="521" y="522"/>
                    </a:lnTo>
                    <a:lnTo>
                      <a:pt x="521" y="549"/>
                    </a:lnTo>
                    <a:lnTo>
                      <a:pt x="532" y="563"/>
                    </a:lnTo>
                    <a:lnTo>
                      <a:pt x="536" y="574"/>
                    </a:lnTo>
                    <a:lnTo>
                      <a:pt x="536" y="593"/>
                    </a:lnTo>
                    <a:lnTo>
                      <a:pt x="532" y="600"/>
                    </a:lnTo>
                    <a:lnTo>
                      <a:pt x="517" y="604"/>
                    </a:lnTo>
                    <a:lnTo>
                      <a:pt x="495" y="623"/>
                    </a:lnTo>
                    <a:lnTo>
                      <a:pt x="466" y="649"/>
                    </a:lnTo>
                    <a:lnTo>
                      <a:pt x="454" y="660"/>
                    </a:lnTo>
                    <a:lnTo>
                      <a:pt x="447" y="667"/>
                    </a:lnTo>
                    <a:lnTo>
                      <a:pt x="447" y="678"/>
                    </a:lnTo>
                    <a:lnTo>
                      <a:pt x="414" y="678"/>
                    </a:lnTo>
                    <a:lnTo>
                      <a:pt x="395" y="682"/>
                    </a:lnTo>
                    <a:lnTo>
                      <a:pt x="380" y="686"/>
                    </a:lnTo>
                    <a:lnTo>
                      <a:pt x="373" y="693"/>
                    </a:lnTo>
                    <a:lnTo>
                      <a:pt x="362" y="708"/>
                    </a:lnTo>
                    <a:lnTo>
                      <a:pt x="343" y="715"/>
                    </a:lnTo>
                    <a:lnTo>
                      <a:pt x="332" y="715"/>
                    </a:lnTo>
                    <a:lnTo>
                      <a:pt x="310" y="712"/>
                    </a:lnTo>
                    <a:lnTo>
                      <a:pt x="273" y="708"/>
                    </a:lnTo>
                    <a:lnTo>
                      <a:pt x="208" y="682"/>
                    </a:lnTo>
                    <a:lnTo>
                      <a:pt x="182" y="678"/>
                    </a:lnTo>
                    <a:lnTo>
                      <a:pt x="157" y="686"/>
                    </a:lnTo>
                    <a:lnTo>
                      <a:pt x="137" y="697"/>
                    </a:lnTo>
                    <a:lnTo>
                      <a:pt x="115" y="700"/>
                    </a:lnTo>
                    <a:lnTo>
                      <a:pt x="96" y="712"/>
                    </a:lnTo>
                    <a:lnTo>
                      <a:pt x="85" y="719"/>
                    </a:lnTo>
                    <a:lnTo>
                      <a:pt x="44" y="675"/>
                    </a:lnTo>
                    <a:lnTo>
                      <a:pt x="44" y="612"/>
                    </a:lnTo>
                    <a:lnTo>
                      <a:pt x="26" y="589"/>
                    </a:lnTo>
                    <a:lnTo>
                      <a:pt x="4" y="571"/>
                    </a:lnTo>
                    <a:lnTo>
                      <a:pt x="0" y="560"/>
                    </a:lnTo>
                    <a:lnTo>
                      <a:pt x="0" y="537"/>
                    </a:lnTo>
                    <a:lnTo>
                      <a:pt x="11" y="525"/>
                    </a:lnTo>
                    <a:lnTo>
                      <a:pt x="41" y="514"/>
                    </a:lnTo>
                    <a:lnTo>
                      <a:pt x="48" y="507"/>
                    </a:lnTo>
                    <a:lnTo>
                      <a:pt x="37" y="492"/>
                    </a:lnTo>
                    <a:lnTo>
                      <a:pt x="33" y="466"/>
                    </a:lnTo>
                    <a:lnTo>
                      <a:pt x="44" y="444"/>
                    </a:lnTo>
                    <a:lnTo>
                      <a:pt x="67" y="422"/>
                    </a:lnTo>
                    <a:lnTo>
                      <a:pt x="67" y="405"/>
                    </a:lnTo>
                    <a:lnTo>
                      <a:pt x="59" y="390"/>
                    </a:lnTo>
                    <a:lnTo>
                      <a:pt x="67" y="364"/>
                    </a:lnTo>
                    <a:lnTo>
                      <a:pt x="70" y="361"/>
                    </a:lnTo>
                    <a:lnTo>
                      <a:pt x="81" y="361"/>
                    </a:lnTo>
                    <a:lnTo>
                      <a:pt x="89" y="372"/>
                    </a:lnTo>
                    <a:lnTo>
                      <a:pt x="100" y="357"/>
                    </a:lnTo>
                    <a:lnTo>
                      <a:pt x="104" y="316"/>
                    </a:lnTo>
                    <a:lnTo>
                      <a:pt x="133" y="290"/>
                    </a:lnTo>
                    <a:lnTo>
                      <a:pt x="133" y="275"/>
                    </a:lnTo>
                    <a:lnTo>
                      <a:pt x="133" y="264"/>
                    </a:lnTo>
                    <a:lnTo>
                      <a:pt x="164" y="246"/>
                    </a:lnTo>
                    <a:lnTo>
                      <a:pt x="186" y="242"/>
                    </a:lnTo>
                    <a:lnTo>
                      <a:pt x="194" y="234"/>
                    </a:lnTo>
                    <a:lnTo>
                      <a:pt x="175" y="216"/>
                    </a:lnTo>
                    <a:lnTo>
                      <a:pt x="160" y="186"/>
                    </a:lnTo>
                    <a:lnTo>
                      <a:pt x="153" y="179"/>
                    </a:lnTo>
                    <a:lnTo>
                      <a:pt x="130" y="190"/>
                    </a:lnTo>
                    <a:lnTo>
                      <a:pt x="115" y="183"/>
                    </a:lnTo>
                    <a:lnTo>
                      <a:pt x="93" y="175"/>
                    </a:lnTo>
                    <a:lnTo>
                      <a:pt x="85" y="179"/>
                    </a:lnTo>
                    <a:lnTo>
                      <a:pt x="78" y="171"/>
                    </a:lnTo>
                    <a:lnTo>
                      <a:pt x="78" y="157"/>
                    </a:lnTo>
                    <a:lnTo>
                      <a:pt x="67" y="142"/>
                    </a:lnTo>
                    <a:lnTo>
                      <a:pt x="59" y="138"/>
                    </a:lnTo>
                    <a:lnTo>
                      <a:pt x="41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6" name="Freeform 11"/>
              <p:cNvSpPr>
                <a:spLocks/>
              </p:cNvSpPr>
              <p:nvPr/>
            </p:nvSpPr>
            <p:spPr bwMode="auto">
              <a:xfrm>
                <a:off x="1295" y="3210"/>
                <a:ext cx="31" cy="22"/>
              </a:xfrm>
              <a:custGeom>
                <a:avLst/>
                <a:gdLst>
                  <a:gd name="T0" fmla="*/ 31 w 31"/>
                  <a:gd name="T1" fmla="*/ 0 h 22"/>
                  <a:gd name="T2" fmla="*/ 16 w 31"/>
                  <a:gd name="T3" fmla="*/ 0 h 22"/>
                  <a:gd name="T4" fmla="*/ 0 w 31"/>
                  <a:gd name="T5" fmla="*/ 15 h 22"/>
                  <a:gd name="T6" fmla="*/ 8 w 31"/>
                  <a:gd name="T7" fmla="*/ 22 h 22"/>
                  <a:gd name="T8" fmla="*/ 23 w 31"/>
                  <a:gd name="T9" fmla="*/ 22 h 22"/>
                  <a:gd name="T10" fmla="*/ 31 w 31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22">
                    <a:moveTo>
                      <a:pt x="31" y="0"/>
                    </a:moveTo>
                    <a:lnTo>
                      <a:pt x="16" y="0"/>
                    </a:lnTo>
                    <a:lnTo>
                      <a:pt x="0" y="15"/>
                    </a:lnTo>
                    <a:lnTo>
                      <a:pt x="8" y="22"/>
                    </a:lnTo>
                    <a:lnTo>
                      <a:pt x="23" y="2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7" name="Freeform 12"/>
              <p:cNvSpPr>
                <a:spLocks/>
              </p:cNvSpPr>
              <p:nvPr/>
            </p:nvSpPr>
            <p:spPr bwMode="auto">
              <a:xfrm>
                <a:off x="1386" y="3154"/>
                <a:ext cx="71" cy="56"/>
              </a:xfrm>
              <a:custGeom>
                <a:avLst/>
                <a:gdLst>
                  <a:gd name="T0" fmla="*/ 52 w 71"/>
                  <a:gd name="T1" fmla="*/ 0 h 56"/>
                  <a:gd name="T2" fmla="*/ 45 w 71"/>
                  <a:gd name="T3" fmla="*/ 7 h 56"/>
                  <a:gd name="T4" fmla="*/ 15 w 71"/>
                  <a:gd name="T5" fmla="*/ 11 h 56"/>
                  <a:gd name="T6" fmla="*/ 0 w 71"/>
                  <a:gd name="T7" fmla="*/ 30 h 56"/>
                  <a:gd name="T8" fmla="*/ 22 w 71"/>
                  <a:gd name="T9" fmla="*/ 45 h 56"/>
                  <a:gd name="T10" fmla="*/ 34 w 71"/>
                  <a:gd name="T11" fmla="*/ 56 h 56"/>
                  <a:gd name="T12" fmla="*/ 56 w 71"/>
                  <a:gd name="T13" fmla="*/ 52 h 56"/>
                  <a:gd name="T14" fmla="*/ 71 w 71"/>
                  <a:gd name="T15" fmla="*/ 45 h 56"/>
                  <a:gd name="T16" fmla="*/ 67 w 71"/>
                  <a:gd name="T17" fmla="*/ 30 h 56"/>
                  <a:gd name="T18" fmla="*/ 56 w 71"/>
                  <a:gd name="T19" fmla="*/ 19 h 56"/>
                  <a:gd name="T20" fmla="*/ 52 w 71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1" h="56">
                    <a:moveTo>
                      <a:pt x="52" y="0"/>
                    </a:moveTo>
                    <a:lnTo>
                      <a:pt x="45" y="7"/>
                    </a:lnTo>
                    <a:lnTo>
                      <a:pt x="15" y="11"/>
                    </a:lnTo>
                    <a:lnTo>
                      <a:pt x="0" y="30"/>
                    </a:lnTo>
                    <a:lnTo>
                      <a:pt x="22" y="45"/>
                    </a:lnTo>
                    <a:lnTo>
                      <a:pt x="34" y="56"/>
                    </a:lnTo>
                    <a:lnTo>
                      <a:pt x="56" y="52"/>
                    </a:lnTo>
                    <a:lnTo>
                      <a:pt x="71" y="45"/>
                    </a:lnTo>
                    <a:lnTo>
                      <a:pt x="67" y="30"/>
                    </a:lnTo>
                    <a:lnTo>
                      <a:pt x="56" y="1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8" name="Freeform 13"/>
              <p:cNvSpPr>
                <a:spLocks/>
              </p:cNvSpPr>
              <p:nvPr/>
            </p:nvSpPr>
            <p:spPr bwMode="auto">
              <a:xfrm>
                <a:off x="1497" y="3158"/>
                <a:ext cx="23" cy="29"/>
              </a:xfrm>
              <a:custGeom>
                <a:avLst/>
                <a:gdLst>
                  <a:gd name="T0" fmla="*/ 15 w 23"/>
                  <a:gd name="T1" fmla="*/ 0 h 29"/>
                  <a:gd name="T2" fmla="*/ 0 w 23"/>
                  <a:gd name="T3" fmla="*/ 7 h 29"/>
                  <a:gd name="T4" fmla="*/ 12 w 23"/>
                  <a:gd name="T5" fmla="*/ 18 h 29"/>
                  <a:gd name="T6" fmla="*/ 23 w 23"/>
                  <a:gd name="T7" fmla="*/ 29 h 29"/>
                  <a:gd name="T8" fmla="*/ 15 w 23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9">
                    <a:moveTo>
                      <a:pt x="15" y="0"/>
                    </a:moveTo>
                    <a:lnTo>
                      <a:pt x="0" y="7"/>
                    </a:lnTo>
                    <a:lnTo>
                      <a:pt x="12" y="18"/>
                    </a:lnTo>
                    <a:lnTo>
                      <a:pt x="23" y="2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51" name="Group 14"/>
            <p:cNvGrpSpPr>
              <a:grpSpLocks/>
            </p:cNvGrpSpPr>
            <p:nvPr/>
          </p:nvGrpSpPr>
          <p:grpSpPr bwMode="auto">
            <a:xfrm>
              <a:off x="1904" y="3018"/>
              <a:ext cx="787" cy="912"/>
              <a:chOff x="1764" y="2635"/>
              <a:chExt cx="737" cy="930"/>
            </a:xfrm>
          </p:grpSpPr>
          <p:sp>
            <p:nvSpPr>
              <p:cNvPr id="962" name="Freeform 15"/>
              <p:cNvSpPr>
                <a:spLocks/>
              </p:cNvSpPr>
              <p:nvPr/>
            </p:nvSpPr>
            <p:spPr bwMode="auto">
              <a:xfrm>
                <a:off x="1790" y="3127"/>
                <a:ext cx="119" cy="194"/>
              </a:xfrm>
              <a:custGeom>
                <a:avLst/>
                <a:gdLst>
                  <a:gd name="T0" fmla="*/ 71 w 119"/>
                  <a:gd name="T1" fmla="*/ 0 h 194"/>
                  <a:gd name="T2" fmla="*/ 52 w 119"/>
                  <a:gd name="T3" fmla="*/ 11 h 194"/>
                  <a:gd name="T4" fmla="*/ 37 w 119"/>
                  <a:gd name="T5" fmla="*/ 23 h 194"/>
                  <a:gd name="T6" fmla="*/ 22 w 119"/>
                  <a:gd name="T7" fmla="*/ 27 h 194"/>
                  <a:gd name="T8" fmla="*/ 0 w 119"/>
                  <a:gd name="T9" fmla="*/ 23 h 194"/>
                  <a:gd name="T10" fmla="*/ 4 w 119"/>
                  <a:gd name="T11" fmla="*/ 46 h 194"/>
                  <a:gd name="T12" fmla="*/ 15 w 119"/>
                  <a:gd name="T13" fmla="*/ 60 h 194"/>
                  <a:gd name="T14" fmla="*/ 11 w 119"/>
                  <a:gd name="T15" fmla="*/ 98 h 194"/>
                  <a:gd name="T16" fmla="*/ 11 w 119"/>
                  <a:gd name="T17" fmla="*/ 116 h 194"/>
                  <a:gd name="T18" fmla="*/ 15 w 119"/>
                  <a:gd name="T19" fmla="*/ 131 h 194"/>
                  <a:gd name="T20" fmla="*/ 4 w 119"/>
                  <a:gd name="T21" fmla="*/ 161 h 194"/>
                  <a:gd name="T22" fmla="*/ 7 w 119"/>
                  <a:gd name="T23" fmla="*/ 183 h 194"/>
                  <a:gd name="T24" fmla="*/ 22 w 119"/>
                  <a:gd name="T25" fmla="*/ 194 h 194"/>
                  <a:gd name="T26" fmla="*/ 44 w 119"/>
                  <a:gd name="T27" fmla="*/ 179 h 194"/>
                  <a:gd name="T28" fmla="*/ 52 w 119"/>
                  <a:gd name="T29" fmla="*/ 175 h 194"/>
                  <a:gd name="T30" fmla="*/ 75 w 119"/>
                  <a:gd name="T31" fmla="*/ 179 h 194"/>
                  <a:gd name="T32" fmla="*/ 90 w 119"/>
                  <a:gd name="T33" fmla="*/ 164 h 194"/>
                  <a:gd name="T34" fmla="*/ 90 w 119"/>
                  <a:gd name="T35" fmla="*/ 149 h 194"/>
                  <a:gd name="T36" fmla="*/ 108 w 119"/>
                  <a:gd name="T37" fmla="*/ 120 h 194"/>
                  <a:gd name="T38" fmla="*/ 115 w 119"/>
                  <a:gd name="T39" fmla="*/ 101 h 194"/>
                  <a:gd name="T40" fmla="*/ 108 w 119"/>
                  <a:gd name="T41" fmla="*/ 83 h 194"/>
                  <a:gd name="T42" fmla="*/ 119 w 119"/>
                  <a:gd name="T43" fmla="*/ 60 h 194"/>
                  <a:gd name="T44" fmla="*/ 112 w 119"/>
                  <a:gd name="T45" fmla="*/ 27 h 194"/>
                  <a:gd name="T46" fmla="*/ 108 w 119"/>
                  <a:gd name="T47" fmla="*/ 7 h 194"/>
                  <a:gd name="T48" fmla="*/ 71 w 119"/>
                  <a:gd name="T49" fmla="*/ 0 h 1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9" h="194">
                    <a:moveTo>
                      <a:pt x="71" y="0"/>
                    </a:moveTo>
                    <a:lnTo>
                      <a:pt x="52" y="11"/>
                    </a:lnTo>
                    <a:lnTo>
                      <a:pt x="37" y="23"/>
                    </a:lnTo>
                    <a:lnTo>
                      <a:pt x="22" y="27"/>
                    </a:lnTo>
                    <a:lnTo>
                      <a:pt x="0" y="23"/>
                    </a:lnTo>
                    <a:lnTo>
                      <a:pt x="4" y="46"/>
                    </a:lnTo>
                    <a:lnTo>
                      <a:pt x="15" y="60"/>
                    </a:lnTo>
                    <a:lnTo>
                      <a:pt x="11" y="98"/>
                    </a:lnTo>
                    <a:lnTo>
                      <a:pt x="11" y="116"/>
                    </a:lnTo>
                    <a:lnTo>
                      <a:pt x="15" y="131"/>
                    </a:lnTo>
                    <a:lnTo>
                      <a:pt x="4" y="161"/>
                    </a:lnTo>
                    <a:lnTo>
                      <a:pt x="7" y="183"/>
                    </a:lnTo>
                    <a:lnTo>
                      <a:pt x="22" y="194"/>
                    </a:lnTo>
                    <a:lnTo>
                      <a:pt x="44" y="179"/>
                    </a:lnTo>
                    <a:lnTo>
                      <a:pt x="52" y="175"/>
                    </a:lnTo>
                    <a:lnTo>
                      <a:pt x="75" y="179"/>
                    </a:lnTo>
                    <a:lnTo>
                      <a:pt x="90" y="164"/>
                    </a:lnTo>
                    <a:lnTo>
                      <a:pt x="90" y="149"/>
                    </a:lnTo>
                    <a:lnTo>
                      <a:pt x="108" y="120"/>
                    </a:lnTo>
                    <a:lnTo>
                      <a:pt x="115" y="101"/>
                    </a:lnTo>
                    <a:lnTo>
                      <a:pt x="108" y="83"/>
                    </a:lnTo>
                    <a:lnTo>
                      <a:pt x="119" y="60"/>
                    </a:lnTo>
                    <a:lnTo>
                      <a:pt x="112" y="27"/>
                    </a:lnTo>
                    <a:lnTo>
                      <a:pt x="108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3" name="Freeform 16"/>
              <p:cNvSpPr>
                <a:spLocks/>
              </p:cNvSpPr>
              <p:nvPr/>
            </p:nvSpPr>
            <p:spPr bwMode="auto">
              <a:xfrm>
                <a:off x="2065" y="3429"/>
                <a:ext cx="216" cy="136"/>
              </a:xfrm>
              <a:custGeom>
                <a:avLst/>
                <a:gdLst>
                  <a:gd name="T0" fmla="*/ 205 w 216"/>
                  <a:gd name="T1" fmla="*/ 0 h 136"/>
                  <a:gd name="T2" fmla="*/ 216 w 216"/>
                  <a:gd name="T3" fmla="*/ 11 h 136"/>
                  <a:gd name="T4" fmla="*/ 209 w 216"/>
                  <a:gd name="T5" fmla="*/ 22 h 136"/>
                  <a:gd name="T6" fmla="*/ 201 w 216"/>
                  <a:gd name="T7" fmla="*/ 40 h 136"/>
                  <a:gd name="T8" fmla="*/ 190 w 216"/>
                  <a:gd name="T9" fmla="*/ 51 h 136"/>
                  <a:gd name="T10" fmla="*/ 194 w 216"/>
                  <a:gd name="T11" fmla="*/ 85 h 136"/>
                  <a:gd name="T12" fmla="*/ 201 w 216"/>
                  <a:gd name="T13" fmla="*/ 110 h 136"/>
                  <a:gd name="T14" fmla="*/ 182 w 216"/>
                  <a:gd name="T15" fmla="*/ 121 h 136"/>
                  <a:gd name="T16" fmla="*/ 179 w 216"/>
                  <a:gd name="T17" fmla="*/ 132 h 136"/>
                  <a:gd name="T18" fmla="*/ 164 w 216"/>
                  <a:gd name="T19" fmla="*/ 136 h 136"/>
                  <a:gd name="T20" fmla="*/ 142 w 216"/>
                  <a:gd name="T21" fmla="*/ 114 h 136"/>
                  <a:gd name="T22" fmla="*/ 127 w 216"/>
                  <a:gd name="T23" fmla="*/ 114 h 136"/>
                  <a:gd name="T24" fmla="*/ 115 w 216"/>
                  <a:gd name="T25" fmla="*/ 96 h 136"/>
                  <a:gd name="T26" fmla="*/ 93 w 216"/>
                  <a:gd name="T27" fmla="*/ 85 h 136"/>
                  <a:gd name="T28" fmla="*/ 78 w 216"/>
                  <a:gd name="T29" fmla="*/ 81 h 136"/>
                  <a:gd name="T30" fmla="*/ 63 w 216"/>
                  <a:gd name="T31" fmla="*/ 74 h 136"/>
                  <a:gd name="T32" fmla="*/ 48 w 216"/>
                  <a:gd name="T33" fmla="*/ 62 h 136"/>
                  <a:gd name="T34" fmla="*/ 22 w 216"/>
                  <a:gd name="T35" fmla="*/ 44 h 136"/>
                  <a:gd name="T36" fmla="*/ 11 w 216"/>
                  <a:gd name="T37" fmla="*/ 40 h 136"/>
                  <a:gd name="T38" fmla="*/ 0 w 216"/>
                  <a:gd name="T39" fmla="*/ 29 h 136"/>
                  <a:gd name="T40" fmla="*/ 0 w 216"/>
                  <a:gd name="T41" fmla="*/ 15 h 136"/>
                  <a:gd name="T42" fmla="*/ 4 w 216"/>
                  <a:gd name="T43" fmla="*/ 4 h 136"/>
                  <a:gd name="T44" fmla="*/ 26 w 216"/>
                  <a:gd name="T45" fmla="*/ 7 h 136"/>
                  <a:gd name="T46" fmla="*/ 60 w 216"/>
                  <a:gd name="T47" fmla="*/ 7 h 136"/>
                  <a:gd name="T48" fmla="*/ 67 w 216"/>
                  <a:gd name="T49" fmla="*/ 18 h 136"/>
                  <a:gd name="T50" fmla="*/ 104 w 216"/>
                  <a:gd name="T51" fmla="*/ 18 h 136"/>
                  <a:gd name="T52" fmla="*/ 130 w 216"/>
                  <a:gd name="T53" fmla="*/ 18 h 136"/>
                  <a:gd name="T54" fmla="*/ 164 w 216"/>
                  <a:gd name="T55" fmla="*/ 11 h 136"/>
                  <a:gd name="T56" fmla="*/ 205 w 216"/>
                  <a:gd name="T57" fmla="*/ 0 h 1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" h="136">
                    <a:moveTo>
                      <a:pt x="205" y="0"/>
                    </a:moveTo>
                    <a:lnTo>
                      <a:pt x="216" y="11"/>
                    </a:lnTo>
                    <a:lnTo>
                      <a:pt x="209" y="22"/>
                    </a:lnTo>
                    <a:lnTo>
                      <a:pt x="201" y="40"/>
                    </a:lnTo>
                    <a:lnTo>
                      <a:pt x="190" y="51"/>
                    </a:lnTo>
                    <a:lnTo>
                      <a:pt x="194" y="85"/>
                    </a:lnTo>
                    <a:lnTo>
                      <a:pt x="201" y="110"/>
                    </a:lnTo>
                    <a:lnTo>
                      <a:pt x="182" y="121"/>
                    </a:lnTo>
                    <a:lnTo>
                      <a:pt x="179" y="132"/>
                    </a:lnTo>
                    <a:lnTo>
                      <a:pt x="164" y="136"/>
                    </a:lnTo>
                    <a:lnTo>
                      <a:pt x="142" y="114"/>
                    </a:lnTo>
                    <a:lnTo>
                      <a:pt x="127" y="114"/>
                    </a:lnTo>
                    <a:lnTo>
                      <a:pt x="115" y="96"/>
                    </a:lnTo>
                    <a:lnTo>
                      <a:pt x="93" y="85"/>
                    </a:lnTo>
                    <a:lnTo>
                      <a:pt x="78" y="81"/>
                    </a:lnTo>
                    <a:lnTo>
                      <a:pt x="63" y="74"/>
                    </a:lnTo>
                    <a:lnTo>
                      <a:pt x="48" y="62"/>
                    </a:lnTo>
                    <a:lnTo>
                      <a:pt x="22" y="44"/>
                    </a:lnTo>
                    <a:lnTo>
                      <a:pt x="11" y="40"/>
                    </a:lnTo>
                    <a:lnTo>
                      <a:pt x="0" y="29"/>
                    </a:lnTo>
                    <a:lnTo>
                      <a:pt x="0" y="15"/>
                    </a:lnTo>
                    <a:lnTo>
                      <a:pt x="4" y="4"/>
                    </a:lnTo>
                    <a:lnTo>
                      <a:pt x="26" y="7"/>
                    </a:lnTo>
                    <a:lnTo>
                      <a:pt x="60" y="7"/>
                    </a:lnTo>
                    <a:lnTo>
                      <a:pt x="67" y="18"/>
                    </a:lnTo>
                    <a:lnTo>
                      <a:pt x="104" y="18"/>
                    </a:lnTo>
                    <a:lnTo>
                      <a:pt x="130" y="18"/>
                    </a:lnTo>
                    <a:lnTo>
                      <a:pt x="164" y="11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4" name="Freeform 17"/>
              <p:cNvSpPr>
                <a:spLocks/>
              </p:cNvSpPr>
              <p:nvPr/>
            </p:nvSpPr>
            <p:spPr bwMode="auto">
              <a:xfrm>
                <a:off x="1764" y="2635"/>
                <a:ext cx="737" cy="831"/>
              </a:xfrm>
              <a:custGeom>
                <a:avLst/>
                <a:gdLst>
                  <a:gd name="T0" fmla="*/ 564 w 737"/>
                  <a:gd name="T1" fmla="*/ 820 h 831"/>
                  <a:gd name="T2" fmla="*/ 609 w 737"/>
                  <a:gd name="T3" fmla="*/ 742 h 831"/>
                  <a:gd name="T4" fmla="*/ 628 w 737"/>
                  <a:gd name="T5" fmla="*/ 716 h 831"/>
                  <a:gd name="T6" fmla="*/ 613 w 737"/>
                  <a:gd name="T7" fmla="*/ 679 h 831"/>
                  <a:gd name="T8" fmla="*/ 594 w 737"/>
                  <a:gd name="T9" fmla="*/ 675 h 831"/>
                  <a:gd name="T10" fmla="*/ 609 w 737"/>
                  <a:gd name="T11" fmla="*/ 646 h 831"/>
                  <a:gd name="T12" fmla="*/ 632 w 737"/>
                  <a:gd name="T13" fmla="*/ 605 h 831"/>
                  <a:gd name="T14" fmla="*/ 702 w 737"/>
                  <a:gd name="T15" fmla="*/ 653 h 831"/>
                  <a:gd name="T16" fmla="*/ 731 w 737"/>
                  <a:gd name="T17" fmla="*/ 653 h 831"/>
                  <a:gd name="T18" fmla="*/ 709 w 737"/>
                  <a:gd name="T19" fmla="*/ 597 h 831"/>
                  <a:gd name="T20" fmla="*/ 687 w 737"/>
                  <a:gd name="T21" fmla="*/ 594 h 831"/>
                  <a:gd name="T22" fmla="*/ 609 w 737"/>
                  <a:gd name="T23" fmla="*/ 531 h 831"/>
                  <a:gd name="T24" fmla="*/ 560 w 737"/>
                  <a:gd name="T25" fmla="*/ 496 h 831"/>
                  <a:gd name="T26" fmla="*/ 564 w 737"/>
                  <a:gd name="T27" fmla="*/ 474 h 831"/>
                  <a:gd name="T28" fmla="*/ 490 w 737"/>
                  <a:gd name="T29" fmla="*/ 440 h 831"/>
                  <a:gd name="T30" fmla="*/ 457 w 737"/>
                  <a:gd name="T31" fmla="*/ 411 h 831"/>
                  <a:gd name="T32" fmla="*/ 379 w 737"/>
                  <a:gd name="T33" fmla="*/ 294 h 831"/>
                  <a:gd name="T34" fmla="*/ 364 w 737"/>
                  <a:gd name="T35" fmla="*/ 201 h 831"/>
                  <a:gd name="T36" fmla="*/ 342 w 737"/>
                  <a:gd name="T37" fmla="*/ 164 h 831"/>
                  <a:gd name="T38" fmla="*/ 405 w 737"/>
                  <a:gd name="T39" fmla="*/ 135 h 831"/>
                  <a:gd name="T40" fmla="*/ 434 w 737"/>
                  <a:gd name="T41" fmla="*/ 71 h 831"/>
                  <a:gd name="T42" fmla="*/ 368 w 737"/>
                  <a:gd name="T43" fmla="*/ 42 h 831"/>
                  <a:gd name="T44" fmla="*/ 357 w 737"/>
                  <a:gd name="T45" fmla="*/ 15 h 831"/>
                  <a:gd name="T46" fmla="*/ 264 w 737"/>
                  <a:gd name="T47" fmla="*/ 4 h 831"/>
                  <a:gd name="T48" fmla="*/ 220 w 737"/>
                  <a:gd name="T49" fmla="*/ 53 h 831"/>
                  <a:gd name="T50" fmla="*/ 182 w 737"/>
                  <a:gd name="T51" fmla="*/ 49 h 831"/>
                  <a:gd name="T52" fmla="*/ 134 w 737"/>
                  <a:gd name="T53" fmla="*/ 64 h 831"/>
                  <a:gd name="T54" fmla="*/ 116 w 737"/>
                  <a:gd name="T55" fmla="*/ 31 h 831"/>
                  <a:gd name="T56" fmla="*/ 90 w 737"/>
                  <a:gd name="T57" fmla="*/ 60 h 831"/>
                  <a:gd name="T58" fmla="*/ 22 w 737"/>
                  <a:gd name="T59" fmla="*/ 86 h 831"/>
                  <a:gd name="T60" fmla="*/ 7 w 737"/>
                  <a:gd name="T61" fmla="*/ 138 h 831"/>
                  <a:gd name="T62" fmla="*/ 0 w 737"/>
                  <a:gd name="T63" fmla="*/ 190 h 831"/>
                  <a:gd name="T64" fmla="*/ 30 w 737"/>
                  <a:gd name="T65" fmla="*/ 209 h 831"/>
                  <a:gd name="T66" fmla="*/ 52 w 737"/>
                  <a:gd name="T67" fmla="*/ 250 h 831"/>
                  <a:gd name="T68" fmla="*/ 123 w 737"/>
                  <a:gd name="T69" fmla="*/ 212 h 831"/>
                  <a:gd name="T70" fmla="*/ 190 w 737"/>
                  <a:gd name="T71" fmla="*/ 272 h 831"/>
                  <a:gd name="T72" fmla="*/ 220 w 737"/>
                  <a:gd name="T73" fmla="*/ 353 h 831"/>
                  <a:gd name="T74" fmla="*/ 271 w 737"/>
                  <a:gd name="T75" fmla="*/ 397 h 831"/>
                  <a:gd name="T76" fmla="*/ 338 w 737"/>
                  <a:gd name="T77" fmla="*/ 478 h 831"/>
                  <a:gd name="T78" fmla="*/ 442 w 737"/>
                  <a:gd name="T79" fmla="*/ 556 h 831"/>
                  <a:gd name="T80" fmla="*/ 475 w 737"/>
                  <a:gd name="T81" fmla="*/ 579 h 831"/>
                  <a:gd name="T82" fmla="*/ 501 w 737"/>
                  <a:gd name="T83" fmla="*/ 631 h 831"/>
                  <a:gd name="T84" fmla="*/ 542 w 737"/>
                  <a:gd name="T85" fmla="*/ 646 h 831"/>
                  <a:gd name="T86" fmla="*/ 557 w 737"/>
                  <a:gd name="T87" fmla="*/ 712 h 831"/>
                  <a:gd name="T88" fmla="*/ 545 w 737"/>
                  <a:gd name="T89" fmla="*/ 761 h 831"/>
                  <a:gd name="T90" fmla="*/ 534 w 737"/>
                  <a:gd name="T91" fmla="*/ 820 h 8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37" h="831">
                    <a:moveTo>
                      <a:pt x="534" y="820"/>
                    </a:moveTo>
                    <a:lnTo>
                      <a:pt x="545" y="831"/>
                    </a:lnTo>
                    <a:lnTo>
                      <a:pt x="564" y="820"/>
                    </a:lnTo>
                    <a:lnTo>
                      <a:pt x="586" y="790"/>
                    </a:lnTo>
                    <a:lnTo>
                      <a:pt x="597" y="746"/>
                    </a:lnTo>
                    <a:lnTo>
                      <a:pt x="609" y="742"/>
                    </a:lnTo>
                    <a:lnTo>
                      <a:pt x="617" y="749"/>
                    </a:lnTo>
                    <a:lnTo>
                      <a:pt x="632" y="735"/>
                    </a:lnTo>
                    <a:lnTo>
                      <a:pt x="628" y="716"/>
                    </a:lnTo>
                    <a:lnTo>
                      <a:pt x="635" y="701"/>
                    </a:lnTo>
                    <a:lnTo>
                      <a:pt x="632" y="694"/>
                    </a:lnTo>
                    <a:lnTo>
                      <a:pt x="613" y="679"/>
                    </a:lnTo>
                    <a:lnTo>
                      <a:pt x="606" y="679"/>
                    </a:lnTo>
                    <a:lnTo>
                      <a:pt x="609" y="671"/>
                    </a:lnTo>
                    <a:lnTo>
                      <a:pt x="594" y="675"/>
                    </a:lnTo>
                    <a:lnTo>
                      <a:pt x="586" y="668"/>
                    </a:lnTo>
                    <a:lnTo>
                      <a:pt x="586" y="660"/>
                    </a:lnTo>
                    <a:lnTo>
                      <a:pt x="609" y="646"/>
                    </a:lnTo>
                    <a:lnTo>
                      <a:pt x="620" y="631"/>
                    </a:lnTo>
                    <a:lnTo>
                      <a:pt x="620" y="608"/>
                    </a:lnTo>
                    <a:lnTo>
                      <a:pt x="632" y="605"/>
                    </a:lnTo>
                    <a:lnTo>
                      <a:pt x="669" y="623"/>
                    </a:lnTo>
                    <a:lnTo>
                      <a:pt x="683" y="627"/>
                    </a:lnTo>
                    <a:lnTo>
                      <a:pt x="702" y="653"/>
                    </a:lnTo>
                    <a:lnTo>
                      <a:pt x="709" y="668"/>
                    </a:lnTo>
                    <a:lnTo>
                      <a:pt x="720" y="668"/>
                    </a:lnTo>
                    <a:lnTo>
                      <a:pt x="731" y="653"/>
                    </a:lnTo>
                    <a:lnTo>
                      <a:pt x="737" y="638"/>
                    </a:lnTo>
                    <a:lnTo>
                      <a:pt x="724" y="612"/>
                    </a:lnTo>
                    <a:lnTo>
                      <a:pt x="709" y="597"/>
                    </a:lnTo>
                    <a:lnTo>
                      <a:pt x="695" y="597"/>
                    </a:lnTo>
                    <a:lnTo>
                      <a:pt x="695" y="594"/>
                    </a:lnTo>
                    <a:lnTo>
                      <a:pt x="687" y="594"/>
                    </a:lnTo>
                    <a:lnTo>
                      <a:pt x="650" y="556"/>
                    </a:lnTo>
                    <a:lnTo>
                      <a:pt x="632" y="560"/>
                    </a:lnTo>
                    <a:lnTo>
                      <a:pt x="609" y="531"/>
                    </a:lnTo>
                    <a:lnTo>
                      <a:pt x="594" y="527"/>
                    </a:lnTo>
                    <a:lnTo>
                      <a:pt x="571" y="504"/>
                    </a:lnTo>
                    <a:lnTo>
                      <a:pt x="560" y="496"/>
                    </a:lnTo>
                    <a:lnTo>
                      <a:pt x="568" y="489"/>
                    </a:lnTo>
                    <a:lnTo>
                      <a:pt x="579" y="485"/>
                    </a:lnTo>
                    <a:lnTo>
                      <a:pt x="564" y="474"/>
                    </a:lnTo>
                    <a:lnTo>
                      <a:pt x="545" y="481"/>
                    </a:lnTo>
                    <a:lnTo>
                      <a:pt x="531" y="474"/>
                    </a:lnTo>
                    <a:lnTo>
                      <a:pt x="490" y="440"/>
                    </a:lnTo>
                    <a:lnTo>
                      <a:pt x="486" y="426"/>
                    </a:lnTo>
                    <a:lnTo>
                      <a:pt x="471" y="422"/>
                    </a:lnTo>
                    <a:lnTo>
                      <a:pt x="457" y="411"/>
                    </a:lnTo>
                    <a:lnTo>
                      <a:pt x="419" y="331"/>
                    </a:lnTo>
                    <a:lnTo>
                      <a:pt x="408" y="320"/>
                    </a:lnTo>
                    <a:lnTo>
                      <a:pt x="379" y="294"/>
                    </a:lnTo>
                    <a:lnTo>
                      <a:pt x="345" y="242"/>
                    </a:lnTo>
                    <a:lnTo>
                      <a:pt x="345" y="212"/>
                    </a:lnTo>
                    <a:lnTo>
                      <a:pt x="364" y="201"/>
                    </a:lnTo>
                    <a:lnTo>
                      <a:pt x="364" y="186"/>
                    </a:lnTo>
                    <a:lnTo>
                      <a:pt x="349" y="172"/>
                    </a:lnTo>
                    <a:lnTo>
                      <a:pt x="342" y="164"/>
                    </a:lnTo>
                    <a:lnTo>
                      <a:pt x="345" y="153"/>
                    </a:lnTo>
                    <a:lnTo>
                      <a:pt x="360" y="146"/>
                    </a:lnTo>
                    <a:lnTo>
                      <a:pt x="405" y="135"/>
                    </a:lnTo>
                    <a:lnTo>
                      <a:pt x="423" y="123"/>
                    </a:lnTo>
                    <a:lnTo>
                      <a:pt x="438" y="109"/>
                    </a:lnTo>
                    <a:lnTo>
                      <a:pt x="434" y="71"/>
                    </a:lnTo>
                    <a:lnTo>
                      <a:pt x="438" y="57"/>
                    </a:lnTo>
                    <a:lnTo>
                      <a:pt x="416" y="53"/>
                    </a:lnTo>
                    <a:lnTo>
                      <a:pt x="368" y="42"/>
                    </a:lnTo>
                    <a:lnTo>
                      <a:pt x="360" y="31"/>
                    </a:lnTo>
                    <a:lnTo>
                      <a:pt x="357" y="27"/>
                    </a:lnTo>
                    <a:lnTo>
                      <a:pt x="357" y="15"/>
                    </a:lnTo>
                    <a:lnTo>
                      <a:pt x="353" y="4"/>
                    </a:lnTo>
                    <a:lnTo>
                      <a:pt x="327" y="0"/>
                    </a:lnTo>
                    <a:lnTo>
                      <a:pt x="264" y="4"/>
                    </a:lnTo>
                    <a:lnTo>
                      <a:pt x="257" y="20"/>
                    </a:lnTo>
                    <a:lnTo>
                      <a:pt x="234" y="23"/>
                    </a:lnTo>
                    <a:lnTo>
                      <a:pt x="220" y="53"/>
                    </a:lnTo>
                    <a:lnTo>
                      <a:pt x="220" y="64"/>
                    </a:lnTo>
                    <a:lnTo>
                      <a:pt x="205" y="53"/>
                    </a:lnTo>
                    <a:lnTo>
                      <a:pt x="182" y="49"/>
                    </a:lnTo>
                    <a:lnTo>
                      <a:pt x="168" y="57"/>
                    </a:lnTo>
                    <a:lnTo>
                      <a:pt x="157" y="79"/>
                    </a:lnTo>
                    <a:lnTo>
                      <a:pt x="134" y="64"/>
                    </a:lnTo>
                    <a:lnTo>
                      <a:pt x="138" y="42"/>
                    </a:lnTo>
                    <a:lnTo>
                      <a:pt x="131" y="27"/>
                    </a:lnTo>
                    <a:lnTo>
                      <a:pt x="116" y="31"/>
                    </a:lnTo>
                    <a:lnTo>
                      <a:pt x="112" y="49"/>
                    </a:lnTo>
                    <a:lnTo>
                      <a:pt x="101" y="60"/>
                    </a:lnTo>
                    <a:lnTo>
                      <a:pt x="90" y="60"/>
                    </a:lnTo>
                    <a:lnTo>
                      <a:pt x="37" y="53"/>
                    </a:lnTo>
                    <a:lnTo>
                      <a:pt x="19" y="68"/>
                    </a:lnTo>
                    <a:lnTo>
                      <a:pt x="22" y="86"/>
                    </a:lnTo>
                    <a:lnTo>
                      <a:pt x="26" y="101"/>
                    </a:lnTo>
                    <a:lnTo>
                      <a:pt x="0" y="123"/>
                    </a:lnTo>
                    <a:lnTo>
                      <a:pt x="7" y="138"/>
                    </a:lnTo>
                    <a:lnTo>
                      <a:pt x="15" y="146"/>
                    </a:lnTo>
                    <a:lnTo>
                      <a:pt x="0" y="164"/>
                    </a:lnTo>
                    <a:lnTo>
                      <a:pt x="0" y="190"/>
                    </a:lnTo>
                    <a:lnTo>
                      <a:pt x="7" y="201"/>
                    </a:lnTo>
                    <a:lnTo>
                      <a:pt x="22" y="201"/>
                    </a:lnTo>
                    <a:lnTo>
                      <a:pt x="30" y="209"/>
                    </a:lnTo>
                    <a:lnTo>
                      <a:pt x="37" y="227"/>
                    </a:lnTo>
                    <a:lnTo>
                      <a:pt x="37" y="246"/>
                    </a:lnTo>
                    <a:lnTo>
                      <a:pt x="52" y="250"/>
                    </a:lnTo>
                    <a:lnTo>
                      <a:pt x="63" y="246"/>
                    </a:lnTo>
                    <a:lnTo>
                      <a:pt x="105" y="205"/>
                    </a:lnTo>
                    <a:lnTo>
                      <a:pt x="123" y="212"/>
                    </a:lnTo>
                    <a:lnTo>
                      <a:pt x="160" y="231"/>
                    </a:lnTo>
                    <a:lnTo>
                      <a:pt x="186" y="250"/>
                    </a:lnTo>
                    <a:lnTo>
                      <a:pt x="190" y="272"/>
                    </a:lnTo>
                    <a:lnTo>
                      <a:pt x="205" y="287"/>
                    </a:lnTo>
                    <a:lnTo>
                      <a:pt x="212" y="313"/>
                    </a:lnTo>
                    <a:lnTo>
                      <a:pt x="220" y="353"/>
                    </a:lnTo>
                    <a:lnTo>
                      <a:pt x="231" y="372"/>
                    </a:lnTo>
                    <a:lnTo>
                      <a:pt x="245" y="387"/>
                    </a:lnTo>
                    <a:lnTo>
                      <a:pt x="271" y="397"/>
                    </a:lnTo>
                    <a:lnTo>
                      <a:pt x="294" y="433"/>
                    </a:lnTo>
                    <a:lnTo>
                      <a:pt x="316" y="463"/>
                    </a:lnTo>
                    <a:lnTo>
                      <a:pt x="338" y="478"/>
                    </a:lnTo>
                    <a:lnTo>
                      <a:pt x="379" y="527"/>
                    </a:lnTo>
                    <a:lnTo>
                      <a:pt x="408" y="527"/>
                    </a:lnTo>
                    <a:lnTo>
                      <a:pt x="442" y="556"/>
                    </a:lnTo>
                    <a:lnTo>
                      <a:pt x="442" y="586"/>
                    </a:lnTo>
                    <a:lnTo>
                      <a:pt x="453" y="594"/>
                    </a:lnTo>
                    <a:lnTo>
                      <a:pt x="475" y="579"/>
                    </a:lnTo>
                    <a:lnTo>
                      <a:pt x="479" y="594"/>
                    </a:lnTo>
                    <a:lnTo>
                      <a:pt x="479" y="612"/>
                    </a:lnTo>
                    <a:lnTo>
                      <a:pt x="501" y="631"/>
                    </a:lnTo>
                    <a:lnTo>
                      <a:pt x="508" y="642"/>
                    </a:lnTo>
                    <a:lnTo>
                      <a:pt x="538" y="634"/>
                    </a:lnTo>
                    <a:lnTo>
                      <a:pt x="542" y="646"/>
                    </a:lnTo>
                    <a:lnTo>
                      <a:pt x="538" y="671"/>
                    </a:lnTo>
                    <a:lnTo>
                      <a:pt x="553" y="694"/>
                    </a:lnTo>
                    <a:lnTo>
                      <a:pt x="557" y="712"/>
                    </a:lnTo>
                    <a:lnTo>
                      <a:pt x="564" y="731"/>
                    </a:lnTo>
                    <a:lnTo>
                      <a:pt x="560" y="746"/>
                    </a:lnTo>
                    <a:lnTo>
                      <a:pt x="545" y="761"/>
                    </a:lnTo>
                    <a:lnTo>
                      <a:pt x="542" y="779"/>
                    </a:lnTo>
                    <a:lnTo>
                      <a:pt x="531" y="801"/>
                    </a:lnTo>
                    <a:lnTo>
                      <a:pt x="534" y="8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52" name="Freeform 18"/>
            <p:cNvSpPr>
              <a:spLocks/>
            </p:cNvSpPr>
            <p:nvPr/>
          </p:nvSpPr>
          <p:spPr bwMode="auto">
            <a:xfrm>
              <a:off x="1866" y="2903"/>
              <a:ext cx="319" cy="192"/>
            </a:xfrm>
            <a:custGeom>
              <a:avLst/>
              <a:gdLst>
                <a:gd name="T0" fmla="*/ 4775 w 298"/>
                <a:gd name="T1" fmla="*/ 32 h 195"/>
                <a:gd name="T2" fmla="*/ 4269 w 298"/>
                <a:gd name="T3" fmla="*/ 24 h 195"/>
                <a:gd name="T4" fmla="*/ 4300 w 298"/>
                <a:gd name="T5" fmla="*/ 19 h 195"/>
                <a:gd name="T6" fmla="*/ 4075 w 298"/>
                <a:gd name="T7" fmla="*/ 11 h 195"/>
                <a:gd name="T8" fmla="*/ 3876 w 298"/>
                <a:gd name="T9" fmla="*/ 0 h 195"/>
                <a:gd name="T10" fmla="*/ 3503 w 298"/>
                <a:gd name="T11" fmla="*/ 11 h 195"/>
                <a:gd name="T12" fmla="*/ 3383 w 298"/>
                <a:gd name="T13" fmla="*/ 7 h 195"/>
                <a:gd name="T14" fmla="*/ 3032 w 298"/>
                <a:gd name="T15" fmla="*/ 17 h 195"/>
                <a:gd name="T16" fmla="*/ 3032 w 298"/>
                <a:gd name="T17" fmla="*/ 22 h 195"/>
                <a:gd name="T18" fmla="*/ 2646 w 298"/>
                <a:gd name="T19" fmla="*/ 28 h 195"/>
                <a:gd name="T20" fmla="*/ 1642 w 298"/>
                <a:gd name="T21" fmla="*/ 32 h 195"/>
                <a:gd name="T22" fmla="*/ 1342 w 298"/>
                <a:gd name="T23" fmla="*/ 32 h 195"/>
                <a:gd name="T24" fmla="*/ 1342 w 298"/>
                <a:gd name="T25" fmla="*/ 32 h 195"/>
                <a:gd name="T26" fmla="*/ 993 w 298"/>
                <a:gd name="T27" fmla="*/ 32 h 195"/>
                <a:gd name="T28" fmla="*/ 279 w 298"/>
                <a:gd name="T29" fmla="*/ 52 h 195"/>
                <a:gd name="T30" fmla="*/ 279 w 298"/>
                <a:gd name="T31" fmla="*/ 57 h 195"/>
                <a:gd name="T32" fmla="*/ 0 w 298"/>
                <a:gd name="T33" fmla="*/ 62 h 195"/>
                <a:gd name="T34" fmla="*/ 4 w 298"/>
                <a:gd name="T35" fmla="*/ 69 h 195"/>
                <a:gd name="T36" fmla="*/ 421 w 298"/>
                <a:gd name="T37" fmla="*/ 66 h 195"/>
                <a:gd name="T38" fmla="*/ 778 w 298"/>
                <a:gd name="T39" fmla="*/ 59 h 195"/>
                <a:gd name="T40" fmla="*/ 1304 w 298"/>
                <a:gd name="T41" fmla="*/ 58 h 195"/>
                <a:gd name="T42" fmla="*/ 1642 w 298"/>
                <a:gd name="T43" fmla="*/ 59 h 195"/>
                <a:gd name="T44" fmla="*/ 1758 w 298"/>
                <a:gd name="T45" fmla="*/ 69 h 195"/>
                <a:gd name="T46" fmla="*/ 1712 w 298"/>
                <a:gd name="T47" fmla="*/ 76 h 195"/>
                <a:gd name="T48" fmla="*/ 1886 w 298"/>
                <a:gd name="T49" fmla="*/ 80 h 195"/>
                <a:gd name="T50" fmla="*/ 2161 w 298"/>
                <a:gd name="T51" fmla="*/ 82 h 195"/>
                <a:gd name="T52" fmla="*/ 2758 w 298"/>
                <a:gd name="T53" fmla="*/ 82 h 195"/>
                <a:gd name="T54" fmla="*/ 3988 w 298"/>
                <a:gd name="T55" fmla="*/ 84 h 195"/>
                <a:gd name="T56" fmla="*/ 4269 w 298"/>
                <a:gd name="T57" fmla="*/ 82 h 195"/>
                <a:gd name="T58" fmla="*/ 4463 w 298"/>
                <a:gd name="T59" fmla="*/ 80 h 195"/>
                <a:gd name="T60" fmla="*/ 4570 w 298"/>
                <a:gd name="T61" fmla="*/ 72 h 195"/>
                <a:gd name="T62" fmla="*/ 5089 w 298"/>
                <a:gd name="T63" fmla="*/ 71 h 195"/>
                <a:gd name="T64" fmla="*/ 5165 w 298"/>
                <a:gd name="T65" fmla="*/ 77 h 195"/>
                <a:gd name="T66" fmla="*/ 5165 w 298"/>
                <a:gd name="T67" fmla="*/ 86 h 195"/>
                <a:gd name="T68" fmla="*/ 5727 w 298"/>
                <a:gd name="T69" fmla="*/ 90 h 195"/>
                <a:gd name="T70" fmla="*/ 6156 w 298"/>
                <a:gd name="T71" fmla="*/ 83 h 195"/>
                <a:gd name="T72" fmla="*/ 6637 w 298"/>
                <a:gd name="T73" fmla="*/ 80 h 195"/>
                <a:gd name="T74" fmla="*/ 7154 w 298"/>
                <a:gd name="T75" fmla="*/ 81 h 195"/>
                <a:gd name="T76" fmla="*/ 7551 w 298"/>
                <a:gd name="T77" fmla="*/ 83 h 195"/>
                <a:gd name="T78" fmla="*/ 7691 w 298"/>
                <a:gd name="T79" fmla="*/ 85 h 195"/>
                <a:gd name="T80" fmla="*/ 7772 w 298"/>
                <a:gd name="T81" fmla="*/ 79 h 195"/>
                <a:gd name="T82" fmla="*/ 8127 w 298"/>
                <a:gd name="T83" fmla="*/ 68 h 195"/>
                <a:gd name="T84" fmla="*/ 8776 w 298"/>
                <a:gd name="T85" fmla="*/ 66 h 195"/>
                <a:gd name="T86" fmla="*/ 9014 w 298"/>
                <a:gd name="T87" fmla="*/ 59 h 195"/>
                <a:gd name="T88" fmla="*/ 8776 w 298"/>
                <a:gd name="T89" fmla="*/ 53 h 195"/>
                <a:gd name="T90" fmla="*/ 8473 w 298"/>
                <a:gd name="T91" fmla="*/ 50 h 195"/>
                <a:gd name="T92" fmla="*/ 7606 w 298"/>
                <a:gd name="T93" fmla="*/ 48 h 195"/>
                <a:gd name="T94" fmla="*/ 7601 w 298"/>
                <a:gd name="T95" fmla="*/ 35 h 195"/>
                <a:gd name="T96" fmla="*/ 7601 w 298"/>
                <a:gd name="T97" fmla="*/ 32 h 195"/>
                <a:gd name="T98" fmla="*/ 7601 w 298"/>
                <a:gd name="T99" fmla="*/ 32 h 195"/>
                <a:gd name="T100" fmla="*/ 7101 w 298"/>
                <a:gd name="T101" fmla="*/ 32 h 195"/>
                <a:gd name="T102" fmla="*/ 6782 w 298"/>
                <a:gd name="T103" fmla="*/ 32 h 195"/>
                <a:gd name="T104" fmla="*/ 6336 w 298"/>
                <a:gd name="T105" fmla="*/ 32 h 195"/>
                <a:gd name="T106" fmla="*/ 6304 w 298"/>
                <a:gd name="T107" fmla="*/ 32 h 195"/>
                <a:gd name="T108" fmla="*/ 6051 w 298"/>
                <a:gd name="T109" fmla="*/ 26 h 195"/>
                <a:gd name="T110" fmla="*/ 6051 w 298"/>
                <a:gd name="T111" fmla="*/ 22 h 195"/>
                <a:gd name="T112" fmla="*/ 5621 w 298"/>
                <a:gd name="T113" fmla="*/ 17 h 195"/>
                <a:gd name="T114" fmla="*/ 5475 w 298"/>
                <a:gd name="T115" fmla="*/ 24 h 195"/>
                <a:gd name="T116" fmla="*/ 5139 w 298"/>
                <a:gd name="T117" fmla="*/ 32 h 195"/>
                <a:gd name="T118" fmla="*/ 4775 w 298"/>
                <a:gd name="T119" fmla="*/ 32 h 1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8" h="195">
                  <a:moveTo>
                    <a:pt x="157" y="37"/>
                  </a:moveTo>
                  <a:lnTo>
                    <a:pt x="142" y="24"/>
                  </a:lnTo>
                  <a:lnTo>
                    <a:pt x="144" y="19"/>
                  </a:lnTo>
                  <a:lnTo>
                    <a:pt x="135" y="11"/>
                  </a:lnTo>
                  <a:lnTo>
                    <a:pt x="127" y="0"/>
                  </a:lnTo>
                  <a:lnTo>
                    <a:pt x="117" y="11"/>
                  </a:lnTo>
                  <a:lnTo>
                    <a:pt x="111" y="7"/>
                  </a:lnTo>
                  <a:lnTo>
                    <a:pt x="100" y="17"/>
                  </a:lnTo>
                  <a:lnTo>
                    <a:pt x="100" y="22"/>
                  </a:lnTo>
                  <a:lnTo>
                    <a:pt x="87" y="28"/>
                  </a:lnTo>
                  <a:lnTo>
                    <a:pt x="54" y="54"/>
                  </a:lnTo>
                  <a:lnTo>
                    <a:pt x="45" y="65"/>
                  </a:lnTo>
                  <a:lnTo>
                    <a:pt x="45" y="78"/>
                  </a:lnTo>
                  <a:lnTo>
                    <a:pt x="33" y="82"/>
                  </a:lnTo>
                  <a:lnTo>
                    <a:pt x="9" y="108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4" y="142"/>
                  </a:lnTo>
                  <a:lnTo>
                    <a:pt x="15" y="135"/>
                  </a:lnTo>
                  <a:lnTo>
                    <a:pt x="26" y="122"/>
                  </a:lnTo>
                  <a:lnTo>
                    <a:pt x="43" y="119"/>
                  </a:lnTo>
                  <a:lnTo>
                    <a:pt x="54" y="122"/>
                  </a:lnTo>
                  <a:lnTo>
                    <a:pt x="58" y="142"/>
                  </a:lnTo>
                  <a:lnTo>
                    <a:pt x="56" y="155"/>
                  </a:lnTo>
                  <a:lnTo>
                    <a:pt x="63" y="164"/>
                  </a:lnTo>
                  <a:lnTo>
                    <a:pt x="72" y="170"/>
                  </a:lnTo>
                  <a:lnTo>
                    <a:pt x="91" y="172"/>
                  </a:lnTo>
                  <a:lnTo>
                    <a:pt x="133" y="177"/>
                  </a:lnTo>
                  <a:lnTo>
                    <a:pt x="142" y="172"/>
                  </a:lnTo>
                  <a:lnTo>
                    <a:pt x="148" y="164"/>
                  </a:lnTo>
                  <a:lnTo>
                    <a:pt x="152" y="147"/>
                  </a:lnTo>
                  <a:lnTo>
                    <a:pt x="167" y="146"/>
                  </a:lnTo>
                  <a:lnTo>
                    <a:pt x="172" y="157"/>
                  </a:lnTo>
                  <a:lnTo>
                    <a:pt x="172" y="182"/>
                  </a:lnTo>
                  <a:lnTo>
                    <a:pt x="191" y="195"/>
                  </a:lnTo>
                  <a:lnTo>
                    <a:pt x="205" y="173"/>
                  </a:lnTo>
                  <a:lnTo>
                    <a:pt x="220" y="166"/>
                  </a:lnTo>
                  <a:lnTo>
                    <a:pt x="237" y="168"/>
                  </a:lnTo>
                  <a:lnTo>
                    <a:pt x="250" y="175"/>
                  </a:lnTo>
                  <a:lnTo>
                    <a:pt x="255" y="181"/>
                  </a:lnTo>
                  <a:lnTo>
                    <a:pt x="259" y="162"/>
                  </a:lnTo>
                  <a:lnTo>
                    <a:pt x="269" y="140"/>
                  </a:lnTo>
                  <a:lnTo>
                    <a:pt x="291" y="136"/>
                  </a:lnTo>
                  <a:lnTo>
                    <a:pt x="298" y="121"/>
                  </a:lnTo>
                  <a:lnTo>
                    <a:pt x="291" y="109"/>
                  </a:lnTo>
                  <a:lnTo>
                    <a:pt x="281" y="104"/>
                  </a:lnTo>
                  <a:lnTo>
                    <a:pt x="253" y="99"/>
                  </a:lnTo>
                  <a:lnTo>
                    <a:pt x="252" y="85"/>
                  </a:lnTo>
                  <a:lnTo>
                    <a:pt x="252" y="70"/>
                  </a:lnTo>
                  <a:lnTo>
                    <a:pt x="252" y="59"/>
                  </a:lnTo>
                  <a:lnTo>
                    <a:pt x="235" y="50"/>
                  </a:lnTo>
                  <a:lnTo>
                    <a:pt x="226" y="54"/>
                  </a:lnTo>
                  <a:lnTo>
                    <a:pt x="211" y="43"/>
                  </a:lnTo>
                  <a:lnTo>
                    <a:pt x="209" y="35"/>
                  </a:lnTo>
                  <a:lnTo>
                    <a:pt x="203" y="26"/>
                  </a:lnTo>
                  <a:lnTo>
                    <a:pt x="203" y="22"/>
                  </a:lnTo>
                  <a:lnTo>
                    <a:pt x="187" y="17"/>
                  </a:lnTo>
                  <a:lnTo>
                    <a:pt x="181" y="24"/>
                  </a:lnTo>
                  <a:lnTo>
                    <a:pt x="170" y="32"/>
                  </a:lnTo>
                  <a:lnTo>
                    <a:pt x="157" y="37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3" name="Freeform 19"/>
            <p:cNvSpPr>
              <a:spLocks/>
            </p:cNvSpPr>
            <p:nvPr/>
          </p:nvSpPr>
          <p:spPr bwMode="auto">
            <a:xfrm>
              <a:off x="2121" y="2882"/>
              <a:ext cx="484" cy="203"/>
            </a:xfrm>
            <a:custGeom>
              <a:avLst/>
              <a:gdLst>
                <a:gd name="T0" fmla="*/ 511 w 453"/>
                <a:gd name="T1" fmla="*/ 25 h 207"/>
                <a:gd name="T2" fmla="*/ 992 w 453"/>
                <a:gd name="T3" fmla="*/ 29 h 207"/>
                <a:gd name="T4" fmla="*/ 1714 w 453"/>
                <a:gd name="T5" fmla="*/ 28 h 207"/>
                <a:gd name="T6" fmla="*/ 2386 w 453"/>
                <a:gd name="T7" fmla="*/ 27 h 207"/>
                <a:gd name="T8" fmla="*/ 3269 w 453"/>
                <a:gd name="T9" fmla="*/ 32 h 207"/>
                <a:gd name="T10" fmla="*/ 3748 w 453"/>
                <a:gd name="T11" fmla="*/ 31 h 207"/>
                <a:gd name="T12" fmla="*/ 4691 w 453"/>
                <a:gd name="T13" fmla="*/ 29 h 207"/>
                <a:gd name="T14" fmla="*/ 5716 w 453"/>
                <a:gd name="T15" fmla="*/ 38 h 207"/>
                <a:gd name="T16" fmla="*/ 6210 w 453"/>
                <a:gd name="T17" fmla="*/ 29 h 207"/>
                <a:gd name="T18" fmla="*/ 5812 w 453"/>
                <a:gd name="T19" fmla="*/ 25 h 207"/>
                <a:gd name="T20" fmla="*/ 7501 w 453"/>
                <a:gd name="T21" fmla="*/ 5 h 207"/>
                <a:gd name="T22" fmla="*/ 7966 w 453"/>
                <a:gd name="T23" fmla="*/ 20 h 207"/>
                <a:gd name="T24" fmla="*/ 9198 w 453"/>
                <a:gd name="T25" fmla="*/ 2 h 207"/>
                <a:gd name="T26" fmla="*/ 10541 w 453"/>
                <a:gd name="T27" fmla="*/ 17 h 207"/>
                <a:gd name="T28" fmla="*/ 11460 w 453"/>
                <a:gd name="T29" fmla="*/ 8 h 207"/>
                <a:gd name="T30" fmla="*/ 12071 w 453"/>
                <a:gd name="T31" fmla="*/ 25 h 207"/>
                <a:gd name="T32" fmla="*/ 12325 w 453"/>
                <a:gd name="T33" fmla="*/ 29 h 207"/>
                <a:gd name="T34" fmla="*/ 11734 w 453"/>
                <a:gd name="T35" fmla="*/ 38 h 207"/>
                <a:gd name="T36" fmla="*/ 11840 w 453"/>
                <a:gd name="T37" fmla="*/ 48 h 207"/>
                <a:gd name="T38" fmla="*/ 11595 w 453"/>
                <a:gd name="T39" fmla="*/ 59 h 207"/>
                <a:gd name="T40" fmla="*/ 10973 w 453"/>
                <a:gd name="T41" fmla="*/ 67 h 207"/>
                <a:gd name="T42" fmla="*/ 10424 w 453"/>
                <a:gd name="T43" fmla="*/ 72 h 207"/>
                <a:gd name="T44" fmla="*/ 9041 w 453"/>
                <a:gd name="T45" fmla="*/ 73 h 207"/>
                <a:gd name="T46" fmla="*/ 7920 w 453"/>
                <a:gd name="T47" fmla="*/ 76 h 207"/>
                <a:gd name="T48" fmla="*/ 6001 w 453"/>
                <a:gd name="T49" fmla="*/ 73 h 207"/>
                <a:gd name="T50" fmla="*/ 4260 w 453"/>
                <a:gd name="T51" fmla="*/ 65 h 207"/>
                <a:gd name="T52" fmla="*/ 4105 w 453"/>
                <a:gd name="T53" fmla="*/ 57 h 207"/>
                <a:gd name="T54" fmla="*/ 2909 w 453"/>
                <a:gd name="T55" fmla="*/ 56 h 207"/>
                <a:gd name="T56" fmla="*/ 1425 w 453"/>
                <a:gd name="T57" fmla="*/ 54 h 207"/>
                <a:gd name="T58" fmla="*/ 761 w 453"/>
                <a:gd name="T59" fmla="*/ 50 h 207"/>
                <a:gd name="T60" fmla="*/ 343 w 453"/>
                <a:gd name="T61" fmla="*/ 41 h 207"/>
                <a:gd name="T62" fmla="*/ 0 w 453"/>
                <a:gd name="T63" fmla="*/ 25 h 2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53" h="207">
                  <a:moveTo>
                    <a:pt x="0" y="74"/>
                  </a:moveTo>
                  <a:lnTo>
                    <a:pt x="19" y="72"/>
                  </a:lnTo>
                  <a:lnTo>
                    <a:pt x="26" y="70"/>
                  </a:lnTo>
                  <a:lnTo>
                    <a:pt x="36" y="82"/>
                  </a:lnTo>
                  <a:lnTo>
                    <a:pt x="48" y="78"/>
                  </a:lnTo>
                  <a:lnTo>
                    <a:pt x="63" y="80"/>
                  </a:lnTo>
                  <a:lnTo>
                    <a:pt x="72" y="87"/>
                  </a:lnTo>
                  <a:lnTo>
                    <a:pt x="88" y="78"/>
                  </a:lnTo>
                  <a:lnTo>
                    <a:pt x="109" y="79"/>
                  </a:lnTo>
                  <a:lnTo>
                    <a:pt x="118" y="88"/>
                  </a:lnTo>
                  <a:lnTo>
                    <a:pt x="131" y="91"/>
                  </a:lnTo>
                  <a:lnTo>
                    <a:pt x="138" y="85"/>
                  </a:lnTo>
                  <a:lnTo>
                    <a:pt x="161" y="81"/>
                  </a:lnTo>
                  <a:lnTo>
                    <a:pt x="172" y="81"/>
                  </a:lnTo>
                  <a:lnTo>
                    <a:pt x="189" y="87"/>
                  </a:lnTo>
                  <a:lnTo>
                    <a:pt x="209" y="100"/>
                  </a:lnTo>
                  <a:lnTo>
                    <a:pt x="224" y="94"/>
                  </a:lnTo>
                  <a:lnTo>
                    <a:pt x="227" y="81"/>
                  </a:lnTo>
                  <a:lnTo>
                    <a:pt x="217" y="64"/>
                  </a:lnTo>
                  <a:lnTo>
                    <a:pt x="212" y="40"/>
                  </a:lnTo>
                  <a:lnTo>
                    <a:pt x="263" y="5"/>
                  </a:lnTo>
                  <a:lnTo>
                    <a:pt x="274" y="5"/>
                  </a:lnTo>
                  <a:lnTo>
                    <a:pt x="276" y="17"/>
                  </a:lnTo>
                  <a:lnTo>
                    <a:pt x="291" y="20"/>
                  </a:lnTo>
                  <a:lnTo>
                    <a:pt x="323" y="16"/>
                  </a:lnTo>
                  <a:lnTo>
                    <a:pt x="336" y="2"/>
                  </a:lnTo>
                  <a:lnTo>
                    <a:pt x="376" y="0"/>
                  </a:lnTo>
                  <a:lnTo>
                    <a:pt x="385" y="17"/>
                  </a:lnTo>
                  <a:lnTo>
                    <a:pt x="402" y="17"/>
                  </a:lnTo>
                  <a:lnTo>
                    <a:pt x="417" y="8"/>
                  </a:lnTo>
                  <a:lnTo>
                    <a:pt x="442" y="24"/>
                  </a:lnTo>
                  <a:lnTo>
                    <a:pt x="442" y="52"/>
                  </a:lnTo>
                  <a:lnTo>
                    <a:pt x="453" y="64"/>
                  </a:lnTo>
                  <a:lnTo>
                    <a:pt x="450" y="82"/>
                  </a:lnTo>
                  <a:lnTo>
                    <a:pt x="442" y="100"/>
                  </a:lnTo>
                  <a:lnTo>
                    <a:pt x="429" y="100"/>
                  </a:lnTo>
                  <a:lnTo>
                    <a:pt x="424" y="105"/>
                  </a:lnTo>
                  <a:lnTo>
                    <a:pt x="432" y="120"/>
                  </a:lnTo>
                  <a:lnTo>
                    <a:pt x="432" y="135"/>
                  </a:lnTo>
                  <a:lnTo>
                    <a:pt x="424" y="148"/>
                  </a:lnTo>
                  <a:lnTo>
                    <a:pt x="402" y="160"/>
                  </a:lnTo>
                  <a:lnTo>
                    <a:pt x="401" y="173"/>
                  </a:lnTo>
                  <a:lnTo>
                    <a:pt x="401" y="186"/>
                  </a:lnTo>
                  <a:lnTo>
                    <a:pt x="380" y="190"/>
                  </a:lnTo>
                  <a:lnTo>
                    <a:pt x="346" y="188"/>
                  </a:lnTo>
                  <a:lnTo>
                    <a:pt x="330" y="193"/>
                  </a:lnTo>
                  <a:lnTo>
                    <a:pt x="301" y="193"/>
                  </a:lnTo>
                  <a:lnTo>
                    <a:pt x="289" y="207"/>
                  </a:lnTo>
                  <a:lnTo>
                    <a:pt x="243" y="192"/>
                  </a:lnTo>
                  <a:lnTo>
                    <a:pt x="220" y="193"/>
                  </a:lnTo>
                  <a:lnTo>
                    <a:pt x="162" y="180"/>
                  </a:lnTo>
                  <a:lnTo>
                    <a:pt x="154" y="166"/>
                  </a:lnTo>
                  <a:lnTo>
                    <a:pt x="154" y="150"/>
                  </a:lnTo>
                  <a:lnTo>
                    <a:pt x="150" y="141"/>
                  </a:lnTo>
                  <a:lnTo>
                    <a:pt x="143" y="137"/>
                  </a:lnTo>
                  <a:lnTo>
                    <a:pt x="107" y="139"/>
                  </a:lnTo>
                  <a:lnTo>
                    <a:pt x="57" y="144"/>
                  </a:lnTo>
                  <a:lnTo>
                    <a:pt x="52" y="132"/>
                  </a:lnTo>
                  <a:lnTo>
                    <a:pt x="43" y="128"/>
                  </a:lnTo>
                  <a:lnTo>
                    <a:pt x="28" y="123"/>
                  </a:lnTo>
                  <a:lnTo>
                    <a:pt x="13" y="119"/>
                  </a:lnTo>
                  <a:lnTo>
                    <a:pt x="13" y="105"/>
                  </a:lnTo>
                  <a:lnTo>
                    <a:pt x="13" y="8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4" name="Freeform 20"/>
            <p:cNvSpPr>
              <a:spLocks/>
            </p:cNvSpPr>
            <p:nvPr/>
          </p:nvSpPr>
          <p:spPr bwMode="auto">
            <a:xfrm>
              <a:off x="2548" y="2907"/>
              <a:ext cx="449" cy="251"/>
            </a:xfrm>
            <a:custGeom>
              <a:avLst/>
              <a:gdLst>
                <a:gd name="T0" fmla="*/ 2 w 420"/>
                <a:gd name="T1" fmla="*/ 78 h 255"/>
                <a:gd name="T2" fmla="*/ 392 w 420"/>
                <a:gd name="T3" fmla="*/ 81 h 255"/>
                <a:gd name="T4" fmla="*/ 343 w 420"/>
                <a:gd name="T5" fmla="*/ 83 h 255"/>
                <a:gd name="T6" fmla="*/ 448 w 420"/>
                <a:gd name="T7" fmla="*/ 87 h 255"/>
                <a:gd name="T8" fmla="*/ 763 w 420"/>
                <a:gd name="T9" fmla="*/ 87 h 255"/>
                <a:gd name="T10" fmla="*/ 1968 w 420"/>
                <a:gd name="T11" fmla="*/ 105 h 255"/>
                <a:gd name="T12" fmla="*/ 2371 w 420"/>
                <a:gd name="T13" fmla="*/ 106 h 255"/>
                <a:gd name="T14" fmla="*/ 3311 w 420"/>
                <a:gd name="T15" fmla="*/ 117 h 255"/>
                <a:gd name="T16" fmla="*/ 3758 w 420"/>
                <a:gd name="T17" fmla="*/ 111 h 255"/>
                <a:gd name="T18" fmla="*/ 4413 w 420"/>
                <a:gd name="T19" fmla="*/ 111 h 255"/>
                <a:gd name="T20" fmla="*/ 4629 w 420"/>
                <a:gd name="T21" fmla="*/ 114 h 255"/>
                <a:gd name="T22" fmla="*/ 5196 w 420"/>
                <a:gd name="T23" fmla="*/ 111 h 255"/>
                <a:gd name="T24" fmla="*/ 6211 w 420"/>
                <a:gd name="T25" fmla="*/ 103 h 255"/>
                <a:gd name="T26" fmla="*/ 7388 w 420"/>
                <a:gd name="T27" fmla="*/ 99 h 255"/>
                <a:gd name="T28" fmla="*/ 7898 w 420"/>
                <a:gd name="T29" fmla="*/ 101 h 255"/>
                <a:gd name="T30" fmla="*/ 8112 w 420"/>
                <a:gd name="T31" fmla="*/ 106 h 255"/>
                <a:gd name="T32" fmla="*/ 8481 w 420"/>
                <a:gd name="T33" fmla="*/ 97 h 255"/>
                <a:gd name="T34" fmla="*/ 9041 w 420"/>
                <a:gd name="T35" fmla="*/ 93 h 255"/>
                <a:gd name="T36" fmla="*/ 9626 w 420"/>
                <a:gd name="T37" fmla="*/ 92 h 255"/>
                <a:gd name="T38" fmla="*/ 10556 w 420"/>
                <a:gd name="T39" fmla="*/ 81 h 255"/>
                <a:gd name="T40" fmla="*/ 10758 w 420"/>
                <a:gd name="T41" fmla="*/ 74 h 255"/>
                <a:gd name="T42" fmla="*/ 10931 w 420"/>
                <a:gd name="T43" fmla="*/ 54 h 255"/>
                <a:gd name="T44" fmla="*/ 11011 w 420"/>
                <a:gd name="T45" fmla="*/ 31 h 255"/>
                <a:gd name="T46" fmla="*/ 11385 w 420"/>
                <a:gd name="T47" fmla="*/ 31 h 255"/>
                <a:gd name="T48" fmla="*/ 11686 w 420"/>
                <a:gd name="T49" fmla="*/ 31 h 255"/>
                <a:gd name="T50" fmla="*/ 11808 w 420"/>
                <a:gd name="T51" fmla="*/ 31 h 255"/>
                <a:gd name="T52" fmla="*/ 11487 w 420"/>
                <a:gd name="T53" fmla="*/ 31 h 255"/>
                <a:gd name="T54" fmla="*/ 11285 w 420"/>
                <a:gd name="T55" fmla="*/ 31 h 255"/>
                <a:gd name="T56" fmla="*/ 10745 w 420"/>
                <a:gd name="T57" fmla="*/ 31 h 255"/>
                <a:gd name="T58" fmla="*/ 10442 w 420"/>
                <a:gd name="T59" fmla="*/ 31 h 255"/>
                <a:gd name="T60" fmla="*/ 10108 w 420"/>
                <a:gd name="T61" fmla="*/ 15 h 255"/>
                <a:gd name="T62" fmla="*/ 9768 w 420"/>
                <a:gd name="T63" fmla="*/ 15 h 255"/>
                <a:gd name="T64" fmla="*/ 9198 w 420"/>
                <a:gd name="T65" fmla="*/ 0 h 255"/>
                <a:gd name="T66" fmla="*/ 8866 w 420"/>
                <a:gd name="T67" fmla="*/ 2 h 255"/>
                <a:gd name="T68" fmla="*/ 7704 w 420"/>
                <a:gd name="T69" fmla="*/ 7 h 255"/>
                <a:gd name="T70" fmla="*/ 7482 w 420"/>
                <a:gd name="T71" fmla="*/ 19 h 255"/>
                <a:gd name="T72" fmla="*/ 7203 w 420"/>
                <a:gd name="T73" fmla="*/ 31 h 255"/>
                <a:gd name="T74" fmla="*/ 6771 w 420"/>
                <a:gd name="T75" fmla="*/ 31 h 255"/>
                <a:gd name="T76" fmla="*/ 6403 w 420"/>
                <a:gd name="T77" fmla="*/ 31 h 255"/>
                <a:gd name="T78" fmla="*/ 6057 w 420"/>
                <a:gd name="T79" fmla="*/ 31 h 255"/>
                <a:gd name="T80" fmla="*/ 5816 w 420"/>
                <a:gd name="T81" fmla="*/ 31 h 255"/>
                <a:gd name="T82" fmla="*/ 5648 w 420"/>
                <a:gd name="T83" fmla="*/ 31 h 255"/>
                <a:gd name="T84" fmla="*/ 5283 w 420"/>
                <a:gd name="T85" fmla="*/ 31 h 255"/>
                <a:gd name="T86" fmla="*/ 4771 w 420"/>
                <a:gd name="T87" fmla="*/ 31 h 255"/>
                <a:gd name="T88" fmla="*/ 3788 w 420"/>
                <a:gd name="T89" fmla="*/ 31 h 255"/>
                <a:gd name="T90" fmla="*/ 3357 w 420"/>
                <a:gd name="T91" fmla="*/ 31 h 255"/>
                <a:gd name="T92" fmla="*/ 2371 w 420"/>
                <a:gd name="T93" fmla="*/ 31 h 255"/>
                <a:gd name="T94" fmla="*/ 2218 w 420"/>
                <a:gd name="T95" fmla="*/ 31 h 255"/>
                <a:gd name="T96" fmla="*/ 1941 w 420"/>
                <a:gd name="T97" fmla="*/ 31 h 255"/>
                <a:gd name="T98" fmla="*/ 1589 w 420"/>
                <a:gd name="T99" fmla="*/ 31 h 255"/>
                <a:gd name="T100" fmla="*/ 1486 w 420"/>
                <a:gd name="T101" fmla="*/ 31 h 255"/>
                <a:gd name="T102" fmla="*/ 1392 w 420"/>
                <a:gd name="T103" fmla="*/ 31 h 255"/>
                <a:gd name="T104" fmla="*/ 1216 w 420"/>
                <a:gd name="T105" fmla="*/ 31 h 255"/>
                <a:gd name="T106" fmla="*/ 816 w 420"/>
                <a:gd name="T107" fmla="*/ 31 h 255"/>
                <a:gd name="T108" fmla="*/ 714 w 420"/>
                <a:gd name="T109" fmla="*/ 31 h 255"/>
                <a:gd name="T110" fmla="*/ 931 w 420"/>
                <a:gd name="T111" fmla="*/ 43 h 255"/>
                <a:gd name="T112" fmla="*/ 871 w 420"/>
                <a:gd name="T113" fmla="*/ 51 h 255"/>
                <a:gd name="T114" fmla="*/ 625 w 420"/>
                <a:gd name="T115" fmla="*/ 58 h 255"/>
                <a:gd name="T116" fmla="*/ 392 w 420"/>
                <a:gd name="T117" fmla="*/ 61 h 255"/>
                <a:gd name="T118" fmla="*/ 4 w 420"/>
                <a:gd name="T119" fmla="*/ 64 h 255"/>
                <a:gd name="T120" fmla="*/ 0 w 420"/>
                <a:gd name="T121" fmla="*/ 70 h 255"/>
                <a:gd name="T122" fmla="*/ 2 w 420"/>
                <a:gd name="T123" fmla="*/ 78 h 2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20" h="255">
                  <a:moveTo>
                    <a:pt x="2" y="162"/>
                  </a:moveTo>
                  <a:lnTo>
                    <a:pt x="15" y="173"/>
                  </a:lnTo>
                  <a:lnTo>
                    <a:pt x="13" y="179"/>
                  </a:lnTo>
                  <a:lnTo>
                    <a:pt x="17" y="190"/>
                  </a:lnTo>
                  <a:lnTo>
                    <a:pt x="28" y="190"/>
                  </a:lnTo>
                  <a:lnTo>
                    <a:pt x="70" y="231"/>
                  </a:lnTo>
                  <a:lnTo>
                    <a:pt x="83" y="233"/>
                  </a:lnTo>
                  <a:lnTo>
                    <a:pt x="117" y="255"/>
                  </a:lnTo>
                  <a:lnTo>
                    <a:pt x="133" y="242"/>
                  </a:lnTo>
                  <a:lnTo>
                    <a:pt x="157" y="244"/>
                  </a:lnTo>
                  <a:lnTo>
                    <a:pt x="165" y="249"/>
                  </a:lnTo>
                  <a:lnTo>
                    <a:pt x="183" y="242"/>
                  </a:lnTo>
                  <a:lnTo>
                    <a:pt x="220" y="227"/>
                  </a:lnTo>
                  <a:lnTo>
                    <a:pt x="263" y="220"/>
                  </a:lnTo>
                  <a:lnTo>
                    <a:pt x="281" y="223"/>
                  </a:lnTo>
                  <a:lnTo>
                    <a:pt x="287" y="233"/>
                  </a:lnTo>
                  <a:lnTo>
                    <a:pt x="302" y="216"/>
                  </a:lnTo>
                  <a:lnTo>
                    <a:pt x="322" y="209"/>
                  </a:lnTo>
                  <a:lnTo>
                    <a:pt x="341" y="206"/>
                  </a:lnTo>
                  <a:lnTo>
                    <a:pt x="374" y="173"/>
                  </a:lnTo>
                  <a:lnTo>
                    <a:pt x="383" y="153"/>
                  </a:lnTo>
                  <a:lnTo>
                    <a:pt x="387" y="113"/>
                  </a:lnTo>
                  <a:lnTo>
                    <a:pt x="391" y="81"/>
                  </a:lnTo>
                  <a:lnTo>
                    <a:pt x="404" y="80"/>
                  </a:lnTo>
                  <a:lnTo>
                    <a:pt x="414" y="68"/>
                  </a:lnTo>
                  <a:lnTo>
                    <a:pt x="420" y="59"/>
                  </a:lnTo>
                  <a:lnTo>
                    <a:pt x="407" y="50"/>
                  </a:lnTo>
                  <a:lnTo>
                    <a:pt x="400" y="54"/>
                  </a:lnTo>
                  <a:lnTo>
                    <a:pt x="381" y="50"/>
                  </a:lnTo>
                  <a:lnTo>
                    <a:pt x="370" y="35"/>
                  </a:lnTo>
                  <a:lnTo>
                    <a:pt x="359" y="15"/>
                  </a:lnTo>
                  <a:lnTo>
                    <a:pt x="346" y="15"/>
                  </a:lnTo>
                  <a:lnTo>
                    <a:pt x="326" y="0"/>
                  </a:lnTo>
                  <a:lnTo>
                    <a:pt x="315" y="2"/>
                  </a:lnTo>
                  <a:lnTo>
                    <a:pt x="274" y="7"/>
                  </a:lnTo>
                  <a:lnTo>
                    <a:pt x="266" y="19"/>
                  </a:lnTo>
                  <a:lnTo>
                    <a:pt x="255" y="33"/>
                  </a:lnTo>
                  <a:lnTo>
                    <a:pt x="240" y="41"/>
                  </a:lnTo>
                  <a:lnTo>
                    <a:pt x="226" y="44"/>
                  </a:lnTo>
                  <a:lnTo>
                    <a:pt x="216" y="41"/>
                  </a:lnTo>
                  <a:lnTo>
                    <a:pt x="207" y="35"/>
                  </a:lnTo>
                  <a:lnTo>
                    <a:pt x="200" y="33"/>
                  </a:lnTo>
                  <a:lnTo>
                    <a:pt x="187" y="39"/>
                  </a:lnTo>
                  <a:lnTo>
                    <a:pt x="170" y="48"/>
                  </a:lnTo>
                  <a:lnTo>
                    <a:pt x="135" y="63"/>
                  </a:lnTo>
                  <a:lnTo>
                    <a:pt x="120" y="65"/>
                  </a:lnTo>
                  <a:lnTo>
                    <a:pt x="83" y="63"/>
                  </a:lnTo>
                  <a:lnTo>
                    <a:pt x="78" y="61"/>
                  </a:lnTo>
                  <a:lnTo>
                    <a:pt x="68" y="46"/>
                  </a:lnTo>
                  <a:lnTo>
                    <a:pt x="56" y="39"/>
                  </a:lnTo>
                  <a:lnTo>
                    <a:pt x="52" y="44"/>
                  </a:lnTo>
                  <a:lnTo>
                    <a:pt x="50" y="59"/>
                  </a:lnTo>
                  <a:lnTo>
                    <a:pt x="43" y="74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33" y="93"/>
                  </a:lnTo>
                  <a:lnTo>
                    <a:pt x="31" y="108"/>
                  </a:lnTo>
                  <a:lnTo>
                    <a:pt x="22" y="122"/>
                  </a:lnTo>
                  <a:lnTo>
                    <a:pt x="15" y="128"/>
                  </a:lnTo>
                  <a:lnTo>
                    <a:pt x="4" y="134"/>
                  </a:lnTo>
                  <a:lnTo>
                    <a:pt x="0" y="146"/>
                  </a:lnTo>
                  <a:lnTo>
                    <a:pt x="2" y="162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5" name="Freeform 21"/>
            <p:cNvSpPr>
              <a:spLocks/>
            </p:cNvSpPr>
            <p:nvPr/>
          </p:nvSpPr>
          <p:spPr bwMode="auto">
            <a:xfrm>
              <a:off x="2353" y="3065"/>
              <a:ext cx="213" cy="113"/>
            </a:xfrm>
            <a:custGeom>
              <a:avLst/>
              <a:gdLst>
                <a:gd name="T0" fmla="*/ 483 w 199"/>
                <a:gd name="T1" fmla="*/ 28 h 115"/>
                <a:gd name="T2" fmla="*/ 1127 w 199"/>
                <a:gd name="T3" fmla="*/ 33 h 115"/>
                <a:gd name="T4" fmla="*/ 919 w 199"/>
                <a:gd name="T5" fmla="*/ 39 h 115"/>
                <a:gd name="T6" fmla="*/ 679 w 199"/>
                <a:gd name="T7" fmla="*/ 43 h 115"/>
                <a:gd name="T8" fmla="*/ 320 w 199"/>
                <a:gd name="T9" fmla="*/ 44 h 115"/>
                <a:gd name="T10" fmla="*/ 0 w 199"/>
                <a:gd name="T11" fmla="*/ 45 h 115"/>
                <a:gd name="T12" fmla="*/ 592 w 199"/>
                <a:gd name="T13" fmla="*/ 49 h 115"/>
                <a:gd name="T14" fmla="*/ 833 w 199"/>
                <a:gd name="T15" fmla="*/ 50 h 115"/>
                <a:gd name="T16" fmla="*/ 1600 w 199"/>
                <a:gd name="T17" fmla="*/ 43 h 115"/>
                <a:gd name="T18" fmla="*/ 3246 w 199"/>
                <a:gd name="T19" fmla="*/ 50 h 115"/>
                <a:gd name="T20" fmla="*/ 4288 w 199"/>
                <a:gd name="T21" fmla="*/ 28 h 115"/>
                <a:gd name="T22" fmla="*/ 4515 w 199"/>
                <a:gd name="T23" fmla="*/ 28 h 115"/>
                <a:gd name="T24" fmla="*/ 4772 w 199"/>
                <a:gd name="T25" fmla="*/ 28 h 115"/>
                <a:gd name="T26" fmla="*/ 5318 w 199"/>
                <a:gd name="T27" fmla="*/ 28 h 115"/>
                <a:gd name="T28" fmla="*/ 5985 w 199"/>
                <a:gd name="T29" fmla="*/ 28 h 115"/>
                <a:gd name="T30" fmla="*/ 5888 w 199"/>
                <a:gd name="T31" fmla="*/ 15 h 115"/>
                <a:gd name="T32" fmla="*/ 5473 w 199"/>
                <a:gd name="T33" fmla="*/ 0 h 115"/>
                <a:gd name="T34" fmla="*/ 5173 w 199"/>
                <a:gd name="T35" fmla="*/ 2 h 115"/>
                <a:gd name="T36" fmla="*/ 4881 w 199"/>
                <a:gd name="T37" fmla="*/ 5 h 115"/>
                <a:gd name="T38" fmla="*/ 4336 w 199"/>
                <a:gd name="T39" fmla="*/ 1 h 115"/>
                <a:gd name="T40" fmla="*/ 3830 w 199"/>
                <a:gd name="T41" fmla="*/ 2 h 115"/>
                <a:gd name="T42" fmla="*/ 3258 w 199"/>
                <a:gd name="T43" fmla="*/ 7 h 115"/>
                <a:gd name="T44" fmla="*/ 2489 w 199"/>
                <a:gd name="T45" fmla="*/ 5 h 115"/>
                <a:gd name="T46" fmla="*/ 2167 w 199"/>
                <a:gd name="T47" fmla="*/ 20 h 115"/>
                <a:gd name="T48" fmla="*/ 919 w 199"/>
                <a:gd name="T49" fmla="*/ 7 h 115"/>
                <a:gd name="T50" fmla="*/ 421 w 199"/>
                <a:gd name="T51" fmla="*/ 7 h 115"/>
                <a:gd name="T52" fmla="*/ 421 w 199"/>
                <a:gd name="T53" fmla="*/ 28 h 115"/>
                <a:gd name="T54" fmla="*/ 483 w 199"/>
                <a:gd name="T55" fmla="*/ 28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9" h="115">
                  <a:moveTo>
                    <a:pt x="17" y="63"/>
                  </a:moveTo>
                  <a:lnTo>
                    <a:pt x="37" y="83"/>
                  </a:lnTo>
                  <a:lnTo>
                    <a:pt x="31" y="93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0" y="104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53" y="100"/>
                  </a:lnTo>
                  <a:lnTo>
                    <a:pt x="108" y="114"/>
                  </a:lnTo>
                  <a:lnTo>
                    <a:pt x="144" y="74"/>
                  </a:lnTo>
                  <a:lnTo>
                    <a:pt x="151" y="57"/>
                  </a:lnTo>
                  <a:lnTo>
                    <a:pt x="158" y="52"/>
                  </a:lnTo>
                  <a:lnTo>
                    <a:pt x="178" y="54"/>
                  </a:lnTo>
                  <a:lnTo>
                    <a:pt x="199" y="30"/>
                  </a:lnTo>
                  <a:lnTo>
                    <a:pt x="197" y="15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3" y="5"/>
                  </a:lnTo>
                  <a:lnTo>
                    <a:pt x="145" y="1"/>
                  </a:lnTo>
                  <a:lnTo>
                    <a:pt x="127" y="2"/>
                  </a:lnTo>
                  <a:lnTo>
                    <a:pt x="109" y="7"/>
                  </a:lnTo>
                  <a:lnTo>
                    <a:pt x="84" y="5"/>
                  </a:lnTo>
                  <a:lnTo>
                    <a:pt x="73" y="20"/>
                  </a:lnTo>
                  <a:lnTo>
                    <a:pt x="31" y="7"/>
                  </a:lnTo>
                  <a:lnTo>
                    <a:pt x="15" y="7"/>
                  </a:lnTo>
                  <a:lnTo>
                    <a:pt x="15" y="32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6" name="Freeform 22"/>
            <p:cNvSpPr>
              <a:spLocks/>
            </p:cNvSpPr>
            <p:nvPr/>
          </p:nvSpPr>
          <p:spPr bwMode="auto">
            <a:xfrm>
              <a:off x="2976" y="3272"/>
              <a:ext cx="411" cy="274"/>
            </a:xfrm>
            <a:custGeom>
              <a:avLst/>
              <a:gdLst>
                <a:gd name="T0" fmla="*/ 7 w 384"/>
                <a:gd name="T1" fmla="*/ 20 h 281"/>
                <a:gd name="T2" fmla="*/ 2 w 384"/>
                <a:gd name="T3" fmla="*/ 20 h 281"/>
                <a:gd name="T4" fmla="*/ 833 w 384"/>
                <a:gd name="T5" fmla="*/ 21 h 281"/>
                <a:gd name="T6" fmla="*/ 892 w 384"/>
                <a:gd name="T7" fmla="*/ 35 h 281"/>
                <a:gd name="T8" fmla="*/ 6 w 384"/>
                <a:gd name="T9" fmla="*/ 41 h 281"/>
                <a:gd name="T10" fmla="*/ 279 w 384"/>
                <a:gd name="T11" fmla="*/ 47 h 281"/>
                <a:gd name="T12" fmla="*/ 6 w 384"/>
                <a:gd name="T13" fmla="*/ 54 h 281"/>
                <a:gd name="T14" fmla="*/ 279 w 384"/>
                <a:gd name="T15" fmla="*/ 58 h 281"/>
                <a:gd name="T16" fmla="*/ 892 w 384"/>
                <a:gd name="T17" fmla="*/ 62 h 281"/>
                <a:gd name="T18" fmla="*/ 919 w 384"/>
                <a:gd name="T19" fmla="*/ 74 h 281"/>
                <a:gd name="T20" fmla="*/ 1325 w 384"/>
                <a:gd name="T21" fmla="*/ 81 h 281"/>
                <a:gd name="T22" fmla="*/ 3248 w 384"/>
                <a:gd name="T23" fmla="*/ 76 h 281"/>
                <a:gd name="T24" fmla="*/ 4461 w 384"/>
                <a:gd name="T25" fmla="*/ 66 h 281"/>
                <a:gd name="T26" fmla="*/ 5374 w 384"/>
                <a:gd name="T27" fmla="*/ 72 h 281"/>
                <a:gd name="T28" fmla="*/ 6256 w 384"/>
                <a:gd name="T29" fmla="*/ 76 h 281"/>
                <a:gd name="T30" fmla="*/ 7245 w 384"/>
                <a:gd name="T31" fmla="*/ 71 h 281"/>
                <a:gd name="T32" fmla="*/ 7337 w 384"/>
                <a:gd name="T33" fmla="*/ 62 h 281"/>
                <a:gd name="T34" fmla="*/ 8107 w 384"/>
                <a:gd name="T35" fmla="*/ 62 h 281"/>
                <a:gd name="T36" fmla="*/ 8472 w 384"/>
                <a:gd name="T37" fmla="*/ 59 h 281"/>
                <a:gd name="T38" fmla="*/ 10066 w 384"/>
                <a:gd name="T39" fmla="*/ 56 h 281"/>
                <a:gd name="T40" fmla="*/ 10603 w 384"/>
                <a:gd name="T41" fmla="*/ 51 h 281"/>
                <a:gd name="T42" fmla="*/ 9794 w 384"/>
                <a:gd name="T43" fmla="*/ 44 h 281"/>
                <a:gd name="T44" fmla="*/ 10152 w 384"/>
                <a:gd name="T45" fmla="*/ 38 h 281"/>
                <a:gd name="T46" fmla="*/ 10407 w 384"/>
                <a:gd name="T47" fmla="*/ 33 h 281"/>
                <a:gd name="T48" fmla="*/ 10660 w 384"/>
                <a:gd name="T49" fmla="*/ 21 h 281"/>
                <a:gd name="T50" fmla="*/ 10866 w 384"/>
                <a:gd name="T51" fmla="*/ 20 h 281"/>
                <a:gd name="T52" fmla="*/ 11473 w 384"/>
                <a:gd name="T53" fmla="*/ 20 h 281"/>
                <a:gd name="T54" fmla="*/ 11122 w 384"/>
                <a:gd name="T55" fmla="*/ 9 h 281"/>
                <a:gd name="T56" fmla="*/ 9629 w 384"/>
                <a:gd name="T57" fmla="*/ 2 h 281"/>
                <a:gd name="T58" fmla="*/ 7929 w 384"/>
                <a:gd name="T59" fmla="*/ 6 h 281"/>
                <a:gd name="T60" fmla="*/ 6405 w 384"/>
                <a:gd name="T61" fmla="*/ 20 h 281"/>
                <a:gd name="T62" fmla="*/ 5158 w 384"/>
                <a:gd name="T63" fmla="*/ 20 h 281"/>
                <a:gd name="T64" fmla="*/ 3575 w 384"/>
                <a:gd name="T65" fmla="*/ 20 h 281"/>
                <a:gd name="T66" fmla="*/ 2476 w 384"/>
                <a:gd name="T67" fmla="*/ 20 h 281"/>
                <a:gd name="T68" fmla="*/ 1238 w 384"/>
                <a:gd name="T69" fmla="*/ 20 h 281"/>
                <a:gd name="T70" fmla="*/ 279 w 384"/>
                <a:gd name="T71" fmla="*/ 20 h 2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4" h="281">
                  <a:moveTo>
                    <a:pt x="9" y="33"/>
                  </a:moveTo>
                  <a:lnTo>
                    <a:pt x="7" y="39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13" y="80"/>
                  </a:lnTo>
                  <a:lnTo>
                    <a:pt x="28" y="82"/>
                  </a:lnTo>
                  <a:lnTo>
                    <a:pt x="31" y="91"/>
                  </a:lnTo>
                  <a:lnTo>
                    <a:pt x="30" y="115"/>
                  </a:lnTo>
                  <a:lnTo>
                    <a:pt x="24" y="122"/>
                  </a:lnTo>
                  <a:lnTo>
                    <a:pt x="6" y="134"/>
                  </a:lnTo>
                  <a:lnTo>
                    <a:pt x="4" y="140"/>
                  </a:lnTo>
                  <a:lnTo>
                    <a:pt x="9" y="158"/>
                  </a:lnTo>
                  <a:lnTo>
                    <a:pt x="11" y="172"/>
                  </a:lnTo>
                  <a:lnTo>
                    <a:pt x="6" y="185"/>
                  </a:lnTo>
                  <a:lnTo>
                    <a:pt x="0" y="195"/>
                  </a:lnTo>
                  <a:lnTo>
                    <a:pt x="9" y="208"/>
                  </a:lnTo>
                  <a:lnTo>
                    <a:pt x="17" y="206"/>
                  </a:lnTo>
                  <a:lnTo>
                    <a:pt x="30" y="221"/>
                  </a:lnTo>
                  <a:lnTo>
                    <a:pt x="31" y="235"/>
                  </a:lnTo>
                  <a:lnTo>
                    <a:pt x="31" y="255"/>
                  </a:lnTo>
                  <a:lnTo>
                    <a:pt x="30" y="264"/>
                  </a:lnTo>
                  <a:lnTo>
                    <a:pt x="44" y="281"/>
                  </a:lnTo>
                  <a:lnTo>
                    <a:pt x="74" y="275"/>
                  </a:lnTo>
                  <a:lnTo>
                    <a:pt x="109" y="264"/>
                  </a:lnTo>
                  <a:lnTo>
                    <a:pt x="136" y="247"/>
                  </a:lnTo>
                  <a:lnTo>
                    <a:pt x="149" y="235"/>
                  </a:lnTo>
                  <a:lnTo>
                    <a:pt x="166" y="259"/>
                  </a:lnTo>
                  <a:lnTo>
                    <a:pt x="179" y="253"/>
                  </a:lnTo>
                  <a:lnTo>
                    <a:pt x="197" y="259"/>
                  </a:lnTo>
                  <a:lnTo>
                    <a:pt x="208" y="262"/>
                  </a:lnTo>
                  <a:lnTo>
                    <a:pt x="230" y="253"/>
                  </a:lnTo>
                  <a:lnTo>
                    <a:pt x="243" y="248"/>
                  </a:lnTo>
                  <a:lnTo>
                    <a:pt x="243" y="237"/>
                  </a:lnTo>
                  <a:lnTo>
                    <a:pt x="245" y="219"/>
                  </a:lnTo>
                  <a:lnTo>
                    <a:pt x="256" y="213"/>
                  </a:lnTo>
                  <a:lnTo>
                    <a:pt x="271" y="219"/>
                  </a:lnTo>
                  <a:lnTo>
                    <a:pt x="273" y="226"/>
                  </a:lnTo>
                  <a:lnTo>
                    <a:pt x="284" y="211"/>
                  </a:lnTo>
                  <a:lnTo>
                    <a:pt x="312" y="198"/>
                  </a:lnTo>
                  <a:lnTo>
                    <a:pt x="336" y="195"/>
                  </a:lnTo>
                  <a:lnTo>
                    <a:pt x="358" y="195"/>
                  </a:lnTo>
                  <a:lnTo>
                    <a:pt x="354" y="174"/>
                  </a:lnTo>
                  <a:lnTo>
                    <a:pt x="351" y="163"/>
                  </a:lnTo>
                  <a:lnTo>
                    <a:pt x="328" y="146"/>
                  </a:lnTo>
                  <a:lnTo>
                    <a:pt x="327" y="141"/>
                  </a:lnTo>
                  <a:lnTo>
                    <a:pt x="340" y="124"/>
                  </a:lnTo>
                  <a:lnTo>
                    <a:pt x="353" y="121"/>
                  </a:lnTo>
                  <a:lnTo>
                    <a:pt x="349" y="111"/>
                  </a:lnTo>
                  <a:lnTo>
                    <a:pt x="356" y="93"/>
                  </a:lnTo>
                  <a:lnTo>
                    <a:pt x="356" y="82"/>
                  </a:lnTo>
                  <a:lnTo>
                    <a:pt x="360" y="61"/>
                  </a:lnTo>
                  <a:lnTo>
                    <a:pt x="364" y="52"/>
                  </a:lnTo>
                  <a:lnTo>
                    <a:pt x="377" y="54"/>
                  </a:lnTo>
                  <a:lnTo>
                    <a:pt x="384" y="39"/>
                  </a:lnTo>
                  <a:lnTo>
                    <a:pt x="377" y="26"/>
                  </a:lnTo>
                  <a:lnTo>
                    <a:pt x="373" y="9"/>
                  </a:lnTo>
                  <a:lnTo>
                    <a:pt x="364" y="11"/>
                  </a:lnTo>
                  <a:lnTo>
                    <a:pt x="321" y="2"/>
                  </a:lnTo>
                  <a:lnTo>
                    <a:pt x="293" y="0"/>
                  </a:lnTo>
                  <a:lnTo>
                    <a:pt x="266" y="6"/>
                  </a:lnTo>
                  <a:lnTo>
                    <a:pt x="242" y="17"/>
                  </a:lnTo>
                  <a:lnTo>
                    <a:pt x="214" y="32"/>
                  </a:lnTo>
                  <a:lnTo>
                    <a:pt x="193" y="48"/>
                  </a:lnTo>
                  <a:lnTo>
                    <a:pt x="173" y="50"/>
                  </a:lnTo>
                  <a:lnTo>
                    <a:pt x="145" y="45"/>
                  </a:lnTo>
                  <a:lnTo>
                    <a:pt x="119" y="54"/>
                  </a:lnTo>
                  <a:lnTo>
                    <a:pt x="102" y="58"/>
                  </a:lnTo>
                  <a:lnTo>
                    <a:pt x="83" y="52"/>
                  </a:lnTo>
                  <a:lnTo>
                    <a:pt x="56" y="41"/>
                  </a:lnTo>
                  <a:lnTo>
                    <a:pt x="41" y="37"/>
                  </a:lnTo>
                  <a:lnTo>
                    <a:pt x="20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7" name="Freeform 23"/>
            <p:cNvSpPr>
              <a:spLocks/>
            </p:cNvSpPr>
            <p:nvPr/>
          </p:nvSpPr>
          <p:spPr bwMode="auto">
            <a:xfrm>
              <a:off x="2740" y="3440"/>
              <a:ext cx="159" cy="244"/>
            </a:xfrm>
            <a:custGeom>
              <a:avLst/>
              <a:gdLst>
                <a:gd name="T0" fmla="*/ 378 w 148"/>
                <a:gd name="T1" fmla="*/ 24 h 249"/>
                <a:gd name="T2" fmla="*/ 719 w 148"/>
                <a:gd name="T3" fmla="*/ 24 h 249"/>
                <a:gd name="T4" fmla="*/ 719 w 148"/>
                <a:gd name="T5" fmla="*/ 24 h 249"/>
                <a:gd name="T6" fmla="*/ 669 w 148"/>
                <a:gd name="T7" fmla="*/ 28 h 249"/>
                <a:gd name="T8" fmla="*/ 436 w 148"/>
                <a:gd name="T9" fmla="*/ 33 h 249"/>
                <a:gd name="T10" fmla="*/ 436 w 148"/>
                <a:gd name="T11" fmla="*/ 45 h 249"/>
                <a:gd name="T12" fmla="*/ 580 w 148"/>
                <a:gd name="T13" fmla="*/ 49 h 249"/>
                <a:gd name="T14" fmla="*/ 4 w 148"/>
                <a:gd name="T15" fmla="*/ 56 h 249"/>
                <a:gd name="T16" fmla="*/ 284 w 148"/>
                <a:gd name="T17" fmla="*/ 57 h 249"/>
                <a:gd name="T18" fmla="*/ 0 w 148"/>
                <a:gd name="T19" fmla="*/ 61 h 249"/>
                <a:gd name="T20" fmla="*/ 6 w 148"/>
                <a:gd name="T21" fmla="*/ 64 h 249"/>
                <a:gd name="T22" fmla="*/ 284 w 148"/>
                <a:gd name="T23" fmla="*/ 66 h 249"/>
                <a:gd name="T24" fmla="*/ 378 w 148"/>
                <a:gd name="T25" fmla="*/ 64 h 249"/>
                <a:gd name="T26" fmla="*/ 823 w 148"/>
                <a:gd name="T27" fmla="*/ 67 h 249"/>
                <a:gd name="T28" fmla="*/ 719 w 148"/>
                <a:gd name="T29" fmla="*/ 70 h 249"/>
                <a:gd name="T30" fmla="*/ 503 w 148"/>
                <a:gd name="T31" fmla="*/ 72 h 249"/>
                <a:gd name="T32" fmla="*/ 823 w 148"/>
                <a:gd name="T33" fmla="*/ 76 h 249"/>
                <a:gd name="T34" fmla="*/ 1104 w 148"/>
                <a:gd name="T35" fmla="*/ 78 h 249"/>
                <a:gd name="T36" fmla="*/ 1688 w 148"/>
                <a:gd name="T37" fmla="*/ 82 h 249"/>
                <a:gd name="T38" fmla="*/ 2112 w 148"/>
                <a:gd name="T39" fmla="*/ 86 h 249"/>
                <a:gd name="T40" fmla="*/ 2249 w 148"/>
                <a:gd name="T41" fmla="*/ 89 h 249"/>
                <a:gd name="T42" fmla="*/ 2789 w 148"/>
                <a:gd name="T43" fmla="*/ 92 h 249"/>
                <a:gd name="T44" fmla="*/ 3234 w 148"/>
                <a:gd name="T45" fmla="*/ 89 h 249"/>
                <a:gd name="T46" fmla="*/ 3779 w 148"/>
                <a:gd name="T47" fmla="*/ 86 h 249"/>
                <a:gd name="T48" fmla="*/ 4060 w 148"/>
                <a:gd name="T49" fmla="*/ 79 h 249"/>
                <a:gd name="T50" fmla="*/ 4326 w 148"/>
                <a:gd name="T51" fmla="*/ 74 h 249"/>
                <a:gd name="T52" fmla="*/ 4765 w 148"/>
                <a:gd name="T53" fmla="*/ 68 h 249"/>
                <a:gd name="T54" fmla="*/ 4969 w 148"/>
                <a:gd name="T55" fmla="*/ 63 h 249"/>
                <a:gd name="T56" fmla="*/ 4993 w 148"/>
                <a:gd name="T57" fmla="*/ 57 h 249"/>
                <a:gd name="T58" fmla="*/ 5340 w 148"/>
                <a:gd name="T59" fmla="*/ 53 h 249"/>
                <a:gd name="T60" fmla="*/ 4765 w 148"/>
                <a:gd name="T61" fmla="*/ 52 h 249"/>
                <a:gd name="T62" fmla="*/ 4627 w 148"/>
                <a:gd name="T63" fmla="*/ 50 h 249"/>
                <a:gd name="T64" fmla="*/ 4326 w 148"/>
                <a:gd name="T65" fmla="*/ 50 h 249"/>
                <a:gd name="T66" fmla="*/ 3842 w 148"/>
                <a:gd name="T67" fmla="*/ 48 h 249"/>
                <a:gd name="T68" fmla="*/ 3748 w 148"/>
                <a:gd name="T69" fmla="*/ 40 h 249"/>
                <a:gd name="T70" fmla="*/ 3576 w 148"/>
                <a:gd name="T71" fmla="*/ 34 h 249"/>
                <a:gd name="T72" fmla="*/ 3842 w 148"/>
                <a:gd name="T73" fmla="*/ 27 h 249"/>
                <a:gd name="T74" fmla="*/ 3842 w 148"/>
                <a:gd name="T75" fmla="*/ 24 h 249"/>
                <a:gd name="T76" fmla="*/ 3842 w 148"/>
                <a:gd name="T77" fmla="*/ 24 h 249"/>
                <a:gd name="T78" fmla="*/ 3576 w 148"/>
                <a:gd name="T79" fmla="*/ 20 h 249"/>
                <a:gd name="T80" fmla="*/ 3099 w 148"/>
                <a:gd name="T81" fmla="*/ 19 h 249"/>
                <a:gd name="T82" fmla="*/ 2814 w 148"/>
                <a:gd name="T83" fmla="*/ 15 h 249"/>
                <a:gd name="T84" fmla="*/ 2499 w 148"/>
                <a:gd name="T85" fmla="*/ 2 h 249"/>
                <a:gd name="T86" fmla="*/ 2249 w 148"/>
                <a:gd name="T87" fmla="*/ 0 h 249"/>
                <a:gd name="T88" fmla="*/ 2093 w 148"/>
                <a:gd name="T89" fmla="*/ 6 h 249"/>
                <a:gd name="T90" fmla="*/ 1998 w 148"/>
                <a:gd name="T91" fmla="*/ 2 h 249"/>
                <a:gd name="T92" fmla="*/ 1471 w 148"/>
                <a:gd name="T93" fmla="*/ 4 h 249"/>
                <a:gd name="T94" fmla="*/ 1186 w 148"/>
                <a:gd name="T95" fmla="*/ 0 h 249"/>
                <a:gd name="T96" fmla="*/ 823 w 148"/>
                <a:gd name="T97" fmla="*/ 7 h 249"/>
                <a:gd name="T98" fmla="*/ 719 w 148"/>
                <a:gd name="T99" fmla="*/ 24 h 249"/>
                <a:gd name="T100" fmla="*/ 580 w 148"/>
                <a:gd name="T101" fmla="*/ 24 h 249"/>
                <a:gd name="T102" fmla="*/ 378 w 148"/>
                <a:gd name="T103" fmla="*/ 24 h 2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8" h="249">
                  <a:moveTo>
                    <a:pt x="11" y="56"/>
                  </a:moveTo>
                  <a:lnTo>
                    <a:pt x="20" y="63"/>
                  </a:lnTo>
                  <a:lnTo>
                    <a:pt x="20" y="74"/>
                  </a:lnTo>
                  <a:lnTo>
                    <a:pt x="19" y="82"/>
                  </a:lnTo>
                  <a:lnTo>
                    <a:pt x="13" y="92"/>
                  </a:lnTo>
                  <a:lnTo>
                    <a:pt x="13" y="116"/>
                  </a:lnTo>
                  <a:lnTo>
                    <a:pt x="17" y="125"/>
                  </a:lnTo>
                  <a:lnTo>
                    <a:pt x="4" y="145"/>
                  </a:lnTo>
                  <a:lnTo>
                    <a:pt x="7" y="149"/>
                  </a:lnTo>
                  <a:lnTo>
                    <a:pt x="0" y="160"/>
                  </a:lnTo>
                  <a:lnTo>
                    <a:pt x="6" y="171"/>
                  </a:lnTo>
                  <a:lnTo>
                    <a:pt x="7" y="179"/>
                  </a:lnTo>
                  <a:lnTo>
                    <a:pt x="11" y="169"/>
                  </a:lnTo>
                  <a:lnTo>
                    <a:pt x="22" y="182"/>
                  </a:lnTo>
                  <a:lnTo>
                    <a:pt x="20" y="195"/>
                  </a:lnTo>
                  <a:lnTo>
                    <a:pt x="15" y="201"/>
                  </a:lnTo>
                  <a:lnTo>
                    <a:pt x="22" y="212"/>
                  </a:lnTo>
                  <a:lnTo>
                    <a:pt x="31" y="216"/>
                  </a:lnTo>
                  <a:lnTo>
                    <a:pt x="46" y="225"/>
                  </a:lnTo>
                  <a:lnTo>
                    <a:pt x="59" y="236"/>
                  </a:lnTo>
                  <a:lnTo>
                    <a:pt x="61" y="243"/>
                  </a:lnTo>
                  <a:lnTo>
                    <a:pt x="76" y="249"/>
                  </a:lnTo>
                  <a:lnTo>
                    <a:pt x="89" y="243"/>
                  </a:lnTo>
                  <a:lnTo>
                    <a:pt x="105" y="234"/>
                  </a:lnTo>
                  <a:lnTo>
                    <a:pt x="113" y="218"/>
                  </a:lnTo>
                  <a:lnTo>
                    <a:pt x="120" y="208"/>
                  </a:lnTo>
                  <a:lnTo>
                    <a:pt x="133" y="184"/>
                  </a:lnTo>
                  <a:lnTo>
                    <a:pt x="137" y="166"/>
                  </a:lnTo>
                  <a:lnTo>
                    <a:pt x="139" y="149"/>
                  </a:lnTo>
                  <a:lnTo>
                    <a:pt x="148" y="138"/>
                  </a:lnTo>
                  <a:lnTo>
                    <a:pt x="133" y="134"/>
                  </a:lnTo>
                  <a:lnTo>
                    <a:pt x="128" y="127"/>
                  </a:lnTo>
                  <a:lnTo>
                    <a:pt x="120" y="129"/>
                  </a:lnTo>
                  <a:lnTo>
                    <a:pt x="107" y="123"/>
                  </a:lnTo>
                  <a:lnTo>
                    <a:pt x="104" y="106"/>
                  </a:lnTo>
                  <a:lnTo>
                    <a:pt x="100" y="94"/>
                  </a:lnTo>
                  <a:lnTo>
                    <a:pt x="107" y="81"/>
                  </a:lnTo>
                  <a:lnTo>
                    <a:pt x="107" y="41"/>
                  </a:lnTo>
                  <a:lnTo>
                    <a:pt x="107" y="28"/>
                  </a:lnTo>
                  <a:lnTo>
                    <a:pt x="100" y="20"/>
                  </a:lnTo>
                  <a:lnTo>
                    <a:pt x="87" y="19"/>
                  </a:lnTo>
                  <a:lnTo>
                    <a:pt x="78" y="15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6" y="2"/>
                  </a:lnTo>
                  <a:lnTo>
                    <a:pt x="41" y="4"/>
                  </a:lnTo>
                  <a:lnTo>
                    <a:pt x="33" y="0"/>
                  </a:lnTo>
                  <a:lnTo>
                    <a:pt x="22" y="7"/>
                  </a:lnTo>
                  <a:lnTo>
                    <a:pt x="20" y="30"/>
                  </a:lnTo>
                  <a:lnTo>
                    <a:pt x="17" y="44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8" name="Freeform 24"/>
            <p:cNvSpPr>
              <a:spLocks/>
            </p:cNvSpPr>
            <p:nvPr/>
          </p:nvSpPr>
          <p:spPr bwMode="auto">
            <a:xfrm>
              <a:off x="2857" y="2931"/>
              <a:ext cx="588" cy="395"/>
            </a:xfrm>
            <a:custGeom>
              <a:avLst/>
              <a:gdLst>
                <a:gd name="T0" fmla="*/ 3418 w 550"/>
                <a:gd name="T1" fmla="*/ 25 h 403"/>
                <a:gd name="T2" fmla="*/ 2900 w 550"/>
                <a:gd name="T3" fmla="*/ 25 h 403"/>
                <a:gd name="T4" fmla="*/ 2713 w 550"/>
                <a:gd name="T5" fmla="*/ 52 h 403"/>
                <a:gd name="T6" fmla="*/ 1751 w 550"/>
                <a:gd name="T7" fmla="*/ 65 h 403"/>
                <a:gd name="T8" fmla="*/ 512 w 550"/>
                <a:gd name="T9" fmla="*/ 70 h 403"/>
                <a:gd name="T10" fmla="*/ 0 w 550"/>
                <a:gd name="T11" fmla="*/ 79 h 403"/>
                <a:gd name="T12" fmla="*/ 448 w 550"/>
                <a:gd name="T13" fmla="*/ 88 h 403"/>
                <a:gd name="T14" fmla="*/ 448 w 550"/>
                <a:gd name="T15" fmla="*/ 97 h 403"/>
                <a:gd name="T16" fmla="*/ 1139 w 550"/>
                <a:gd name="T17" fmla="*/ 99 h 403"/>
                <a:gd name="T18" fmla="*/ 1487 w 550"/>
                <a:gd name="T19" fmla="*/ 109 h 403"/>
                <a:gd name="T20" fmla="*/ 1640 w 550"/>
                <a:gd name="T21" fmla="*/ 119 h 403"/>
                <a:gd name="T22" fmla="*/ 2139 w 550"/>
                <a:gd name="T23" fmla="*/ 119 h 403"/>
                <a:gd name="T24" fmla="*/ 2906 w 550"/>
                <a:gd name="T25" fmla="*/ 120 h 403"/>
                <a:gd name="T26" fmla="*/ 2906 w 550"/>
                <a:gd name="T27" fmla="*/ 125 h 403"/>
                <a:gd name="T28" fmla="*/ 3418 w 550"/>
                <a:gd name="T29" fmla="*/ 132 h 403"/>
                <a:gd name="T30" fmla="*/ 3418 w 550"/>
                <a:gd name="T31" fmla="*/ 140 h 403"/>
                <a:gd name="T32" fmla="*/ 4546 w 550"/>
                <a:gd name="T33" fmla="*/ 143 h 403"/>
                <a:gd name="T34" fmla="*/ 6036 w 550"/>
                <a:gd name="T35" fmla="*/ 149 h 403"/>
                <a:gd name="T36" fmla="*/ 7128 w 550"/>
                <a:gd name="T37" fmla="*/ 145 h 403"/>
                <a:gd name="T38" fmla="*/ 8431 w 550"/>
                <a:gd name="T39" fmla="*/ 146 h 403"/>
                <a:gd name="T40" fmla="*/ 9141 w 550"/>
                <a:gd name="T41" fmla="*/ 141 h 403"/>
                <a:gd name="T42" fmla="*/ 11215 w 550"/>
                <a:gd name="T43" fmla="*/ 126 h 403"/>
                <a:gd name="T44" fmla="*/ 12487 w 550"/>
                <a:gd name="T45" fmla="*/ 128 h 403"/>
                <a:gd name="T46" fmla="*/ 13381 w 550"/>
                <a:gd name="T47" fmla="*/ 131 h 403"/>
                <a:gd name="T48" fmla="*/ 13946 w 550"/>
                <a:gd name="T49" fmla="*/ 123 h 403"/>
                <a:gd name="T50" fmla="*/ 14047 w 550"/>
                <a:gd name="T51" fmla="*/ 105 h 403"/>
                <a:gd name="T52" fmla="*/ 14589 w 550"/>
                <a:gd name="T53" fmla="*/ 99 h 403"/>
                <a:gd name="T54" fmla="*/ 15047 w 550"/>
                <a:gd name="T55" fmla="*/ 99 h 403"/>
                <a:gd name="T56" fmla="*/ 15133 w 550"/>
                <a:gd name="T57" fmla="*/ 93 h 403"/>
                <a:gd name="T58" fmla="*/ 15545 w 550"/>
                <a:gd name="T59" fmla="*/ 87 h 403"/>
                <a:gd name="T60" fmla="*/ 14737 w 550"/>
                <a:gd name="T61" fmla="*/ 83 h 403"/>
                <a:gd name="T62" fmla="*/ 13787 w 550"/>
                <a:gd name="T63" fmla="*/ 87 h 403"/>
                <a:gd name="T64" fmla="*/ 12896 w 550"/>
                <a:gd name="T65" fmla="*/ 83 h 403"/>
                <a:gd name="T66" fmla="*/ 12767 w 550"/>
                <a:gd name="T67" fmla="*/ 73 h 403"/>
                <a:gd name="T68" fmla="*/ 12487 w 550"/>
                <a:gd name="T69" fmla="*/ 66 h 403"/>
                <a:gd name="T70" fmla="*/ 12293 w 550"/>
                <a:gd name="T71" fmla="*/ 58 h 403"/>
                <a:gd name="T72" fmla="*/ 12314 w 550"/>
                <a:gd name="T73" fmla="*/ 50 h 403"/>
                <a:gd name="T74" fmla="*/ 11692 w 550"/>
                <a:gd name="T75" fmla="*/ 31 h 403"/>
                <a:gd name="T76" fmla="*/ 11444 w 550"/>
                <a:gd name="T77" fmla="*/ 25 h 403"/>
                <a:gd name="T78" fmla="*/ 10756 w 550"/>
                <a:gd name="T79" fmla="*/ 25 h 403"/>
                <a:gd name="T80" fmla="*/ 10303 w 550"/>
                <a:gd name="T81" fmla="*/ 9 h 403"/>
                <a:gd name="T82" fmla="*/ 9812 w 550"/>
                <a:gd name="T83" fmla="*/ 0 h 403"/>
                <a:gd name="T84" fmla="*/ 9301 w 550"/>
                <a:gd name="T85" fmla="*/ 13 h 403"/>
                <a:gd name="T86" fmla="*/ 8689 w 550"/>
                <a:gd name="T87" fmla="*/ 15 h 403"/>
                <a:gd name="T88" fmla="*/ 8138 w 550"/>
                <a:gd name="T89" fmla="*/ 25 h 403"/>
                <a:gd name="T90" fmla="*/ 7325 w 550"/>
                <a:gd name="T91" fmla="*/ 25 h 403"/>
                <a:gd name="T92" fmla="*/ 6651 w 550"/>
                <a:gd name="T93" fmla="*/ 13 h 403"/>
                <a:gd name="T94" fmla="*/ 5729 w 550"/>
                <a:gd name="T95" fmla="*/ 24 h 403"/>
                <a:gd name="T96" fmla="*/ 5061 w 550"/>
                <a:gd name="T97" fmla="*/ 22 h 403"/>
                <a:gd name="T98" fmla="*/ 4252 w 550"/>
                <a:gd name="T99" fmla="*/ 20 h 403"/>
                <a:gd name="T100" fmla="*/ 3795 w 550"/>
                <a:gd name="T101" fmla="*/ 25 h 403"/>
                <a:gd name="T102" fmla="*/ 3590 w 550"/>
                <a:gd name="T103" fmla="*/ 25 h 4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50" h="403">
                  <a:moveTo>
                    <a:pt x="132" y="35"/>
                  </a:moveTo>
                  <a:lnTo>
                    <a:pt x="122" y="46"/>
                  </a:lnTo>
                  <a:lnTo>
                    <a:pt x="115" y="54"/>
                  </a:lnTo>
                  <a:lnTo>
                    <a:pt x="102" y="57"/>
                  </a:lnTo>
                  <a:lnTo>
                    <a:pt x="96" y="120"/>
                  </a:lnTo>
                  <a:lnTo>
                    <a:pt x="95" y="131"/>
                  </a:lnTo>
                  <a:lnTo>
                    <a:pt x="80" y="155"/>
                  </a:lnTo>
                  <a:lnTo>
                    <a:pt x="62" y="170"/>
                  </a:lnTo>
                  <a:lnTo>
                    <a:pt x="50" y="183"/>
                  </a:lnTo>
                  <a:lnTo>
                    <a:pt x="19" y="190"/>
                  </a:lnTo>
                  <a:lnTo>
                    <a:pt x="3" y="204"/>
                  </a:lnTo>
                  <a:lnTo>
                    <a:pt x="0" y="216"/>
                  </a:lnTo>
                  <a:lnTo>
                    <a:pt x="11" y="225"/>
                  </a:lnTo>
                  <a:lnTo>
                    <a:pt x="17" y="238"/>
                  </a:lnTo>
                  <a:lnTo>
                    <a:pt x="15" y="247"/>
                  </a:lnTo>
                  <a:lnTo>
                    <a:pt x="17" y="259"/>
                  </a:lnTo>
                  <a:lnTo>
                    <a:pt x="26" y="264"/>
                  </a:lnTo>
                  <a:lnTo>
                    <a:pt x="41" y="264"/>
                  </a:lnTo>
                  <a:lnTo>
                    <a:pt x="46" y="275"/>
                  </a:lnTo>
                  <a:lnTo>
                    <a:pt x="52" y="296"/>
                  </a:lnTo>
                  <a:lnTo>
                    <a:pt x="54" y="312"/>
                  </a:lnTo>
                  <a:lnTo>
                    <a:pt x="59" y="325"/>
                  </a:lnTo>
                  <a:lnTo>
                    <a:pt x="69" y="329"/>
                  </a:lnTo>
                  <a:lnTo>
                    <a:pt x="76" y="325"/>
                  </a:lnTo>
                  <a:lnTo>
                    <a:pt x="89" y="316"/>
                  </a:lnTo>
                  <a:lnTo>
                    <a:pt x="104" y="327"/>
                  </a:lnTo>
                  <a:lnTo>
                    <a:pt x="102" y="338"/>
                  </a:lnTo>
                  <a:lnTo>
                    <a:pt x="104" y="344"/>
                  </a:lnTo>
                  <a:lnTo>
                    <a:pt x="111" y="347"/>
                  </a:lnTo>
                  <a:lnTo>
                    <a:pt x="122" y="359"/>
                  </a:lnTo>
                  <a:lnTo>
                    <a:pt x="119" y="372"/>
                  </a:lnTo>
                  <a:lnTo>
                    <a:pt x="122" y="379"/>
                  </a:lnTo>
                  <a:lnTo>
                    <a:pt x="139" y="379"/>
                  </a:lnTo>
                  <a:lnTo>
                    <a:pt x="160" y="388"/>
                  </a:lnTo>
                  <a:lnTo>
                    <a:pt x="198" y="403"/>
                  </a:lnTo>
                  <a:lnTo>
                    <a:pt x="213" y="403"/>
                  </a:lnTo>
                  <a:lnTo>
                    <a:pt x="235" y="399"/>
                  </a:lnTo>
                  <a:lnTo>
                    <a:pt x="253" y="392"/>
                  </a:lnTo>
                  <a:lnTo>
                    <a:pt x="283" y="397"/>
                  </a:lnTo>
                  <a:lnTo>
                    <a:pt x="298" y="396"/>
                  </a:lnTo>
                  <a:lnTo>
                    <a:pt x="305" y="394"/>
                  </a:lnTo>
                  <a:lnTo>
                    <a:pt x="324" y="381"/>
                  </a:lnTo>
                  <a:lnTo>
                    <a:pt x="366" y="357"/>
                  </a:lnTo>
                  <a:lnTo>
                    <a:pt x="398" y="347"/>
                  </a:lnTo>
                  <a:lnTo>
                    <a:pt x="415" y="346"/>
                  </a:lnTo>
                  <a:lnTo>
                    <a:pt x="441" y="351"/>
                  </a:lnTo>
                  <a:lnTo>
                    <a:pt x="463" y="353"/>
                  </a:lnTo>
                  <a:lnTo>
                    <a:pt x="474" y="357"/>
                  </a:lnTo>
                  <a:lnTo>
                    <a:pt x="491" y="355"/>
                  </a:lnTo>
                  <a:lnTo>
                    <a:pt x="494" y="340"/>
                  </a:lnTo>
                  <a:lnTo>
                    <a:pt x="494" y="312"/>
                  </a:lnTo>
                  <a:lnTo>
                    <a:pt x="496" y="283"/>
                  </a:lnTo>
                  <a:lnTo>
                    <a:pt x="505" y="268"/>
                  </a:lnTo>
                  <a:lnTo>
                    <a:pt x="515" y="264"/>
                  </a:lnTo>
                  <a:lnTo>
                    <a:pt x="524" y="270"/>
                  </a:lnTo>
                  <a:lnTo>
                    <a:pt x="533" y="264"/>
                  </a:lnTo>
                  <a:lnTo>
                    <a:pt x="539" y="257"/>
                  </a:lnTo>
                  <a:lnTo>
                    <a:pt x="537" y="249"/>
                  </a:lnTo>
                  <a:lnTo>
                    <a:pt x="548" y="246"/>
                  </a:lnTo>
                  <a:lnTo>
                    <a:pt x="550" y="236"/>
                  </a:lnTo>
                  <a:lnTo>
                    <a:pt x="539" y="231"/>
                  </a:lnTo>
                  <a:lnTo>
                    <a:pt x="522" y="227"/>
                  </a:lnTo>
                  <a:lnTo>
                    <a:pt x="509" y="231"/>
                  </a:lnTo>
                  <a:lnTo>
                    <a:pt x="489" y="234"/>
                  </a:lnTo>
                  <a:lnTo>
                    <a:pt x="470" y="234"/>
                  </a:lnTo>
                  <a:lnTo>
                    <a:pt x="457" y="227"/>
                  </a:lnTo>
                  <a:lnTo>
                    <a:pt x="452" y="216"/>
                  </a:lnTo>
                  <a:lnTo>
                    <a:pt x="452" y="201"/>
                  </a:lnTo>
                  <a:lnTo>
                    <a:pt x="450" y="186"/>
                  </a:lnTo>
                  <a:lnTo>
                    <a:pt x="441" y="175"/>
                  </a:lnTo>
                  <a:lnTo>
                    <a:pt x="435" y="164"/>
                  </a:lnTo>
                  <a:lnTo>
                    <a:pt x="435" y="149"/>
                  </a:lnTo>
                  <a:lnTo>
                    <a:pt x="437" y="134"/>
                  </a:lnTo>
                  <a:lnTo>
                    <a:pt x="437" y="125"/>
                  </a:lnTo>
                  <a:lnTo>
                    <a:pt x="428" y="102"/>
                  </a:lnTo>
                  <a:lnTo>
                    <a:pt x="413" y="87"/>
                  </a:lnTo>
                  <a:lnTo>
                    <a:pt x="407" y="72"/>
                  </a:lnTo>
                  <a:lnTo>
                    <a:pt x="405" y="61"/>
                  </a:lnTo>
                  <a:lnTo>
                    <a:pt x="402" y="56"/>
                  </a:lnTo>
                  <a:lnTo>
                    <a:pt x="381" y="41"/>
                  </a:lnTo>
                  <a:lnTo>
                    <a:pt x="374" y="28"/>
                  </a:lnTo>
                  <a:lnTo>
                    <a:pt x="365" y="9"/>
                  </a:lnTo>
                  <a:lnTo>
                    <a:pt x="357" y="2"/>
                  </a:lnTo>
                  <a:lnTo>
                    <a:pt x="348" y="0"/>
                  </a:lnTo>
                  <a:lnTo>
                    <a:pt x="339" y="4"/>
                  </a:lnTo>
                  <a:lnTo>
                    <a:pt x="329" y="13"/>
                  </a:lnTo>
                  <a:lnTo>
                    <a:pt x="324" y="15"/>
                  </a:lnTo>
                  <a:lnTo>
                    <a:pt x="307" y="15"/>
                  </a:lnTo>
                  <a:lnTo>
                    <a:pt x="296" y="17"/>
                  </a:lnTo>
                  <a:lnTo>
                    <a:pt x="288" y="26"/>
                  </a:lnTo>
                  <a:lnTo>
                    <a:pt x="274" y="31"/>
                  </a:lnTo>
                  <a:lnTo>
                    <a:pt x="259" y="30"/>
                  </a:lnTo>
                  <a:lnTo>
                    <a:pt x="251" y="22"/>
                  </a:lnTo>
                  <a:lnTo>
                    <a:pt x="235" y="13"/>
                  </a:lnTo>
                  <a:lnTo>
                    <a:pt x="221" y="17"/>
                  </a:lnTo>
                  <a:lnTo>
                    <a:pt x="204" y="24"/>
                  </a:lnTo>
                  <a:lnTo>
                    <a:pt x="191" y="26"/>
                  </a:lnTo>
                  <a:lnTo>
                    <a:pt x="180" y="22"/>
                  </a:lnTo>
                  <a:lnTo>
                    <a:pt x="167" y="15"/>
                  </a:lnTo>
                  <a:lnTo>
                    <a:pt x="150" y="20"/>
                  </a:lnTo>
                  <a:lnTo>
                    <a:pt x="139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1"/>
                  </a:lnTo>
                  <a:lnTo>
                    <a:pt x="132" y="35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9" name="Freeform 25"/>
            <p:cNvSpPr>
              <a:spLocks/>
            </p:cNvSpPr>
            <p:nvPr/>
          </p:nvSpPr>
          <p:spPr bwMode="auto">
            <a:xfrm>
              <a:off x="1759" y="2556"/>
              <a:ext cx="225" cy="182"/>
            </a:xfrm>
            <a:custGeom>
              <a:avLst/>
              <a:gdLst>
                <a:gd name="T0" fmla="*/ 0 w 210"/>
                <a:gd name="T1" fmla="*/ 30 h 185"/>
                <a:gd name="T2" fmla="*/ 5 w 210"/>
                <a:gd name="T3" fmla="*/ 26 h 185"/>
                <a:gd name="T4" fmla="*/ 3 w 210"/>
                <a:gd name="T5" fmla="*/ 17 h 185"/>
                <a:gd name="T6" fmla="*/ 1112 w 210"/>
                <a:gd name="T7" fmla="*/ 0 h 185"/>
                <a:gd name="T8" fmla="*/ 1191 w 210"/>
                <a:gd name="T9" fmla="*/ 6 h 185"/>
                <a:gd name="T10" fmla="*/ 1925 w 210"/>
                <a:gd name="T11" fmla="*/ 2 h 185"/>
                <a:gd name="T12" fmla="*/ 2511 w 210"/>
                <a:gd name="T13" fmla="*/ 3 h 185"/>
                <a:gd name="T14" fmla="*/ 2286 w 210"/>
                <a:gd name="T15" fmla="*/ 12 h 185"/>
                <a:gd name="T16" fmla="*/ 2375 w 210"/>
                <a:gd name="T17" fmla="*/ 24 h 185"/>
                <a:gd name="T18" fmla="*/ 2882 w 210"/>
                <a:gd name="T19" fmla="*/ 29 h 185"/>
                <a:gd name="T20" fmla="*/ 3343 w 210"/>
                <a:gd name="T21" fmla="*/ 28 h 185"/>
                <a:gd name="T22" fmla="*/ 3719 w 210"/>
                <a:gd name="T23" fmla="*/ 19 h 185"/>
                <a:gd name="T24" fmla="*/ 4353 w 210"/>
                <a:gd name="T25" fmla="*/ 17 h 185"/>
                <a:gd name="T26" fmla="*/ 4558 w 210"/>
                <a:gd name="T27" fmla="*/ 25 h 185"/>
                <a:gd name="T28" fmla="*/ 4932 w 210"/>
                <a:gd name="T29" fmla="*/ 30 h 185"/>
                <a:gd name="T30" fmla="*/ 5419 w 210"/>
                <a:gd name="T31" fmla="*/ 30 h 185"/>
                <a:gd name="T32" fmla="*/ 5354 w 210"/>
                <a:gd name="T33" fmla="*/ 30 h 185"/>
                <a:gd name="T34" fmla="*/ 5363 w 210"/>
                <a:gd name="T35" fmla="*/ 30 h 185"/>
                <a:gd name="T36" fmla="*/ 5439 w 210"/>
                <a:gd name="T37" fmla="*/ 42 h 185"/>
                <a:gd name="T38" fmla="*/ 6111 w 210"/>
                <a:gd name="T39" fmla="*/ 40 h 185"/>
                <a:gd name="T40" fmla="*/ 6244 w 210"/>
                <a:gd name="T41" fmla="*/ 47 h 185"/>
                <a:gd name="T42" fmla="*/ 6313 w 210"/>
                <a:gd name="T43" fmla="*/ 52 h 185"/>
                <a:gd name="T44" fmla="*/ 6596 w 210"/>
                <a:gd name="T45" fmla="*/ 59 h 185"/>
                <a:gd name="T46" fmla="*/ 6221 w 210"/>
                <a:gd name="T47" fmla="*/ 64 h 185"/>
                <a:gd name="T48" fmla="*/ 5892 w 210"/>
                <a:gd name="T49" fmla="*/ 68 h 185"/>
                <a:gd name="T50" fmla="*/ 5503 w 210"/>
                <a:gd name="T51" fmla="*/ 68 h 185"/>
                <a:gd name="T52" fmla="*/ 5058 w 210"/>
                <a:gd name="T53" fmla="*/ 70 h 185"/>
                <a:gd name="T54" fmla="*/ 5058 w 210"/>
                <a:gd name="T55" fmla="*/ 76 h 185"/>
                <a:gd name="T56" fmla="*/ 4902 w 210"/>
                <a:gd name="T57" fmla="*/ 79 h 185"/>
                <a:gd name="T58" fmla="*/ 4406 w 210"/>
                <a:gd name="T59" fmla="*/ 83 h 185"/>
                <a:gd name="T60" fmla="*/ 3595 w 210"/>
                <a:gd name="T61" fmla="*/ 77 h 185"/>
                <a:gd name="T62" fmla="*/ 3453 w 210"/>
                <a:gd name="T63" fmla="*/ 70 h 185"/>
                <a:gd name="T64" fmla="*/ 2690 w 210"/>
                <a:gd name="T65" fmla="*/ 68 h 185"/>
                <a:gd name="T66" fmla="*/ 2449 w 210"/>
                <a:gd name="T67" fmla="*/ 57 h 185"/>
                <a:gd name="T68" fmla="*/ 1925 w 210"/>
                <a:gd name="T69" fmla="*/ 50 h 185"/>
                <a:gd name="T70" fmla="*/ 1741 w 210"/>
                <a:gd name="T71" fmla="*/ 42 h 185"/>
                <a:gd name="T72" fmla="*/ 1322 w 210"/>
                <a:gd name="T73" fmla="*/ 30 h 185"/>
                <a:gd name="T74" fmla="*/ 1038 w 210"/>
                <a:gd name="T75" fmla="*/ 30 h 185"/>
                <a:gd name="T76" fmla="*/ 485 w 210"/>
                <a:gd name="T77" fmla="*/ 30 h 185"/>
                <a:gd name="T78" fmla="*/ 0 w 210"/>
                <a:gd name="T79" fmla="*/ 30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0" h="185">
                  <a:moveTo>
                    <a:pt x="0" y="33"/>
                  </a:moveTo>
                  <a:lnTo>
                    <a:pt x="5" y="26"/>
                  </a:lnTo>
                  <a:lnTo>
                    <a:pt x="3" y="17"/>
                  </a:lnTo>
                  <a:lnTo>
                    <a:pt x="35" y="0"/>
                  </a:lnTo>
                  <a:lnTo>
                    <a:pt x="38" y="6"/>
                  </a:lnTo>
                  <a:lnTo>
                    <a:pt x="61" y="2"/>
                  </a:lnTo>
                  <a:lnTo>
                    <a:pt x="79" y="3"/>
                  </a:lnTo>
                  <a:lnTo>
                    <a:pt x="72" y="12"/>
                  </a:lnTo>
                  <a:lnTo>
                    <a:pt x="76" y="24"/>
                  </a:lnTo>
                  <a:lnTo>
                    <a:pt x="91" y="29"/>
                  </a:lnTo>
                  <a:lnTo>
                    <a:pt x="106" y="28"/>
                  </a:lnTo>
                  <a:lnTo>
                    <a:pt x="118" y="19"/>
                  </a:lnTo>
                  <a:lnTo>
                    <a:pt x="138" y="17"/>
                  </a:lnTo>
                  <a:lnTo>
                    <a:pt x="144" y="25"/>
                  </a:lnTo>
                  <a:lnTo>
                    <a:pt x="156" y="32"/>
                  </a:lnTo>
                  <a:lnTo>
                    <a:pt x="173" y="33"/>
                  </a:lnTo>
                  <a:lnTo>
                    <a:pt x="170" y="47"/>
                  </a:lnTo>
                  <a:lnTo>
                    <a:pt x="171" y="75"/>
                  </a:lnTo>
                  <a:lnTo>
                    <a:pt x="174" y="92"/>
                  </a:lnTo>
                  <a:lnTo>
                    <a:pt x="193" y="90"/>
                  </a:lnTo>
                  <a:lnTo>
                    <a:pt x="199" y="102"/>
                  </a:lnTo>
                  <a:lnTo>
                    <a:pt x="200" y="112"/>
                  </a:lnTo>
                  <a:lnTo>
                    <a:pt x="210" y="126"/>
                  </a:lnTo>
                  <a:lnTo>
                    <a:pt x="198" y="136"/>
                  </a:lnTo>
                  <a:lnTo>
                    <a:pt x="187" y="144"/>
                  </a:lnTo>
                  <a:lnTo>
                    <a:pt x="175" y="144"/>
                  </a:lnTo>
                  <a:lnTo>
                    <a:pt x="161" y="148"/>
                  </a:lnTo>
                  <a:lnTo>
                    <a:pt x="161" y="163"/>
                  </a:lnTo>
                  <a:lnTo>
                    <a:pt x="155" y="173"/>
                  </a:lnTo>
                  <a:lnTo>
                    <a:pt x="140" y="185"/>
                  </a:lnTo>
                  <a:lnTo>
                    <a:pt x="115" y="166"/>
                  </a:lnTo>
                  <a:lnTo>
                    <a:pt x="108" y="149"/>
                  </a:lnTo>
                  <a:lnTo>
                    <a:pt x="85" y="144"/>
                  </a:lnTo>
                  <a:lnTo>
                    <a:pt x="77" y="122"/>
                  </a:lnTo>
                  <a:lnTo>
                    <a:pt x="61" y="109"/>
                  </a:lnTo>
                  <a:lnTo>
                    <a:pt x="55" y="93"/>
                  </a:lnTo>
                  <a:lnTo>
                    <a:pt x="42" y="77"/>
                  </a:lnTo>
                  <a:lnTo>
                    <a:pt x="33" y="61"/>
                  </a:lnTo>
                  <a:lnTo>
                    <a:pt x="16" y="4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0" name="Freeform 26"/>
            <p:cNvSpPr>
              <a:spLocks/>
            </p:cNvSpPr>
            <p:nvPr/>
          </p:nvSpPr>
          <p:spPr bwMode="auto">
            <a:xfrm>
              <a:off x="1912" y="2697"/>
              <a:ext cx="60" cy="69"/>
            </a:xfrm>
            <a:custGeom>
              <a:avLst/>
              <a:gdLst>
                <a:gd name="T0" fmla="*/ 527 w 57"/>
                <a:gd name="T1" fmla="*/ 17 h 71"/>
                <a:gd name="T2" fmla="*/ 564 w 57"/>
                <a:gd name="T3" fmla="*/ 17 h 71"/>
                <a:gd name="T4" fmla="*/ 729 w 57"/>
                <a:gd name="T5" fmla="*/ 17 h 71"/>
                <a:gd name="T6" fmla="*/ 729 w 57"/>
                <a:gd name="T7" fmla="*/ 17 h 71"/>
                <a:gd name="T8" fmla="*/ 657 w 57"/>
                <a:gd name="T9" fmla="*/ 17 h 71"/>
                <a:gd name="T10" fmla="*/ 555 w 57"/>
                <a:gd name="T11" fmla="*/ 9 h 71"/>
                <a:gd name="T12" fmla="*/ 501 w 57"/>
                <a:gd name="T13" fmla="*/ 0 h 71"/>
                <a:gd name="T14" fmla="*/ 333 w 57"/>
                <a:gd name="T15" fmla="*/ 0 h 71"/>
                <a:gd name="T16" fmla="*/ 209 w 57"/>
                <a:gd name="T17" fmla="*/ 4 h 71"/>
                <a:gd name="T18" fmla="*/ 209 w 57"/>
                <a:gd name="T19" fmla="*/ 17 h 71"/>
                <a:gd name="T20" fmla="*/ 9 w 57"/>
                <a:gd name="T21" fmla="*/ 17 h 71"/>
                <a:gd name="T22" fmla="*/ 0 w 57"/>
                <a:gd name="T23" fmla="*/ 17 h 71"/>
                <a:gd name="T24" fmla="*/ 4 w 57"/>
                <a:gd name="T25" fmla="*/ 17 h 71"/>
                <a:gd name="T26" fmla="*/ 199 w 57"/>
                <a:gd name="T27" fmla="*/ 17 h 71"/>
                <a:gd name="T28" fmla="*/ 369 w 57"/>
                <a:gd name="T29" fmla="*/ 17 h 71"/>
                <a:gd name="T30" fmla="*/ 452 w 57"/>
                <a:gd name="T31" fmla="*/ 17 h 71"/>
                <a:gd name="T32" fmla="*/ 527 w 57"/>
                <a:gd name="T33" fmla="*/ 17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71">
                  <a:moveTo>
                    <a:pt x="41" y="71"/>
                  </a:moveTo>
                  <a:lnTo>
                    <a:pt x="44" y="48"/>
                  </a:lnTo>
                  <a:lnTo>
                    <a:pt x="57" y="39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3" y="9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7" y="1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6" y="50"/>
                  </a:lnTo>
                  <a:lnTo>
                    <a:pt x="28" y="53"/>
                  </a:lnTo>
                  <a:lnTo>
                    <a:pt x="35" y="6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1" name="Freeform 27"/>
            <p:cNvSpPr>
              <a:spLocks/>
            </p:cNvSpPr>
            <p:nvPr/>
          </p:nvSpPr>
          <p:spPr bwMode="auto">
            <a:xfrm>
              <a:off x="1836" y="2423"/>
              <a:ext cx="231" cy="223"/>
            </a:xfrm>
            <a:custGeom>
              <a:avLst/>
              <a:gdLst>
                <a:gd name="T0" fmla="*/ 3247 w 215"/>
                <a:gd name="T1" fmla="*/ 6 h 228"/>
                <a:gd name="T2" fmla="*/ 2437 w 215"/>
                <a:gd name="T3" fmla="*/ 22 h 228"/>
                <a:gd name="T4" fmla="*/ 2437 w 215"/>
                <a:gd name="T5" fmla="*/ 22 h 228"/>
                <a:gd name="T6" fmla="*/ 1965 w 215"/>
                <a:gd name="T7" fmla="*/ 22 h 228"/>
                <a:gd name="T8" fmla="*/ 2004 w 215"/>
                <a:gd name="T9" fmla="*/ 22 h 228"/>
                <a:gd name="T10" fmla="*/ 1865 w 215"/>
                <a:gd name="T11" fmla="*/ 22 h 228"/>
                <a:gd name="T12" fmla="*/ 1400 w 215"/>
                <a:gd name="T13" fmla="*/ 23 h 228"/>
                <a:gd name="T14" fmla="*/ 951 w 215"/>
                <a:gd name="T15" fmla="*/ 31 h 228"/>
                <a:gd name="T16" fmla="*/ 773 w 215"/>
                <a:gd name="T17" fmla="*/ 35 h 228"/>
                <a:gd name="T18" fmla="*/ 951 w 215"/>
                <a:gd name="T19" fmla="*/ 38 h 228"/>
                <a:gd name="T20" fmla="*/ 824 w 215"/>
                <a:gd name="T21" fmla="*/ 43 h 228"/>
                <a:gd name="T22" fmla="*/ 503 w 215"/>
                <a:gd name="T23" fmla="*/ 46 h 228"/>
                <a:gd name="T24" fmla="*/ 328 w 215"/>
                <a:gd name="T25" fmla="*/ 47 h 228"/>
                <a:gd name="T26" fmla="*/ 0 w 215"/>
                <a:gd name="T27" fmla="*/ 51 h 228"/>
                <a:gd name="T28" fmla="*/ 1 w 215"/>
                <a:gd name="T29" fmla="*/ 55 h 228"/>
                <a:gd name="T30" fmla="*/ 378 w 215"/>
                <a:gd name="T31" fmla="*/ 56 h 228"/>
                <a:gd name="T32" fmla="*/ 1277 w 215"/>
                <a:gd name="T33" fmla="*/ 56 h 228"/>
                <a:gd name="T34" fmla="*/ 1815 w 215"/>
                <a:gd name="T35" fmla="*/ 54 h 228"/>
                <a:gd name="T36" fmla="*/ 2282 w 215"/>
                <a:gd name="T37" fmla="*/ 53 h 228"/>
                <a:gd name="T38" fmla="*/ 2670 w 215"/>
                <a:gd name="T39" fmla="*/ 56 h 228"/>
                <a:gd name="T40" fmla="*/ 3051 w 215"/>
                <a:gd name="T41" fmla="*/ 58 h 228"/>
                <a:gd name="T42" fmla="*/ 3583 w 215"/>
                <a:gd name="T43" fmla="*/ 58 h 228"/>
                <a:gd name="T44" fmla="*/ 3489 w 215"/>
                <a:gd name="T45" fmla="*/ 62 h 228"/>
                <a:gd name="T46" fmla="*/ 3693 w 215"/>
                <a:gd name="T47" fmla="*/ 76 h 228"/>
                <a:gd name="T48" fmla="*/ 4108 w 215"/>
                <a:gd name="T49" fmla="*/ 75 h 228"/>
                <a:gd name="T50" fmla="*/ 4414 w 215"/>
                <a:gd name="T51" fmla="*/ 74 h 228"/>
                <a:gd name="T52" fmla="*/ 4504 w 215"/>
                <a:gd name="T53" fmla="*/ 70 h 228"/>
                <a:gd name="T54" fmla="*/ 4616 w 215"/>
                <a:gd name="T55" fmla="*/ 63 h 228"/>
                <a:gd name="T56" fmla="*/ 4981 w 215"/>
                <a:gd name="T57" fmla="*/ 60 h 228"/>
                <a:gd name="T58" fmla="*/ 4981 w 215"/>
                <a:gd name="T59" fmla="*/ 54 h 228"/>
                <a:gd name="T60" fmla="*/ 5287 w 215"/>
                <a:gd name="T61" fmla="*/ 50 h 228"/>
                <a:gd name="T62" fmla="*/ 5881 w 215"/>
                <a:gd name="T63" fmla="*/ 47 h 228"/>
                <a:gd name="T64" fmla="*/ 6984 w 215"/>
                <a:gd name="T65" fmla="*/ 33 h 228"/>
                <a:gd name="T66" fmla="*/ 7132 w 215"/>
                <a:gd name="T67" fmla="*/ 25 h 228"/>
                <a:gd name="T68" fmla="*/ 6929 w 215"/>
                <a:gd name="T69" fmla="*/ 22 h 228"/>
                <a:gd name="T70" fmla="*/ 7663 w 215"/>
                <a:gd name="T71" fmla="*/ 22 h 228"/>
                <a:gd name="T72" fmla="*/ 7756 w 215"/>
                <a:gd name="T73" fmla="*/ 16 h 228"/>
                <a:gd name="T74" fmla="*/ 7294 w 215"/>
                <a:gd name="T75" fmla="*/ 4 h 228"/>
                <a:gd name="T76" fmla="*/ 6929 w 215"/>
                <a:gd name="T77" fmla="*/ 2 h 228"/>
                <a:gd name="T78" fmla="*/ 6327 w 215"/>
                <a:gd name="T79" fmla="*/ 0 h 228"/>
                <a:gd name="T80" fmla="*/ 4981 w 215"/>
                <a:gd name="T81" fmla="*/ 0 h 228"/>
                <a:gd name="T82" fmla="*/ 4580 w 215"/>
                <a:gd name="T83" fmla="*/ 9 h 228"/>
                <a:gd name="T84" fmla="*/ 4263 w 215"/>
                <a:gd name="T85" fmla="*/ 20 h 228"/>
                <a:gd name="T86" fmla="*/ 4328 w 215"/>
                <a:gd name="T87" fmla="*/ 22 h 228"/>
                <a:gd name="T88" fmla="*/ 4769 w 215"/>
                <a:gd name="T89" fmla="*/ 22 h 228"/>
                <a:gd name="T90" fmla="*/ 5095 w 215"/>
                <a:gd name="T91" fmla="*/ 22 h 228"/>
                <a:gd name="T92" fmla="*/ 5095 w 215"/>
                <a:gd name="T93" fmla="*/ 22 h 228"/>
                <a:gd name="T94" fmla="*/ 4580 w 215"/>
                <a:gd name="T95" fmla="*/ 22 h 228"/>
                <a:gd name="T96" fmla="*/ 4028 w 215"/>
                <a:gd name="T97" fmla="*/ 23 h 228"/>
                <a:gd name="T98" fmla="*/ 3583 w 215"/>
                <a:gd name="T99" fmla="*/ 24 h 228"/>
                <a:gd name="T100" fmla="*/ 3463 w 215"/>
                <a:gd name="T101" fmla="*/ 22 h 228"/>
                <a:gd name="T102" fmla="*/ 3278 w 215"/>
                <a:gd name="T103" fmla="*/ 22 h 228"/>
                <a:gd name="T104" fmla="*/ 3522 w 215"/>
                <a:gd name="T105" fmla="*/ 22 h 228"/>
                <a:gd name="T106" fmla="*/ 3489 w 215"/>
                <a:gd name="T107" fmla="*/ 22 h 228"/>
                <a:gd name="T108" fmla="*/ 3463 w 215"/>
                <a:gd name="T109" fmla="*/ 22 h 228"/>
                <a:gd name="T110" fmla="*/ 3247 w 215"/>
                <a:gd name="T111" fmla="*/ 6 h 2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5" h="228">
                  <a:moveTo>
                    <a:pt x="89" y="6"/>
                  </a:moveTo>
                  <a:lnTo>
                    <a:pt x="67" y="33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56" y="57"/>
                  </a:lnTo>
                  <a:lnTo>
                    <a:pt x="52" y="66"/>
                  </a:lnTo>
                  <a:lnTo>
                    <a:pt x="39" y="79"/>
                  </a:lnTo>
                  <a:lnTo>
                    <a:pt x="26" y="94"/>
                  </a:lnTo>
                  <a:lnTo>
                    <a:pt x="21" y="102"/>
                  </a:lnTo>
                  <a:lnTo>
                    <a:pt x="26" y="109"/>
                  </a:lnTo>
                  <a:lnTo>
                    <a:pt x="22" y="120"/>
                  </a:lnTo>
                  <a:lnTo>
                    <a:pt x="15" y="129"/>
                  </a:lnTo>
                  <a:lnTo>
                    <a:pt x="9" y="134"/>
                  </a:lnTo>
                  <a:lnTo>
                    <a:pt x="0" y="145"/>
                  </a:lnTo>
                  <a:lnTo>
                    <a:pt x="1" y="156"/>
                  </a:lnTo>
                  <a:lnTo>
                    <a:pt x="11" y="162"/>
                  </a:lnTo>
                  <a:lnTo>
                    <a:pt x="35" y="162"/>
                  </a:lnTo>
                  <a:lnTo>
                    <a:pt x="49" y="154"/>
                  </a:lnTo>
                  <a:lnTo>
                    <a:pt x="63" y="152"/>
                  </a:lnTo>
                  <a:lnTo>
                    <a:pt x="74" y="162"/>
                  </a:lnTo>
                  <a:lnTo>
                    <a:pt x="85" y="167"/>
                  </a:lnTo>
                  <a:lnTo>
                    <a:pt x="100" y="169"/>
                  </a:lnTo>
                  <a:lnTo>
                    <a:pt x="96" y="186"/>
                  </a:lnTo>
                  <a:lnTo>
                    <a:pt x="101" y="228"/>
                  </a:lnTo>
                  <a:lnTo>
                    <a:pt x="114" y="227"/>
                  </a:lnTo>
                  <a:lnTo>
                    <a:pt x="122" y="226"/>
                  </a:lnTo>
                  <a:lnTo>
                    <a:pt x="125" y="214"/>
                  </a:lnTo>
                  <a:lnTo>
                    <a:pt x="127" y="189"/>
                  </a:lnTo>
                  <a:lnTo>
                    <a:pt x="137" y="176"/>
                  </a:lnTo>
                  <a:lnTo>
                    <a:pt x="137" y="154"/>
                  </a:lnTo>
                  <a:lnTo>
                    <a:pt x="145" y="141"/>
                  </a:lnTo>
                  <a:lnTo>
                    <a:pt x="162" y="134"/>
                  </a:lnTo>
                  <a:lnTo>
                    <a:pt x="193" y="98"/>
                  </a:lnTo>
                  <a:lnTo>
                    <a:pt x="197" y="83"/>
                  </a:lnTo>
                  <a:lnTo>
                    <a:pt x="192" y="59"/>
                  </a:lnTo>
                  <a:lnTo>
                    <a:pt x="212" y="43"/>
                  </a:lnTo>
                  <a:lnTo>
                    <a:pt x="215" y="16"/>
                  </a:lnTo>
                  <a:lnTo>
                    <a:pt x="201" y="4"/>
                  </a:lnTo>
                  <a:lnTo>
                    <a:pt x="192" y="2"/>
                  </a:lnTo>
                  <a:lnTo>
                    <a:pt x="175" y="0"/>
                  </a:lnTo>
                  <a:lnTo>
                    <a:pt x="137" y="0"/>
                  </a:lnTo>
                  <a:lnTo>
                    <a:pt x="126" y="9"/>
                  </a:lnTo>
                  <a:lnTo>
                    <a:pt x="117" y="20"/>
                  </a:lnTo>
                  <a:lnTo>
                    <a:pt x="119" y="30"/>
                  </a:lnTo>
                  <a:lnTo>
                    <a:pt x="132" y="39"/>
                  </a:lnTo>
                  <a:lnTo>
                    <a:pt x="141" y="50"/>
                  </a:lnTo>
                  <a:lnTo>
                    <a:pt x="141" y="65"/>
                  </a:lnTo>
                  <a:lnTo>
                    <a:pt x="126" y="76"/>
                  </a:lnTo>
                  <a:lnTo>
                    <a:pt x="111" y="79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1" y="59"/>
                  </a:lnTo>
                  <a:lnTo>
                    <a:pt x="98" y="48"/>
                  </a:lnTo>
                  <a:lnTo>
                    <a:pt x="96" y="35"/>
                  </a:lnTo>
                  <a:lnTo>
                    <a:pt x="95" y="22"/>
                  </a:lnTo>
                  <a:lnTo>
                    <a:pt x="89" y="6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2" name="Freeform 28"/>
            <p:cNvSpPr>
              <a:spLocks/>
            </p:cNvSpPr>
            <p:nvPr/>
          </p:nvSpPr>
          <p:spPr bwMode="auto">
            <a:xfrm>
              <a:off x="1057" y="2074"/>
              <a:ext cx="324" cy="271"/>
            </a:xfrm>
            <a:custGeom>
              <a:avLst/>
              <a:gdLst>
                <a:gd name="T0" fmla="*/ 3099 w 303"/>
                <a:gd name="T1" fmla="*/ 48 h 276"/>
                <a:gd name="T2" fmla="*/ 3005 w 303"/>
                <a:gd name="T3" fmla="*/ 60 h 276"/>
                <a:gd name="T4" fmla="*/ 2438 w 303"/>
                <a:gd name="T5" fmla="*/ 58 h 276"/>
                <a:gd name="T6" fmla="*/ 1812 w 303"/>
                <a:gd name="T7" fmla="*/ 69 h 276"/>
                <a:gd name="T8" fmla="*/ 931 w 303"/>
                <a:gd name="T9" fmla="*/ 77 h 276"/>
                <a:gd name="T10" fmla="*/ 348 w 303"/>
                <a:gd name="T11" fmla="*/ 78 h 276"/>
                <a:gd name="T12" fmla="*/ 6 w 303"/>
                <a:gd name="T13" fmla="*/ 80 h 276"/>
                <a:gd name="T14" fmla="*/ 304 w 303"/>
                <a:gd name="T15" fmla="*/ 88 h 276"/>
                <a:gd name="T16" fmla="*/ 4 w 303"/>
                <a:gd name="T17" fmla="*/ 100 h 276"/>
                <a:gd name="T18" fmla="*/ 456 w 303"/>
                <a:gd name="T19" fmla="*/ 100 h 276"/>
                <a:gd name="T20" fmla="*/ 834 w 303"/>
                <a:gd name="T21" fmla="*/ 99 h 276"/>
                <a:gd name="T22" fmla="*/ 682 w 303"/>
                <a:gd name="T23" fmla="*/ 106 h 276"/>
                <a:gd name="T24" fmla="*/ 1538 w 303"/>
                <a:gd name="T25" fmla="*/ 109 h 276"/>
                <a:gd name="T26" fmla="*/ 2280 w 303"/>
                <a:gd name="T27" fmla="*/ 112 h 276"/>
                <a:gd name="T28" fmla="*/ 3099 w 303"/>
                <a:gd name="T29" fmla="*/ 106 h 276"/>
                <a:gd name="T30" fmla="*/ 5308 w 303"/>
                <a:gd name="T31" fmla="*/ 109 h 276"/>
                <a:gd name="T32" fmla="*/ 6489 w 303"/>
                <a:gd name="T33" fmla="*/ 98 h 276"/>
                <a:gd name="T34" fmla="*/ 7125 w 303"/>
                <a:gd name="T35" fmla="*/ 88 h 276"/>
                <a:gd name="T36" fmla="*/ 7653 w 303"/>
                <a:gd name="T37" fmla="*/ 78 h 276"/>
                <a:gd name="T38" fmla="*/ 7920 w 303"/>
                <a:gd name="T39" fmla="*/ 58 h 276"/>
                <a:gd name="T40" fmla="*/ 8210 w 303"/>
                <a:gd name="T41" fmla="*/ 44 h 276"/>
                <a:gd name="T42" fmla="*/ 7772 w 303"/>
                <a:gd name="T43" fmla="*/ 27 h 276"/>
                <a:gd name="T44" fmla="*/ 7157 w 303"/>
                <a:gd name="T45" fmla="*/ 27 h 276"/>
                <a:gd name="T46" fmla="*/ 6864 w 303"/>
                <a:gd name="T47" fmla="*/ 27 h 276"/>
                <a:gd name="T48" fmla="*/ 7727 w 303"/>
                <a:gd name="T49" fmla="*/ 0 h 276"/>
                <a:gd name="T50" fmla="*/ 6330 w 303"/>
                <a:gd name="T51" fmla="*/ 4 h 276"/>
                <a:gd name="T52" fmla="*/ 5720 w 303"/>
                <a:gd name="T53" fmla="*/ 19 h 276"/>
                <a:gd name="T54" fmla="*/ 5112 w 303"/>
                <a:gd name="T55" fmla="*/ 22 h 276"/>
                <a:gd name="T56" fmla="*/ 5827 w 303"/>
                <a:gd name="T57" fmla="*/ 27 h 276"/>
                <a:gd name="T58" fmla="*/ 4492 w 303"/>
                <a:gd name="T59" fmla="*/ 27 h 276"/>
                <a:gd name="T60" fmla="*/ 3213 w 303"/>
                <a:gd name="T61" fmla="*/ 27 h 276"/>
                <a:gd name="T62" fmla="*/ 2833 w 303"/>
                <a:gd name="T63" fmla="*/ 27 h 276"/>
                <a:gd name="T64" fmla="*/ 2810 w 303"/>
                <a:gd name="T65" fmla="*/ 27 h 276"/>
                <a:gd name="T66" fmla="*/ 2458 w 303"/>
                <a:gd name="T67" fmla="*/ 35 h 276"/>
                <a:gd name="T68" fmla="*/ 2072 w 303"/>
                <a:gd name="T69" fmla="*/ 46 h 276"/>
                <a:gd name="T70" fmla="*/ 2543 w 303"/>
                <a:gd name="T71" fmla="*/ 54 h 2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3" h="276">
                  <a:moveTo>
                    <a:pt x="112" y="104"/>
                  </a:moveTo>
                  <a:lnTo>
                    <a:pt x="108" y="115"/>
                  </a:lnTo>
                  <a:lnTo>
                    <a:pt x="112" y="130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63" y="167"/>
                  </a:lnTo>
                  <a:lnTo>
                    <a:pt x="50" y="172"/>
                  </a:lnTo>
                  <a:lnTo>
                    <a:pt x="33" y="191"/>
                  </a:lnTo>
                  <a:lnTo>
                    <a:pt x="22" y="196"/>
                  </a:lnTo>
                  <a:lnTo>
                    <a:pt x="13" y="195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7"/>
                  </a:lnTo>
                  <a:lnTo>
                    <a:pt x="11" y="220"/>
                  </a:lnTo>
                  <a:lnTo>
                    <a:pt x="0" y="232"/>
                  </a:lnTo>
                  <a:lnTo>
                    <a:pt x="4" y="244"/>
                  </a:lnTo>
                  <a:lnTo>
                    <a:pt x="17" y="244"/>
                  </a:lnTo>
                  <a:lnTo>
                    <a:pt x="22" y="235"/>
                  </a:lnTo>
                  <a:lnTo>
                    <a:pt x="30" y="243"/>
                  </a:lnTo>
                  <a:lnTo>
                    <a:pt x="20" y="250"/>
                  </a:lnTo>
                  <a:lnTo>
                    <a:pt x="24" y="261"/>
                  </a:lnTo>
                  <a:lnTo>
                    <a:pt x="30" y="263"/>
                  </a:lnTo>
                  <a:lnTo>
                    <a:pt x="54" y="267"/>
                  </a:lnTo>
                  <a:lnTo>
                    <a:pt x="58" y="269"/>
                  </a:lnTo>
                  <a:lnTo>
                    <a:pt x="80" y="276"/>
                  </a:lnTo>
                  <a:lnTo>
                    <a:pt x="89" y="272"/>
                  </a:lnTo>
                  <a:lnTo>
                    <a:pt x="108" y="261"/>
                  </a:lnTo>
                  <a:lnTo>
                    <a:pt x="136" y="267"/>
                  </a:lnTo>
                  <a:lnTo>
                    <a:pt x="186" y="267"/>
                  </a:lnTo>
                  <a:lnTo>
                    <a:pt x="214" y="261"/>
                  </a:lnTo>
                  <a:lnTo>
                    <a:pt x="227" y="241"/>
                  </a:lnTo>
                  <a:lnTo>
                    <a:pt x="244" y="232"/>
                  </a:lnTo>
                  <a:lnTo>
                    <a:pt x="249" y="220"/>
                  </a:lnTo>
                  <a:lnTo>
                    <a:pt x="255" y="204"/>
                  </a:lnTo>
                  <a:lnTo>
                    <a:pt x="268" y="195"/>
                  </a:lnTo>
                  <a:lnTo>
                    <a:pt x="279" y="167"/>
                  </a:lnTo>
                  <a:lnTo>
                    <a:pt x="277" y="135"/>
                  </a:lnTo>
                  <a:lnTo>
                    <a:pt x="303" y="120"/>
                  </a:lnTo>
                  <a:lnTo>
                    <a:pt x="288" y="107"/>
                  </a:lnTo>
                  <a:lnTo>
                    <a:pt x="283" y="85"/>
                  </a:lnTo>
                  <a:lnTo>
                    <a:pt x="273" y="76"/>
                  </a:lnTo>
                  <a:lnTo>
                    <a:pt x="262" y="76"/>
                  </a:lnTo>
                  <a:lnTo>
                    <a:pt x="251" y="70"/>
                  </a:lnTo>
                  <a:lnTo>
                    <a:pt x="231" y="46"/>
                  </a:lnTo>
                  <a:lnTo>
                    <a:pt x="240" y="41"/>
                  </a:lnTo>
                  <a:lnTo>
                    <a:pt x="275" y="9"/>
                  </a:lnTo>
                  <a:lnTo>
                    <a:pt x="271" y="0"/>
                  </a:lnTo>
                  <a:lnTo>
                    <a:pt x="260" y="2"/>
                  </a:lnTo>
                  <a:lnTo>
                    <a:pt x="223" y="4"/>
                  </a:lnTo>
                  <a:lnTo>
                    <a:pt x="210" y="13"/>
                  </a:lnTo>
                  <a:lnTo>
                    <a:pt x="201" y="19"/>
                  </a:lnTo>
                  <a:lnTo>
                    <a:pt x="188" y="17"/>
                  </a:lnTo>
                  <a:lnTo>
                    <a:pt x="180" y="22"/>
                  </a:lnTo>
                  <a:lnTo>
                    <a:pt x="186" y="32"/>
                  </a:lnTo>
                  <a:lnTo>
                    <a:pt x="204" y="44"/>
                  </a:lnTo>
                  <a:lnTo>
                    <a:pt x="191" y="46"/>
                  </a:lnTo>
                  <a:lnTo>
                    <a:pt x="158" y="50"/>
                  </a:lnTo>
                  <a:lnTo>
                    <a:pt x="136" y="41"/>
                  </a:lnTo>
                  <a:lnTo>
                    <a:pt x="113" y="32"/>
                  </a:lnTo>
                  <a:lnTo>
                    <a:pt x="106" y="37"/>
                  </a:lnTo>
                  <a:lnTo>
                    <a:pt x="100" y="54"/>
                  </a:lnTo>
                  <a:lnTo>
                    <a:pt x="102" y="63"/>
                  </a:lnTo>
                  <a:lnTo>
                    <a:pt x="99" y="67"/>
                  </a:lnTo>
                  <a:lnTo>
                    <a:pt x="86" y="72"/>
                  </a:lnTo>
                  <a:lnTo>
                    <a:pt x="87" y="89"/>
                  </a:lnTo>
                  <a:lnTo>
                    <a:pt x="86" y="93"/>
                  </a:lnTo>
                  <a:lnTo>
                    <a:pt x="72" y="111"/>
                  </a:lnTo>
                  <a:lnTo>
                    <a:pt x="84" y="128"/>
                  </a:lnTo>
                  <a:lnTo>
                    <a:pt x="89" y="126"/>
                  </a:lnTo>
                  <a:lnTo>
                    <a:pt x="112" y="104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63" name="Group 29"/>
            <p:cNvGrpSpPr>
              <a:grpSpLocks/>
            </p:cNvGrpSpPr>
            <p:nvPr/>
          </p:nvGrpSpPr>
          <p:grpSpPr bwMode="auto">
            <a:xfrm>
              <a:off x="2159" y="2094"/>
              <a:ext cx="368" cy="265"/>
              <a:chOff x="2002" y="1691"/>
              <a:chExt cx="344" cy="271"/>
            </a:xfrm>
          </p:grpSpPr>
          <p:sp>
            <p:nvSpPr>
              <p:cNvPr id="956" name="Freeform 30"/>
              <p:cNvSpPr>
                <a:spLocks/>
              </p:cNvSpPr>
              <p:nvPr/>
            </p:nvSpPr>
            <p:spPr bwMode="auto">
              <a:xfrm>
                <a:off x="2002" y="1746"/>
                <a:ext cx="145" cy="178"/>
              </a:xfrm>
              <a:custGeom>
                <a:avLst/>
                <a:gdLst>
                  <a:gd name="T0" fmla="*/ 11 w 145"/>
                  <a:gd name="T1" fmla="*/ 152 h 178"/>
                  <a:gd name="T2" fmla="*/ 19 w 145"/>
                  <a:gd name="T3" fmla="*/ 165 h 178"/>
                  <a:gd name="T4" fmla="*/ 35 w 145"/>
                  <a:gd name="T5" fmla="*/ 165 h 178"/>
                  <a:gd name="T6" fmla="*/ 50 w 145"/>
                  <a:gd name="T7" fmla="*/ 169 h 178"/>
                  <a:gd name="T8" fmla="*/ 61 w 145"/>
                  <a:gd name="T9" fmla="*/ 178 h 178"/>
                  <a:gd name="T10" fmla="*/ 73 w 145"/>
                  <a:gd name="T11" fmla="*/ 178 h 178"/>
                  <a:gd name="T12" fmla="*/ 65 w 145"/>
                  <a:gd name="T13" fmla="*/ 167 h 178"/>
                  <a:gd name="T14" fmla="*/ 71 w 145"/>
                  <a:gd name="T15" fmla="*/ 152 h 178"/>
                  <a:gd name="T16" fmla="*/ 78 w 145"/>
                  <a:gd name="T17" fmla="*/ 135 h 178"/>
                  <a:gd name="T18" fmla="*/ 82 w 145"/>
                  <a:gd name="T19" fmla="*/ 117 h 178"/>
                  <a:gd name="T20" fmla="*/ 99 w 145"/>
                  <a:gd name="T21" fmla="*/ 106 h 178"/>
                  <a:gd name="T22" fmla="*/ 113 w 145"/>
                  <a:gd name="T23" fmla="*/ 98 h 178"/>
                  <a:gd name="T24" fmla="*/ 112 w 145"/>
                  <a:gd name="T25" fmla="*/ 87 h 178"/>
                  <a:gd name="T26" fmla="*/ 112 w 145"/>
                  <a:gd name="T27" fmla="*/ 69 h 178"/>
                  <a:gd name="T28" fmla="*/ 115 w 145"/>
                  <a:gd name="T29" fmla="*/ 61 h 178"/>
                  <a:gd name="T30" fmla="*/ 128 w 145"/>
                  <a:gd name="T31" fmla="*/ 59 h 178"/>
                  <a:gd name="T32" fmla="*/ 134 w 145"/>
                  <a:gd name="T33" fmla="*/ 63 h 178"/>
                  <a:gd name="T34" fmla="*/ 145 w 145"/>
                  <a:gd name="T35" fmla="*/ 50 h 178"/>
                  <a:gd name="T36" fmla="*/ 141 w 145"/>
                  <a:gd name="T37" fmla="*/ 39 h 178"/>
                  <a:gd name="T38" fmla="*/ 134 w 145"/>
                  <a:gd name="T39" fmla="*/ 37 h 178"/>
                  <a:gd name="T40" fmla="*/ 121 w 145"/>
                  <a:gd name="T41" fmla="*/ 37 h 178"/>
                  <a:gd name="T42" fmla="*/ 115 w 145"/>
                  <a:gd name="T43" fmla="*/ 37 h 178"/>
                  <a:gd name="T44" fmla="*/ 112 w 145"/>
                  <a:gd name="T45" fmla="*/ 20 h 178"/>
                  <a:gd name="T46" fmla="*/ 113 w 145"/>
                  <a:gd name="T47" fmla="*/ 4 h 178"/>
                  <a:gd name="T48" fmla="*/ 104 w 145"/>
                  <a:gd name="T49" fmla="*/ 0 h 178"/>
                  <a:gd name="T50" fmla="*/ 100 w 145"/>
                  <a:gd name="T51" fmla="*/ 6 h 178"/>
                  <a:gd name="T52" fmla="*/ 78 w 145"/>
                  <a:gd name="T53" fmla="*/ 2 h 178"/>
                  <a:gd name="T54" fmla="*/ 73 w 145"/>
                  <a:gd name="T55" fmla="*/ 7 h 178"/>
                  <a:gd name="T56" fmla="*/ 78 w 145"/>
                  <a:gd name="T57" fmla="*/ 22 h 178"/>
                  <a:gd name="T58" fmla="*/ 76 w 145"/>
                  <a:gd name="T59" fmla="*/ 37 h 178"/>
                  <a:gd name="T60" fmla="*/ 67 w 145"/>
                  <a:gd name="T61" fmla="*/ 26 h 178"/>
                  <a:gd name="T62" fmla="*/ 63 w 145"/>
                  <a:gd name="T63" fmla="*/ 17 h 178"/>
                  <a:gd name="T64" fmla="*/ 50 w 145"/>
                  <a:gd name="T65" fmla="*/ 19 h 178"/>
                  <a:gd name="T66" fmla="*/ 45 w 145"/>
                  <a:gd name="T67" fmla="*/ 28 h 178"/>
                  <a:gd name="T68" fmla="*/ 41 w 145"/>
                  <a:gd name="T69" fmla="*/ 32 h 178"/>
                  <a:gd name="T70" fmla="*/ 41 w 145"/>
                  <a:gd name="T71" fmla="*/ 45 h 178"/>
                  <a:gd name="T72" fmla="*/ 39 w 145"/>
                  <a:gd name="T73" fmla="*/ 43 h 178"/>
                  <a:gd name="T74" fmla="*/ 28 w 145"/>
                  <a:gd name="T75" fmla="*/ 26 h 178"/>
                  <a:gd name="T76" fmla="*/ 22 w 145"/>
                  <a:gd name="T77" fmla="*/ 20 h 178"/>
                  <a:gd name="T78" fmla="*/ 15 w 145"/>
                  <a:gd name="T79" fmla="*/ 24 h 178"/>
                  <a:gd name="T80" fmla="*/ 17 w 145"/>
                  <a:gd name="T81" fmla="*/ 33 h 178"/>
                  <a:gd name="T82" fmla="*/ 17 w 145"/>
                  <a:gd name="T83" fmla="*/ 39 h 178"/>
                  <a:gd name="T84" fmla="*/ 7 w 145"/>
                  <a:gd name="T85" fmla="*/ 43 h 178"/>
                  <a:gd name="T86" fmla="*/ 7 w 145"/>
                  <a:gd name="T87" fmla="*/ 56 h 178"/>
                  <a:gd name="T88" fmla="*/ 15 w 145"/>
                  <a:gd name="T89" fmla="*/ 69 h 178"/>
                  <a:gd name="T90" fmla="*/ 15 w 145"/>
                  <a:gd name="T91" fmla="*/ 78 h 178"/>
                  <a:gd name="T92" fmla="*/ 11 w 145"/>
                  <a:gd name="T93" fmla="*/ 87 h 178"/>
                  <a:gd name="T94" fmla="*/ 0 w 145"/>
                  <a:gd name="T95" fmla="*/ 96 h 178"/>
                  <a:gd name="T96" fmla="*/ 2 w 145"/>
                  <a:gd name="T97" fmla="*/ 106 h 178"/>
                  <a:gd name="T98" fmla="*/ 13 w 145"/>
                  <a:gd name="T99" fmla="*/ 115 h 178"/>
                  <a:gd name="T100" fmla="*/ 17 w 145"/>
                  <a:gd name="T101" fmla="*/ 124 h 178"/>
                  <a:gd name="T102" fmla="*/ 15 w 145"/>
                  <a:gd name="T103" fmla="*/ 141 h 178"/>
                  <a:gd name="T104" fmla="*/ 11 w 145"/>
                  <a:gd name="T105" fmla="*/ 152 h 1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5" h="178">
                    <a:moveTo>
                      <a:pt x="11" y="152"/>
                    </a:moveTo>
                    <a:lnTo>
                      <a:pt x="19" y="165"/>
                    </a:lnTo>
                    <a:lnTo>
                      <a:pt x="35" y="165"/>
                    </a:lnTo>
                    <a:lnTo>
                      <a:pt x="50" y="169"/>
                    </a:lnTo>
                    <a:lnTo>
                      <a:pt x="61" y="178"/>
                    </a:lnTo>
                    <a:lnTo>
                      <a:pt x="73" y="178"/>
                    </a:lnTo>
                    <a:lnTo>
                      <a:pt x="65" y="167"/>
                    </a:lnTo>
                    <a:lnTo>
                      <a:pt x="71" y="152"/>
                    </a:lnTo>
                    <a:lnTo>
                      <a:pt x="78" y="135"/>
                    </a:lnTo>
                    <a:lnTo>
                      <a:pt x="82" y="117"/>
                    </a:lnTo>
                    <a:lnTo>
                      <a:pt x="99" y="106"/>
                    </a:lnTo>
                    <a:lnTo>
                      <a:pt x="113" y="98"/>
                    </a:lnTo>
                    <a:lnTo>
                      <a:pt x="112" y="87"/>
                    </a:lnTo>
                    <a:lnTo>
                      <a:pt x="112" y="69"/>
                    </a:lnTo>
                    <a:lnTo>
                      <a:pt x="115" y="61"/>
                    </a:lnTo>
                    <a:lnTo>
                      <a:pt x="128" y="59"/>
                    </a:lnTo>
                    <a:lnTo>
                      <a:pt x="134" y="63"/>
                    </a:lnTo>
                    <a:lnTo>
                      <a:pt x="145" y="50"/>
                    </a:lnTo>
                    <a:lnTo>
                      <a:pt x="141" y="39"/>
                    </a:lnTo>
                    <a:lnTo>
                      <a:pt x="134" y="37"/>
                    </a:lnTo>
                    <a:lnTo>
                      <a:pt x="121" y="37"/>
                    </a:lnTo>
                    <a:lnTo>
                      <a:pt x="115" y="37"/>
                    </a:lnTo>
                    <a:lnTo>
                      <a:pt x="112" y="20"/>
                    </a:lnTo>
                    <a:lnTo>
                      <a:pt x="113" y="4"/>
                    </a:lnTo>
                    <a:lnTo>
                      <a:pt x="104" y="0"/>
                    </a:lnTo>
                    <a:lnTo>
                      <a:pt x="100" y="6"/>
                    </a:lnTo>
                    <a:lnTo>
                      <a:pt x="78" y="2"/>
                    </a:lnTo>
                    <a:lnTo>
                      <a:pt x="73" y="7"/>
                    </a:lnTo>
                    <a:lnTo>
                      <a:pt x="78" y="22"/>
                    </a:lnTo>
                    <a:lnTo>
                      <a:pt x="76" y="37"/>
                    </a:lnTo>
                    <a:lnTo>
                      <a:pt x="67" y="26"/>
                    </a:lnTo>
                    <a:lnTo>
                      <a:pt x="63" y="17"/>
                    </a:lnTo>
                    <a:lnTo>
                      <a:pt x="50" y="19"/>
                    </a:lnTo>
                    <a:lnTo>
                      <a:pt x="45" y="28"/>
                    </a:lnTo>
                    <a:lnTo>
                      <a:pt x="41" y="32"/>
                    </a:lnTo>
                    <a:lnTo>
                      <a:pt x="41" y="45"/>
                    </a:lnTo>
                    <a:lnTo>
                      <a:pt x="39" y="43"/>
                    </a:lnTo>
                    <a:lnTo>
                      <a:pt x="28" y="26"/>
                    </a:lnTo>
                    <a:lnTo>
                      <a:pt x="22" y="20"/>
                    </a:lnTo>
                    <a:lnTo>
                      <a:pt x="15" y="24"/>
                    </a:lnTo>
                    <a:lnTo>
                      <a:pt x="17" y="33"/>
                    </a:lnTo>
                    <a:lnTo>
                      <a:pt x="17" y="39"/>
                    </a:lnTo>
                    <a:lnTo>
                      <a:pt x="7" y="43"/>
                    </a:lnTo>
                    <a:lnTo>
                      <a:pt x="7" y="56"/>
                    </a:lnTo>
                    <a:lnTo>
                      <a:pt x="15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0" y="96"/>
                    </a:lnTo>
                    <a:lnTo>
                      <a:pt x="2" y="106"/>
                    </a:lnTo>
                    <a:lnTo>
                      <a:pt x="13" y="115"/>
                    </a:lnTo>
                    <a:lnTo>
                      <a:pt x="17" y="124"/>
                    </a:lnTo>
                    <a:lnTo>
                      <a:pt x="15" y="141"/>
                    </a:lnTo>
                    <a:lnTo>
                      <a:pt x="11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7" name="Freeform 31"/>
              <p:cNvSpPr>
                <a:spLocks/>
              </p:cNvSpPr>
              <p:nvPr/>
            </p:nvSpPr>
            <p:spPr bwMode="auto">
              <a:xfrm>
                <a:off x="2032" y="1691"/>
                <a:ext cx="109" cy="68"/>
              </a:xfrm>
              <a:custGeom>
                <a:avLst/>
                <a:gdLst>
                  <a:gd name="T0" fmla="*/ 0 w 109"/>
                  <a:gd name="T1" fmla="*/ 66 h 68"/>
                  <a:gd name="T2" fmla="*/ 9 w 109"/>
                  <a:gd name="T3" fmla="*/ 68 h 68"/>
                  <a:gd name="T4" fmla="*/ 20 w 109"/>
                  <a:gd name="T5" fmla="*/ 60 h 68"/>
                  <a:gd name="T6" fmla="*/ 31 w 109"/>
                  <a:gd name="T7" fmla="*/ 47 h 68"/>
                  <a:gd name="T8" fmla="*/ 61 w 109"/>
                  <a:gd name="T9" fmla="*/ 47 h 68"/>
                  <a:gd name="T10" fmla="*/ 87 w 109"/>
                  <a:gd name="T11" fmla="*/ 42 h 68"/>
                  <a:gd name="T12" fmla="*/ 102 w 109"/>
                  <a:gd name="T13" fmla="*/ 30 h 68"/>
                  <a:gd name="T14" fmla="*/ 107 w 109"/>
                  <a:gd name="T15" fmla="*/ 15 h 68"/>
                  <a:gd name="T16" fmla="*/ 109 w 109"/>
                  <a:gd name="T17" fmla="*/ 0 h 68"/>
                  <a:gd name="T18" fmla="*/ 89 w 109"/>
                  <a:gd name="T19" fmla="*/ 9 h 68"/>
                  <a:gd name="T20" fmla="*/ 52 w 109"/>
                  <a:gd name="T21" fmla="*/ 26 h 68"/>
                  <a:gd name="T22" fmla="*/ 42 w 109"/>
                  <a:gd name="T23" fmla="*/ 28 h 68"/>
                  <a:gd name="T24" fmla="*/ 31 w 109"/>
                  <a:gd name="T25" fmla="*/ 36 h 68"/>
                  <a:gd name="T26" fmla="*/ 9 w 109"/>
                  <a:gd name="T27" fmla="*/ 40 h 68"/>
                  <a:gd name="T28" fmla="*/ 0 w 109"/>
                  <a:gd name="T29" fmla="*/ 45 h 68"/>
                  <a:gd name="T30" fmla="*/ 0 w 109"/>
                  <a:gd name="T31" fmla="*/ 66 h 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9" h="68">
                    <a:moveTo>
                      <a:pt x="0" y="66"/>
                    </a:moveTo>
                    <a:lnTo>
                      <a:pt x="9" y="68"/>
                    </a:lnTo>
                    <a:lnTo>
                      <a:pt x="20" y="60"/>
                    </a:lnTo>
                    <a:lnTo>
                      <a:pt x="31" y="47"/>
                    </a:lnTo>
                    <a:lnTo>
                      <a:pt x="61" y="47"/>
                    </a:lnTo>
                    <a:lnTo>
                      <a:pt x="87" y="42"/>
                    </a:lnTo>
                    <a:lnTo>
                      <a:pt x="102" y="30"/>
                    </a:lnTo>
                    <a:lnTo>
                      <a:pt x="107" y="15"/>
                    </a:lnTo>
                    <a:lnTo>
                      <a:pt x="109" y="0"/>
                    </a:lnTo>
                    <a:lnTo>
                      <a:pt x="89" y="9"/>
                    </a:lnTo>
                    <a:lnTo>
                      <a:pt x="52" y="26"/>
                    </a:lnTo>
                    <a:lnTo>
                      <a:pt x="42" y="28"/>
                    </a:lnTo>
                    <a:lnTo>
                      <a:pt x="31" y="36"/>
                    </a:lnTo>
                    <a:lnTo>
                      <a:pt x="9" y="40"/>
                    </a:lnTo>
                    <a:lnTo>
                      <a:pt x="0" y="45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8" name="Freeform 32"/>
              <p:cNvSpPr>
                <a:spLocks/>
              </p:cNvSpPr>
              <p:nvPr/>
            </p:nvSpPr>
            <p:spPr bwMode="auto">
              <a:xfrm>
                <a:off x="2088" y="1858"/>
                <a:ext cx="47" cy="56"/>
              </a:xfrm>
              <a:custGeom>
                <a:avLst/>
                <a:gdLst>
                  <a:gd name="T0" fmla="*/ 15 w 47"/>
                  <a:gd name="T1" fmla="*/ 0 h 56"/>
                  <a:gd name="T2" fmla="*/ 45 w 47"/>
                  <a:gd name="T3" fmla="*/ 19 h 56"/>
                  <a:gd name="T4" fmla="*/ 47 w 47"/>
                  <a:gd name="T5" fmla="*/ 28 h 56"/>
                  <a:gd name="T6" fmla="*/ 36 w 47"/>
                  <a:gd name="T7" fmla="*/ 39 h 56"/>
                  <a:gd name="T8" fmla="*/ 26 w 47"/>
                  <a:gd name="T9" fmla="*/ 47 h 56"/>
                  <a:gd name="T10" fmla="*/ 28 w 47"/>
                  <a:gd name="T11" fmla="*/ 56 h 56"/>
                  <a:gd name="T12" fmla="*/ 15 w 47"/>
                  <a:gd name="T13" fmla="*/ 54 h 56"/>
                  <a:gd name="T14" fmla="*/ 2 w 47"/>
                  <a:gd name="T15" fmla="*/ 39 h 56"/>
                  <a:gd name="T16" fmla="*/ 0 w 47"/>
                  <a:gd name="T17" fmla="*/ 28 h 56"/>
                  <a:gd name="T18" fmla="*/ 6 w 47"/>
                  <a:gd name="T19" fmla="*/ 16 h 56"/>
                  <a:gd name="T20" fmla="*/ 15 w 47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56">
                    <a:moveTo>
                      <a:pt x="15" y="0"/>
                    </a:moveTo>
                    <a:lnTo>
                      <a:pt x="45" y="19"/>
                    </a:lnTo>
                    <a:lnTo>
                      <a:pt x="47" y="28"/>
                    </a:lnTo>
                    <a:lnTo>
                      <a:pt x="36" y="39"/>
                    </a:lnTo>
                    <a:lnTo>
                      <a:pt x="26" y="47"/>
                    </a:lnTo>
                    <a:lnTo>
                      <a:pt x="28" y="56"/>
                    </a:lnTo>
                    <a:lnTo>
                      <a:pt x="15" y="54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6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9" name="Freeform 33"/>
              <p:cNvSpPr>
                <a:spLocks/>
              </p:cNvSpPr>
              <p:nvPr/>
            </p:nvSpPr>
            <p:spPr bwMode="auto">
              <a:xfrm>
                <a:off x="2147" y="1842"/>
                <a:ext cx="69" cy="82"/>
              </a:xfrm>
              <a:custGeom>
                <a:avLst/>
                <a:gdLst>
                  <a:gd name="T0" fmla="*/ 65 w 69"/>
                  <a:gd name="T1" fmla="*/ 0 h 82"/>
                  <a:gd name="T2" fmla="*/ 69 w 69"/>
                  <a:gd name="T3" fmla="*/ 4 h 82"/>
                  <a:gd name="T4" fmla="*/ 65 w 69"/>
                  <a:gd name="T5" fmla="*/ 9 h 82"/>
                  <a:gd name="T6" fmla="*/ 69 w 69"/>
                  <a:gd name="T7" fmla="*/ 18 h 82"/>
                  <a:gd name="T8" fmla="*/ 64 w 69"/>
                  <a:gd name="T9" fmla="*/ 29 h 82"/>
                  <a:gd name="T10" fmla="*/ 54 w 69"/>
                  <a:gd name="T11" fmla="*/ 36 h 82"/>
                  <a:gd name="T12" fmla="*/ 58 w 69"/>
                  <a:gd name="T13" fmla="*/ 45 h 82"/>
                  <a:gd name="T14" fmla="*/ 54 w 69"/>
                  <a:gd name="T15" fmla="*/ 53 h 82"/>
                  <a:gd name="T16" fmla="*/ 58 w 69"/>
                  <a:gd name="T17" fmla="*/ 62 h 82"/>
                  <a:gd name="T18" fmla="*/ 45 w 69"/>
                  <a:gd name="T19" fmla="*/ 82 h 82"/>
                  <a:gd name="T20" fmla="*/ 16 w 69"/>
                  <a:gd name="T21" fmla="*/ 62 h 82"/>
                  <a:gd name="T22" fmla="*/ 0 w 69"/>
                  <a:gd name="T23" fmla="*/ 51 h 82"/>
                  <a:gd name="T24" fmla="*/ 9 w 69"/>
                  <a:gd name="T25" fmla="*/ 45 h 82"/>
                  <a:gd name="T26" fmla="*/ 9 w 69"/>
                  <a:gd name="T27" fmla="*/ 32 h 82"/>
                  <a:gd name="T28" fmla="*/ 27 w 69"/>
                  <a:gd name="T29" fmla="*/ 22 h 82"/>
                  <a:gd name="T30" fmla="*/ 36 w 69"/>
                  <a:gd name="T31" fmla="*/ 26 h 82"/>
                  <a:gd name="T32" fmla="*/ 45 w 69"/>
                  <a:gd name="T33" fmla="*/ 22 h 82"/>
                  <a:gd name="T34" fmla="*/ 60 w 69"/>
                  <a:gd name="T35" fmla="*/ 11 h 82"/>
                  <a:gd name="T36" fmla="*/ 65 w 69"/>
                  <a:gd name="T37" fmla="*/ 0 h 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" h="82">
                    <a:moveTo>
                      <a:pt x="65" y="0"/>
                    </a:moveTo>
                    <a:lnTo>
                      <a:pt x="69" y="4"/>
                    </a:lnTo>
                    <a:lnTo>
                      <a:pt x="65" y="9"/>
                    </a:lnTo>
                    <a:lnTo>
                      <a:pt x="69" y="18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58" y="45"/>
                    </a:lnTo>
                    <a:lnTo>
                      <a:pt x="54" y="53"/>
                    </a:lnTo>
                    <a:lnTo>
                      <a:pt x="58" y="62"/>
                    </a:lnTo>
                    <a:lnTo>
                      <a:pt x="45" y="82"/>
                    </a:lnTo>
                    <a:lnTo>
                      <a:pt x="16" y="62"/>
                    </a:lnTo>
                    <a:lnTo>
                      <a:pt x="0" y="51"/>
                    </a:lnTo>
                    <a:lnTo>
                      <a:pt x="9" y="45"/>
                    </a:lnTo>
                    <a:lnTo>
                      <a:pt x="9" y="32"/>
                    </a:lnTo>
                    <a:lnTo>
                      <a:pt x="27" y="22"/>
                    </a:lnTo>
                    <a:lnTo>
                      <a:pt x="36" y="26"/>
                    </a:lnTo>
                    <a:lnTo>
                      <a:pt x="45" y="22"/>
                    </a:lnTo>
                    <a:lnTo>
                      <a:pt x="60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0" name="Freeform 34"/>
              <p:cNvSpPr>
                <a:spLocks/>
              </p:cNvSpPr>
              <p:nvPr/>
            </p:nvSpPr>
            <p:spPr bwMode="auto">
              <a:xfrm>
                <a:off x="2138" y="1927"/>
                <a:ext cx="28" cy="35"/>
              </a:xfrm>
              <a:custGeom>
                <a:avLst/>
                <a:gdLst>
                  <a:gd name="T0" fmla="*/ 0 w 28"/>
                  <a:gd name="T1" fmla="*/ 0 h 35"/>
                  <a:gd name="T2" fmla="*/ 19 w 28"/>
                  <a:gd name="T3" fmla="*/ 6 h 35"/>
                  <a:gd name="T4" fmla="*/ 26 w 28"/>
                  <a:gd name="T5" fmla="*/ 15 h 35"/>
                  <a:gd name="T6" fmla="*/ 28 w 28"/>
                  <a:gd name="T7" fmla="*/ 28 h 35"/>
                  <a:gd name="T8" fmla="*/ 19 w 28"/>
                  <a:gd name="T9" fmla="*/ 35 h 35"/>
                  <a:gd name="T10" fmla="*/ 5 w 28"/>
                  <a:gd name="T11" fmla="*/ 29 h 35"/>
                  <a:gd name="T12" fmla="*/ 2 w 28"/>
                  <a:gd name="T13" fmla="*/ 20 h 35"/>
                  <a:gd name="T14" fmla="*/ 0 w 2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35">
                    <a:moveTo>
                      <a:pt x="0" y="0"/>
                    </a:moveTo>
                    <a:lnTo>
                      <a:pt x="19" y="6"/>
                    </a:lnTo>
                    <a:lnTo>
                      <a:pt x="26" y="15"/>
                    </a:lnTo>
                    <a:lnTo>
                      <a:pt x="28" y="28"/>
                    </a:lnTo>
                    <a:lnTo>
                      <a:pt x="19" y="35"/>
                    </a:lnTo>
                    <a:lnTo>
                      <a:pt x="5" y="29"/>
                    </a:lnTo>
                    <a:lnTo>
                      <a:pt x="2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1" name="Freeform 35"/>
              <p:cNvSpPr>
                <a:spLocks/>
              </p:cNvSpPr>
              <p:nvPr/>
            </p:nvSpPr>
            <p:spPr bwMode="auto">
              <a:xfrm>
                <a:off x="2330" y="1918"/>
                <a:ext cx="16" cy="29"/>
              </a:xfrm>
              <a:custGeom>
                <a:avLst/>
                <a:gdLst>
                  <a:gd name="T0" fmla="*/ 5 w 16"/>
                  <a:gd name="T1" fmla="*/ 0 h 29"/>
                  <a:gd name="T2" fmla="*/ 0 w 16"/>
                  <a:gd name="T3" fmla="*/ 5 h 29"/>
                  <a:gd name="T4" fmla="*/ 0 w 16"/>
                  <a:gd name="T5" fmla="*/ 20 h 29"/>
                  <a:gd name="T6" fmla="*/ 11 w 16"/>
                  <a:gd name="T7" fmla="*/ 29 h 29"/>
                  <a:gd name="T8" fmla="*/ 16 w 16"/>
                  <a:gd name="T9" fmla="*/ 16 h 29"/>
                  <a:gd name="T10" fmla="*/ 5 w 1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29">
                    <a:moveTo>
                      <a:pt x="5" y="0"/>
                    </a:moveTo>
                    <a:lnTo>
                      <a:pt x="0" y="5"/>
                    </a:lnTo>
                    <a:lnTo>
                      <a:pt x="0" y="20"/>
                    </a:lnTo>
                    <a:lnTo>
                      <a:pt x="11" y="29"/>
                    </a:lnTo>
                    <a:lnTo>
                      <a:pt x="16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64" name="Group 36"/>
            <p:cNvGrpSpPr>
              <a:grpSpLocks/>
            </p:cNvGrpSpPr>
            <p:nvPr/>
          </p:nvGrpSpPr>
          <p:grpSpPr bwMode="auto">
            <a:xfrm>
              <a:off x="1954" y="2308"/>
              <a:ext cx="547" cy="670"/>
              <a:chOff x="1810" y="1910"/>
              <a:chExt cx="512" cy="684"/>
            </a:xfrm>
          </p:grpSpPr>
          <p:sp>
            <p:nvSpPr>
              <p:cNvPr id="954" name="Freeform 37"/>
              <p:cNvSpPr>
                <a:spLocks/>
              </p:cNvSpPr>
              <p:nvPr/>
            </p:nvSpPr>
            <p:spPr bwMode="auto">
              <a:xfrm>
                <a:off x="2244" y="1975"/>
                <a:ext cx="24" cy="22"/>
              </a:xfrm>
              <a:custGeom>
                <a:avLst/>
                <a:gdLst>
                  <a:gd name="T0" fmla="*/ 2 w 24"/>
                  <a:gd name="T1" fmla="*/ 0 h 22"/>
                  <a:gd name="T2" fmla="*/ 0 w 24"/>
                  <a:gd name="T3" fmla="*/ 4 h 22"/>
                  <a:gd name="T4" fmla="*/ 2 w 24"/>
                  <a:gd name="T5" fmla="*/ 15 h 22"/>
                  <a:gd name="T6" fmla="*/ 15 w 24"/>
                  <a:gd name="T7" fmla="*/ 22 h 22"/>
                  <a:gd name="T8" fmla="*/ 24 w 24"/>
                  <a:gd name="T9" fmla="*/ 13 h 22"/>
                  <a:gd name="T10" fmla="*/ 2 w 2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2">
                    <a:moveTo>
                      <a:pt x="2" y="0"/>
                    </a:moveTo>
                    <a:lnTo>
                      <a:pt x="0" y="4"/>
                    </a:lnTo>
                    <a:lnTo>
                      <a:pt x="2" y="15"/>
                    </a:lnTo>
                    <a:lnTo>
                      <a:pt x="15" y="22"/>
                    </a:lnTo>
                    <a:lnTo>
                      <a:pt x="24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5" name="Freeform 38"/>
              <p:cNvSpPr>
                <a:spLocks/>
              </p:cNvSpPr>
              <p:nvPr/>
            </p:nvSpPr>
            <p:spPr bwMode="auto">
              <a:xfrm>
                <a:off x="1810" y="1910"/>
                <a:ext cx="512" cy="684"/>
              </a:xfrm>
              <a:custGeom>
                <a:avLst/>
                <a:gdLst>
                  <a:gd name="T0" fmla="*/ 201 w 512"/>
                  <a:gd name="T1" fmla="*/ 15 h 684"/>
                  <a:gd name="T2" fmla="*/ 207 w 512"/>
                  <a:gd name="T3" fmla="*/ 48 h 684"/>
                  <a:gd name="T4" fmla="*/ 203 w 512"/>
                  <a:gd name="T5" fmla="*/ 72 h 684"/>
                  <a:gd name="T6" fmla="*/ 231 w 512"/>
                  <a:gd name="T7" fmla="*/ 107 h 684"/>
                  <a:gd name="T8" fmla="*/ 190 w 512"/>
                  <a:gd name="T9" fmla="*/ 96 h 684"/>
                  <a:gd name="T10" fmla="*/ 158 w 512"/>
                  <a:gd name="T11" fmla="*/ 122 h 684"/>
                  <a:gd name="T12" fmla="*/ 136 w 512"/>
                  <a:gd name="T13" fmla="*/ 100 h 684"/>
                  <a:gd name="T14" fmla="*/ 95 w 512"/>
                  <a:gd name="T15" fmla="*/ 122 h 684"/>
                  <a:gd name="T16" fmla="*/ 103 w 512"/>
                  <a:gd name="T17" fmla="*/ 157 h 684"/>
                  <a:gd name="T18" fmla="*/ 82 w 512"/>
                  <a:gd name="T19" fmla="*/ 176 h 684"/>
                  <a:gd name="T20" fmla="*/ 86 w 512"/>
                  <a:gd name="T21" fmla="*/ 209 h 684"/>
                  <a:gd name="T22" fmla="*/ 58 w 512"/>
                  <a:gd name="T23" fmla="*/ 244 h 684"/>
                  <a:gd name="T24" fmla="*/ 28 w 512"/>
                  <a:gd name="T25" fmla="*/ 273 h 684"/>
                  <a:gd name="T26" fmla="*/ 19 w 512"/>
                  <a:gd name="T27" fmla="*/ 327 h 684"/>
                  <a:gd name="T28" fmla="*/ 15 w 512"/>
                  <a:gd name="T29" fmla="*/ 351 h 684"/>
                  <a:gd name="T30" fmla="*/ 2 w 512"/>
                  <a:gd name="T31" fmla="*/ 401 h 684"/>
                  <a:gd name="T32" fmla="*/ 19 w 512"/>
                  <a:gd name="T33" fmla="*/ 425 h 684"/>
                  <a:gd name="T34" fmla="*/ 0 w 512"/>
                  <a:gd name="T35" fmla="*/ 456 h 684"/>
                  <a:gd name="T36" fmla="*/ 28 w 512"/>
                  <a:gd name="T37" fmla="*/ 490 h 684"/>
                  <a:gd name="T38" fmla="*/ 81 w 512"/>
                  <a:gd name="T39" fmla="*/ 497 h 684"/>
                  <a:gd name="T40" fmla="*/ 90 w 512"/>
                  <a:gd name="T41" fmla="*/ 521 h 684"/>
                  <a:gd name="T42" fmla="*/ 66 w 512"/>
                  <a:gd name="T43" fmla="*/ 553 h 684"/>
                  <a:gd name="T44" fmla="*/ 45 w 512"/>
                  <a:gd name="T45" fmla="*/ 608 h 684"/>
                  <a:gd name="T46" fmla="*/ 73 w 512"/>
                  <a:gd name="T47" fmla="*/ 641 h 684"/>
                  <a:gd name="T48" fmla="*/ 99 w 512"/>
                  <a:gd name="T49" fmla="*/ 628 h 684"/>
                  <a:gd name="T50" fmla="*/ 125 w 512"/>
                  <a:gd name="T51" fmla="*/ 638 h 684"/>
                  <a:gd name="T52" fmla="*/ 149 w 512"/>
                  <a:gd name="T53" fmla="*/ 660 h 684"/>
                  <a:gd name="T54" fmla="*/ 197 w 512"/>
                  <a:gd name="T55" fmla="*/ 667 h 684"/>
                  <a:gd name="T56" fmla="*/ 229 w 512"/>
                  <a:gd name="T57" fmla="*/ 673 h 684"/>
                  <a:gd name="T58" fmla="*/ 277 w 512"/>
                  <a:gd name="T59" fmla="*/ 673 h 684"/>
                  <a:gd name="T60" fmla="*/ 308 w 512"/>
                  <a:gd name="T61" fmla="*/ 669 h 684"/>
                  <a:gd name="T62" fmla="*/ 342 w 512"/>
                  <a:gd name="T63" fmla="*/ 669 h 684"/>
                  <a:gd name="T64" fmla="*/ 382 w 512"/>
                  <a:gd name="T65" fmla="*/ 678 h 684"/>
                  <a:gd name="T66" fmla="*/ 373 w 512"/>
                  <a:gd name="T67" fmla="*/ 649 h 684"/>
                  <a:gd name="T68" fmla="*/ 432 w 512"/>
                  <a:gd name="T69" fmla="*/ 593 h 684"/>
                  <a:gd name="T70" fmla="*/ 403 w 512"/>
                  <a:gd name="T71" fmla="*/ 567 h 684"/>
                  <a:gd name="T72" fmla="*/ 347 w 512"/>
                  <a:gd name="T73" fmla="*/ 512 h 684"/>
                  <a:gd name="T74" fmla="*/ 333 w 512"/>
                  <a:gd name="T75" fmla="*/ 462 h 684"/>
                  <a:gd name="T76" fmla="*/ 352 w 512"/>
                  <a:gd name="T77" fmla="*/ 450 h 684"/>
                  <a:gd name="T78" fmla="*/ 463 w 512"/>
                  <a:gd name="T79" fmla="*/ 401 h 684"/>
                  <a:gd name="T80" fmla="*/ 503 w 512"/>
                  <a:gd name="T81" fmla="*/ 398 h 684"/>
                  <a:gd name="T82" fmla="*/ 512 w 512"/>
                  <a:gd name="T83" fmla="*/ 364 h 684"/>
                  <a:gd name="T84" fmla="*/ 501 w 512"/>
                  <a:gd name="T85" fmla="*/ 301 h 684"/>
                  <a:gd name="T86" fmla="*/ 492 w 512"/>
                  <a:gd name="T87" fmla="*/ 257 h 684"/>
                  <a:gd name="T88" fmla="*/ 479 w 512"/>
                  <a:gd name="T89" fmla="*/ 207 h 684"/>
                  <a:gd name="T90" fmla="*/ 458 w 512"/>
                  <a:gd name="T91" fmla="*/ 130 h 684"/>
                  <a:gd name="T92" fmla="*/ 414 w 512"/>
                  <a:gd name="T93" fmla="*/ 85 h 684"/>
                  <a:gd name="T94" fmla="*/ 379 w 512"/>
                  <a:gd name="T95" fmla="*/ 83 h 684"/>
                  <a:gd name="T96" fmla="*/ 319 w 512"/>
                  <a:gd name="T97" fmla="*/ 106 h 684"/>
                  <a:gd name="T98" fmla="*/ 314 w 512"/>
                  <a:gd name="T99" fmla="*/ 87 h 684"/>
                  <a:gd name="T100" fmla="*/ 284 w 512"/>
                  <a:gd name="T101" fmla="*/ 59 h 684"/>
                  <a:gd name="T102" fmla="*/ 260 w 512"/>
                  <a:gd name="T103" fmla="*/ 15 h 684"/>
                  <a:gd name="T104" fmla="*/ 225 w 512"/>
                  <a:gd name="T105" fmla="*/ 2 h 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684">
                    <a:moveTo>
                      <a:pt x="212" y="0"/>
                    </a:moveTo>
                    <a:lnTo>
                      <a:pt x="201" y="7"/>
                    </a:lnTo>
                    <a:lnTo>
                      <a:pt x="201" y="15"/>
                    </a:lnTo>
                    <a:lnTo>
                      <a:pt x="203" y="22"/>
                    </a:lnTo>
                    <a:lnTo>
                      <a:pt x="205" y="33"/>
                    </a:lnTo>
                    <a:lnTo>
                      <a:pt x="207" y="48"/>
                    </a:lnTo>
                    <a:lnTo>
                      <a:pt x="201" y="54"/>
                    </a:lnTo>
                    <a:lnTo>
                      <a:pt x="201" y="63"/>
                    </a:lnTo>
                    <a:lnTo>
                      <a:pt x="203" y="72"/>
                    </a:lnTo>
                    <a:lnTo>
                      <a:pt x="218" y="85"/>
                    </a:lnTo>
                    <a:lnTo>
                      <a:pt x="227" y="87"/>
                    </a:lnTo>
                    <a:lnTo>
                      <a:pt x="231" y="107"/>
                    </a:lnTo>
                    <a:lnTo>
                      <a:pt x="210" y="102"/>
                    </a:lnTo>
                    <a:lnTo>
                      <a:pt x="199" y="91"/>
                    </a:lnTo>
                    <a:lnTo>
                      <a:pt x="190" y="96"/>
                    </a:lnTo>
                    <a:lnTo>
                      <a:pt x="173" y="117"/>
                    </a:lnTo>
                    <a:lnTo>
                      <a:pt x="166" y="124"/>
                    </a:lnTo>
                    <a:lnTo>
                      <a:pt x="158" y="122"/>
                    </a:lnTo>
                    <a:lnTo>
                      <a:pt x="157" y="113"/>
                    </a:lnTo>
                    <a:lnTo>
                      <a:pt x="151" y="106"/>
                    </a:lnTo>
                    <a:lnTo>
                      <a:pt x="136" y="100"/>
                    </a:lnTo>
                    <a:lnTo>
                      <a:pt x="114" y="100"/>
                    </a:lnTo>
                    <a:lnTo>
                      <a:pt x="107" y="109"/>
                    </a:lnTo>
                    <a:lnTo>
                      <a:pt x="95" y="122"/>
                    </a:lnTo>
                    <a:lnTo>
                      <a:pt x="105" y="131"/>
                    </a:lnTo>
                    <a:lnTo>
                      <a:pt x="105" y="148"/>
                    </a:lnTo>
                    <a:lnTo>
                      <a:pt x="103" y="157"/>
                    </a:lnTo>
                    <a:lnTo>
                      <a:pt x="99" y="165"/>
                    </a:lnTo>
                    <a:lnTo>
                      <a:pt x="86" y="174"/>
                    </a:lnTo>
                    <a:lnTo>
                      <a:pt x="82" y="176"/>
                    </a:lnTo>
                    <a:lnTo>
                      <a:pt x="84" y="189"/>
                    </a:lnTo>
                    <a:lnTo>
                      <a:pt x="90" y="198"/>
                    </a:lnTo>
                    <a:lnTo>
                      <a:pt x="86" y="209"/>
                    </a:lnTo>
                    <a:lnTo>
                      <a:pt x="77" y="222"/>
                    </a:lnTo>
                    <a:lnTo>
                      <a:pt x="66" y="235"/>
                    </a:lnTo>
                    <a:lnTo>
                      <a:pt x="58" y="244"/>
                    </a:lnTo>
                    <a:lnTo>
                      <a:pt x="45" y="255"/>
                    </a:lnTo>
                    <a:lnTo>
                      <a:pt x="35" y="258"/>
                    </a:lnTo>
                    <a:lnTo>
                      <a:pt x="28" y="273"/>
                    </a:lnTo>
                    <a:lnTo>
                      <a:pt x="26" y="295"/>
                    </a:lnTo>
                    <a:lnTo>
                      <a:pt x="19" y="308"/>
                    </a:lnTo>
                    <a:lnTo>
                      <a:pt x="19" y="327"/>
                    </a:lnTo>
                    <a:lnTo>
                      <a:pt x="11" y="336"/>
                    </a:lnTo>
                    <a:lnTo>
                      <a:pt x="9" y="342"/>
                    </a:lnTo>
                    <a:lnTo>
                      <a:pt x="15" y="351"/>
                    </a:lnTo>
                    <a:lnTo>
                      <a:pt x="19" y="366"/>
                    </a:lnTo>
                    <a:lnTo>
                      <a:pt x="28" y="379"/>
                    </a:lnTo>
                    <a:lnTo>
                      <a:pt x="2" y="401"/>
                    </a:lnTo>
                    <a:lnTo>
                      <a:pt x="7" y="414"/>
                    </a:lnTo>
                    <a:lnTo>
                      <a:pt x="17" y="423"/>
                    </a:lnTo>
                    <a:lnTo>
                      <a:pt x="19" y="425"/>
                    </a:lnTo>
                    <a:lnTo>
                      <a:pt x="19" y="434"/>
                    </a:lnTo>
                    <a:lnTo>
                      <a:pt x="6" y="443"/>
                    </a:lnTo>
                    <a:lnTo>
                      <a:pt x="0" y="456"/>
                    </a:lnTo>
                    <a:lnTo>
                      <a:pt x="6" y="473"/>
                    </a:lnTo>
                    <a:lnTo>
                      <a:pt x="13" y="484"/>
                    </a:lnTo>
                    <a:lnTo>
                      <a:pt x="28" y="490"/>
                    </a:lnTo>
                    <a:lnTo>
                      <a:pt x="47" y="493"/>
                    </a:lnTo>
                    <a:lnTo>
                      <a:pt x="66" y="495"/>
                    </a:lnTo>
                    <a:lnTo>
                      <a:pt x="81" y="497"/>
                    </a:lnTo>
                    <a:lnTo>
                      <a:pt x="92" y="505"/>
                    </a:lnTo>
                    <a:lnTo>
                      <a:pt x="103" y="514"/>
                    </a:lnTo>
                    <a:lnTo>
                      <a:pt x="90" y="521"/>
                    </a:lnTo>
                    <a:lnTo>
                      <a:pt x="79" y="532"/>
                    </a:lnTo>
                    <a:lnTo>
                      <a:pt x="68" y="541"/>
                    </a:lnTo>
                    <a:lnTo>
                      <a:pt x="66" y="553"/>
                    </a:lnTo>
                    <a:lnTo>
                      <a:pt x="60" y="580"/>
                    </a:lnTo>
                    <a:lnTo>
                      <a:pt x="51" y="597"/>
                    </a:lnTo>
                    <a:lnTo>
                      <a:pt x="45" y="608"/>
                    </a:lnTo>
                    <a:lnTo>
                      <a:pt x="60" y="628"/>
                    </a:lnTo>
                    <a:lnTo>
                      <a:pt x="64" y="634"/>
                    </a:lnTo>
                    <a:lnTo>
                      <a:pt x="73" y="641"/>
                    </a:lnTo>
                    <a:lnTo>
                      <a:pt x="82" y="640"/>
                    </a:lnTo>
                    <a:lnTo>
                      <a:pt x="94" y="634"/>
                    </a:lnTo>
                    <a:lnTo>
                      <a:pt x="99" y="628"/>
                    </a:lnTo>
                    <a:lnTo>
                      <a:pt x="101" y="625"/>
                    </a:lnTo>
                    <a:lnTo>
                      <a:pt x="118" y="628"/>
                    </a:lnTo>
                    <a:lnTo>
                      <a:pt x="125" y="638"/>
                    </a:lnTo>
                    <a:lnTo>
                      <a:pt x="131" y="649"/>
                    </a:lnTo>
                    <a:lnTo>
                      <a:pt x="138" y="658"/>
                    </a:lnTo>
                    <a:lnTo>
                      <a:pt x="149" y="660"/>
                    </a:lnTo>
                    <a:lnTo>
                      <a:pt x="171" y="658"/>
                    </a:lnTo>
                    <a:lnTo>
                      <a:pt x="182" y="656"/>
                    </a:lnTo>
                    <a:lnTo>
                      <a:pt x="197" y="667"/>
                    </a:lnTo>
                    <a:lnTo>
                      <a:pt x="208" y="662"/>
                    </a:lnTo>
                    <a:lnTo>
                      <a:pt x="219" y="665"/>
                    </a:lnTo>
                    <a:lnTo>
                      <a:pt x="229" y="673"/>
                    </a:lnTo>
                    <a:lnTo>
                      <a:pt x="247" y="665"/>
                    </a:lnTo>
                    <a:lnTo>
                      <a:pt x="264" y="665"/>
                    </a:lnTo>
                    <a:lnTo>
                      <a:pt x="277" y="673"/>
                    </a:lnTo>
                    <a:lnTo>
                      <a:pt x="286" y="677"/>
                    </a:lnTo>
                    <a:lnTo>
                      <a:pt x="297" y="669"/>
                    </a:lnTo>
                    <a:lnTo>
                      <a:pt x="308" y="669"/>
                    </a:lnTo>
                    <a:lnTo>
                      <a:pt x="327" y="665"/>
                    </a:lnTo>
                    <a:lnTo>
                      <a:pt x="340" y="673"/>
                    </a:lnTo>
                    <a:lnTo>
                      <a:pt x="342" y="669"/>
                    </a:lnTo>
                    <a:lnTo>
                      <a:pt x="356" y="678"/>
                    </a:lnTo>
                    <a:lnTo>
                      <a:pt x="368" y="684"/>
                    </a:lnTo>
                    <a:lnTo>
                      <a:pt x="382" y="678"/>
                    </a:lnTo>
                    <a:lnTo>
                      <a:pt x="384" y="669"/>
                    </a:lnTo>
                    <a:lnTo>
                      <a:pt x="375" y="656"/>
                    </a:lnTo>
                    <a:lnTo>
                      <a:pt x="373" y="649"/>
                    </a:lnTo>
                    <a:lnTo>
                      <a:pt x="368" y="627"/>
                    </a:lnTo>
                    <a:lnTo>
                      <a:pt x="419" y="593"/>
                    </a:lnTo>
                    <a:lnTo>
                      <a:pt x="432" y="593"/>
                    </a:lnTo>
                    <a:lnTo>
                      <a:pt x="434" y="588"/>
                    </a:lnTo>
                    <a:lnTo>
                      <a:pt x="416" y="581"/>
                    </a:lnTo>
                    <a:lnTo>
                      <a:pt x="403" y="567"/>
                    </a:lnTo>
                    <a:lnTo>
                      <a:pt x="370" y="538"/>
                    </a:lnTo>
                    <a:lnTo>
                      <a:pt x="366" y="516"/>
                    </a:lnTo>
                    <a:lnTo>
                      <a:pt x="347" y="512"/>
                    </a:lnTo>
                    <a:lnTo>
                      <a:pt x="345" y="490"/>
                    </a:lnTo>
                    <a:lnTo>
                      <a:pt x="341" y="471"/>
                    </a:lnTo>
                    <a:lnTo>
                      <a:pt x="333" y="462"/>
                    </a:lnTo>
                    <a:lnTo>
                      <a:pt x="338" y="453"/>
                    </a:lnTo>
                    <a:lnTo>
                      <a:pt x="342" y="449"/>
                    </a:lnTo>
                    <a:lnTo>
                      <a:pt x="352" y="450"/>
                    </a:lnTo>
                    <a:lnTo>
                      <a:pt x="383" y="441"/>
                    </a:lnTo>
                    <a:lnTo>
                      <a:pt x="449" y="407"/>
                    </a:lnTo>
                    <a:lnTo>
                      <a:pt x="463" y="401"/>
                    </a:lnTo>
                    <a:lnTo>
                      <a:pt x="477" y="392"/>
                    </a:lnTo>
                    <a:lnTo>
                      <a:pt x="488" y="404"/>
                    </a:lnTo>
                    <a:lnTo>
                      <a:pt x="503" y="398"/>
                    </a:lnTo>
                    <a:lnTo>
                      <a:pt x="507" y="383"/>
                    </a:lnTo>
                    <a:lnTo>
                      <a:pt x="506" y="374"/>
                    </a:lnTo>
                    <a:lnTo>
                      <a:pt x="512" y="364"/>
                    </a:lnTo>
                    <a:lnTo>
                      <a:pt x="504" y="352"/>
                    </a:lnTo>
                    <a:lnTo>
                      <a:pt x="495" y="331"/>
                    </a:lnTo>
                    <a:lnTo>
                      <a:pt x="501" y="301"/>
                    </a:lnTo>
                    <a:lnTo>
                      <a:pt x="491" y="286"/>
                    </a:lnTo>
                    <a:lnTo>
                      <a:pt x="487" y="271"/>
                    </a:lnTo>
                    <a:lnTo>
                      <a:pt x="492" y="257"/>
                    </a:lnTo>
                    <a:lnTo>
                      <a:pt x="489" y="244"/>
                    </a:lnTo>
                    <a:lnTo>
                      <a:pt x="468" y="221"/>
                    </a:lnTo>
                    <a:lnTo>
                      <a:pt x="479" y="207"/>
                    </a:lnTo>
                    <a:lnTo>
                      <a:pt x="479" y="183"/>
                    </a:lnTo>
                    <a:lnTo>
                      <a:pt x="481" y="155"/>
                    </a:lnTo>
                    <a:lnTo>
                      <a:pt x="458" y="130"/>
                    </a:lnTo>
                    <a:lnTo>
                      <a:pt x="447" y="115"/>
                    </a:lnTo>
                    <a:lnTo>
                      <a:pt x="434" y="102"/>
                    </a:lnTo>
                    <a:lnTo>
                      <a:pt x="414" y="85"/>
                    </a:lnTo>
                    <a:lnTo>
                      <a:pt x="401" y="76"/>
                    </a:lnTo>
                    <a:lnTo>
                      <a:pt x="392" y="74"/>
                    </a:lnTo>
                    <a:lnTo>
                      <a:pt x="379" y="83"/>
                    </a:lnTo>
                    <a:lnTo>
                      <a:pt x="369" y="89"/>
                    </a:lnTo>
                    <a:lnTo>
                      <a:pt x="340" y="111"/>
                    </a:lnTo>
                    <a:lnTo>
                      <a:pt x="319" y="106"/>
                    </a:lnTo>
                    <a:lnTo>
                      <a:pt x="310" y="106"/>
                    </a:lnTo>
                    <a:lnTo>
                      <a:pt x="310" y="98"/>
                    </a:lnTo>
                    <a:lnTo>
                      <a:pt x="314" y="87"/>
                    </a:lnTo>
                    <a:lnTo>
                      <a:pt x="319" y="78"/>
                    </a:lnTo>
                    <a:lnTo>
                      <a:pt x="292" y="61"/>
                    </a:lnTo>
                    <a:lnTo>
                      <a:pt x="284" y="59"/>
                    </a:lnTo>
                    <a:lnTo>
                      <a:pt x="271" y="48"/>
                    </a:lnTo>
                    <a:lnTo>
                      <a:pt x="266" y="28"/>
                    </a:lnTo>
                    <a:lnTo>
                      <a:pt x="260" y="15"/>
                    </a:lnTo>
                    <a:lnTo>
                      <a:pt x="251" y="17"/>
                    </a:lnTo>
                    <a:lnTo>
                      <a:pt x="240" y="4"/>
                    </a:lnTo>
                    <a:lnTo>
                      <a:pt x="225" y="2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65" name="Freeform 39"/>
            <p:cNvSpPr>
              <a:spLocks/>
            </p:cNvSpPr>
            <p:nvPr/>
          </p:nvSpPr>
          <p:spPr bwMode="auto">
            <a:xfrm>
              <a:off x="2454" y="2363"/>
              <a:ext cx="589" cy="506"/>
            </a:xfrm>
            <a:custGeom>
              <a:avLst/>
              <a:gdLst>
                <a:gd name="T0" fmla="*/ 300 w 551"/>
                <a:gd name="T1" fmla="*/ 43 h 518"/>
                <a:gd name="T2" fmla="*/ 0 w 551"/>
                <a:gd name="T3" fmla="*/ 53 h 518"/>
                <a:gd name="T4" fmla="*/ 668 w 551"/>
                <a:gd name="T5" fmla="*/ 61 h 518"/>
                <a:gd name="T6" fmla="*/ 547 w 551"/>
                <a:gd name="T7" fmla="*/ 70 h 518"/>
                <a:gd name="T8" fmla="*/ 816 w 551"/>
                <a:gd name="T9" fmla="*/ 79 h 518"/>
                <a:gd name="T10" fmla="*/ 1064 w 551"/>
                <a:gd name="T11" fmla="*/ 93 h 518"/>
                <a:gd name="T12" fmla="*/ 1097 w 551"/>
                <a:gd name="T13" fmla="*/ 98 h 518"/>
                <a:gd name="T14" fmla="*/ 931 w 551"/>
                <a:gd name="T15" fmla="*/ 103 h 518"/>
                <a:gd name="T16" fmla="*/ 1340 w 551"/>
                <a:gd name="T17" fmla="*/ 105 h 518"/>
                <a:gd name="T18" fmla="*/ 1750 w 551"/>
                <a:gd name="T19" fmla="*/ 109 h 518"/>
                <a:gd name="T20" fmla="*/ 2215 w 551"/>
                <a:gd name="T21" fmla="*/ 118 h 518"/>
                <a:gd name="T22" fmla="*/ 2706 w 551"/>
                <a:gd name="T23" fmla="*/ 124 h 518"/>
                <a:gd name="T24" fmla="*/ 3543 w 551"/>
                <a:gd name="T25" fmla="*/ 127 h 518"/>
                <a:gd name="T26" fmla="*/ 4164 w 551"/>
                <a:gd name="T27" fmla="*/ 127 h 518"/>
                <a:gd name="T28" fmla="*/ 5053 w 551"/>
                <a:gd name="T29" fmla="*/ 136 h 518"/>
                <a:gd name="T30" fmla="*/ 6111 w 551"/>
                <a:gd name="T31" fmla="*/ 141 h 518"/>
                <a:gd name="T32" fmla="*/ 6900 w 551"/>
                <a:gd name="T33" fmla="*/ 139 h 518"/>
                <a:gd name="T34" fmla="*/ 7740 w 551"/>
                <a:gd name="T35" fmla="*/ 145 h 518"/>
                <a:gd name="T36" fmla="*/ 8217 w 551"/>
                <a:gd name="T37" fmla="*/ 145 h 518"/>
                <a:gd name="T38" fmla="*/ 8791 w 551"/>
                <a:gd name="T39" fmla="*/ 148 h 518"/>
                <a:gd name="T40" fmla="*/ 9549 w 551"/>
                <a:gd name="T41" fmla="*/ 154 h 518"/>
                <a:gd name="T42" fmla="*/ 10203 w 551"/>
                <a:gd name="T43" fmla="*/ 155 h 518"/>
                <a:gd name="T44" fmla="*/ 10627 w 551"/>
                <a:gd name="T45" fmla="*/ 152 h 518"/>
                <a:gd name="T46" fmla="*/ 13527 w 551"/>
                <a:gd name="T47" fmla="*/ 161 h 518"/>
                <a:gd name="T48" fmla="*/ 13645 w 551"/>
                <a:gd name="T49" fmla="*/ 152 h 518"/>
                <a:gd name="T50" fmla="*/ 15035 w 551"/>
                <a:gd name="T51" fmla="*/ 127 h 518"/>
                <a:gd name="T52" fmla="*/ 15457 w 551"/>
                <a:gd name="T53" fmla="*/ 117 h 518"/>
                <a:gd name="T54" fmla="*/ 14977 w 551"/>
                <a:gd name="T55" fmla="*/ 101 h 518"/>
                <a:gd name="T56" fmla="*/ 14230 w 551"/>
                <a:gd name="T57" fmla="*/ 90 h 518"/>
                <a:gd name="T58" fmla="*/ 14230 w 551"/>
                <a:gd name="T59" fmla="*/ 80 h 518"/>
                <a:gd name="T60" fmla="*/ 14106 w 551"/>
                <a:gd name="T61" fmla="*/ 70 h 518"/>
                <a:gd name="T62" fmla="*/ 14106 w 551"/>
                <a:gd name="T63" fmla="*/ 63 h 518"/>
                <a:gd name="T64" fmla="*/ 14677 w 551"/>
                <a:gd name="T65" fmla="*/ 57 h 518"/>
                <a:gd name="T66" fmla="*/ 14383 w 551"/>
                <a:gd name="T67" fmla="*/ 42 h 518"/>
                <a:gd name="T68" fmla="*/ 14248 w 551"/>
                <a:gd name="T69" fmla="*/ 27 h 518"/>
                <a:gd name="T70" fmla="*/ 13527 w 551"/>
                <a:gd name="T71" fmla="*/ 21 h 518"/>
                <a:gd name="T72" fmla="*/ 11743 w 551"/>
                <a:gd name="T73" fmla="*/ 21 h 518"/>
                <a:gd name="T74" fmla="*/ 9631 w 551"/>
                <a:gd name="T75" fmla="*/ 21 h 518"/>
                <a:gd name="T76" fmla="*/ 8529 w 551"/>
                <a:gd name="T77" fmla="*/ 21 h 518"/>
                <a:gd name="T78" fmla="*/ 7872 w 551"/>
                <a:gd name="T79" fmla="*/ 21 h 518"/>
                <a:gd name="T80" fmla="*/ 7224 w 551"/>
                <a:gd name="T81" fmla="*/ 21 h 518"/>
                <a:gd name="T82" fmla="*/ 6733 w 551"/>
                <a:gd name="T83" fmla="*/ 21 h 518"/>
                <a:gd name="T84" fmla="*/ 6111 w 551"/>
                <a:gd name="T85" fmla="*/ 2 h 518"/>
                <a:gd name="T86" fmla="*/ 5188 w 551"/>
                <a:gd name="T87" fmla="*/ 6 h 518"/>
                <a:gd name="T88" fmla="*/ 4247 w 551"/>
                <a:gd name="T89" fmla="*/ 20 h 518"/>
                <a:gd name="T90" fmla="*/ 2773 w 551"/>
                <a:gd name="T91" fmla="*/ 21 h 518"/>
                <a:gd name="T92" fmla="*/ 1485 w 551"/>
                <a:gd name="T93" fmla="*/ 21 h 518"/>
                <a:gd name="T94" fmla="*/ 668 w 551"/>
                <a:gd name="T95" fmla="*/ 27 h 5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51" h="518">
                  <a:moveTo>
                    <a:pt x="13" y="98"/>
                  </a:moveTo>
                  <a:lnTo>
                    <a:pt x="11" y="130"/>
                  </a:lnTo>
                  <a:lnTo>
                    <a:pt x="11" y="150"/>
                  </a:lnTo>
                  <a:lnTo>
                    <a:pt x="0" y="165"/>
                  </a:lnTo>
                  <a:lnTo>
                    <a:pt x="22" y="191"/>
                  </a:lnTo>
                  <a:lnTo>
                    <a:pt x="24" y="199"/>
                  </a:lnTo>
                  <a:lnTo>
                    <a:pt x="19" y="216"/>
                  </a:lnTo>
                  <a:lnTo>
                    <a:pt x="20" y="227"/>
                  </a:lnTo>
                  <a:lnTo>
                    <a:pt x="31" y="242"/>
                  </a:lnTo>
                  <a:lnTo>
                    <a:pt x="30" y="251"/>
                  </a:lnTo>
                  <a:lnTo>
                    <a:pt x="28" y="279"/>
                  </a:lnTo>
                  <a:lnTo>
                    <a:pt x="37" y="298"/>
                  </a:lnTo>
                  <a:lnTo>
                    <a:pt x="44" y="309"/>
                  </a:lnTo>
                  <a:lnTo>
                    <a:pt x="39" y="316"/>
                  </a:lnTo>
                  <a:lnTo>
                    <a:pt x="39" y="327"/>
                  </a:lnTo>
                  <a:lnTo>
                    <a:pt x="33" y="333"/>
                  </a:lnTo>
                  <a:lnTo>
                    <a:pt x="33" y="340"/>
                  </a:lnTo>
                  <a:lnTo>
                    <a:pt x="48" y="342"/>
                  </a:lnTo>
                  <a:lnTo>
                    <a:pt x="59" y="346"/>
                  </a:lnTo>
                  <a:lnTo>
                    <a:pt x="63" y="353"/>
                  </a:lnTo>
                  <a:lnTo>
                    <a:pt x="63" y="366"/>
                  </a:lnTo>
                  <a:lnTo>
                    <a:pt x="78" y="381"/>
                  </a:lnTo>
                  <a:lnTo>
                    <a:pt x="92" y="387"/>
                  </a:lnTo>
                  <a:lnTo>
                    <a:pt x="95" y="400"/>
                  </a:lnTo>
                  <a:lnTo>
                    <a:pt x="112" y="422"/>
                  </a:lnTo>
                  <a:lnTo>
                    <a:pt x="127" y="409"/>
                  </a:lnTo>
                  <a:lnTo>
                    <a:pt x="140" y="405"/>
                  </a:lnTo>
                  <a:lnTo>
                    <a:pt x="149" y="407"/>
                  </a:lnTo>
                  <a:lnTo>
                    <a:pt x="175" y="435"/>
                  </a:lnTo>
                  <a:lnTo>
                    <a:pt x="181" y="437"/>
                  </a:lnTo>
                  <a:lnTo>
                    <a:pt x="212" y="451"/>
                  </a:lnTo>
                  <a:lnTo>
                    <a:pt x="219" y="453"/>
                  </a:lnTo>
                  <a:lnTo>
                    <a:pt x="232" y="450"/>
                  </a:lnTo>
                  <a:lnTo>
                    <a:pt x="247" y="448"/>
                  </a:lnTo>
                  <a:lnTo>
                    <a:pt x="260" y="453"/>
                  </a:lnTo>
                  <a:lnTo>
                    <a:pt x="277" y="468"/>
                  </a:lnTo>
                  <a:lnTo>
                    <a:pt x="284" y="476"/>
                  </a:lnTo>
                  <a:lnTo>
                    <a:pt x="292" y="470"/>
                  </a:lnTo>
                  <a:lnTo>
                    <a:pt x="301" y="468"/>
                  </a:lnTo>
                  <a:lnTo>
                    <a:pt x="314" y="479"/>
                  </a:lnTo>
                  <a:lnTo>
                    <a:pt x="329" y="490"/>
                  </a:lnTo>
                  <a:lnTo>
                    <a:pt x="340" y="498"/>
                  </a:lnTo>
                  <a:lnTo>
                    <a:pt x="355" y="503"/>
                  </a:lnTo>
                  <a:lnTo>
                    <a:pt x="362" y="501"/>
                  </a:lnTo>
                  <a:lnTo>
                    <a:pt x="369" y="494"/>
                  </a:lnTo>
                  <a:lnTo>
                    <a:pt x="379" y="490"/>
                  </a:lnTo>
                  <a:lnTo>
                    <a:pt x="397" y="496"/>
                  </a:lnTo>
                  <a:lnTo>
                    <a:pt x="482" y="518"/>
                  </a:lnTo>
                  <a:lnTo>
                    <a:pt x="495" y="507"/>
                  </a:lnTo>
                  <a:lnTo>
                    <a:pt x="486" y="490"/>
                  </a:lnTo>
                  <a:lnTo>
                    <a:pt x="477" y="463"/>
                  </a:lnTo>
                  <a:lnTo>
                    <a:pt x="536" y="409"/>
                  </a:lnTo>
                  <a:lnTo>
                    <a:pt x="547" y="396"/>
                  </a:lnTo>
                  <a:lnTo>
                    <a:pt x="551" y="375"/>
                  </a:lnTo>
                  <a:lnTo>
                    <a:pt x="542" y="348"/>
                  </a:lnTo>
                  <a:lnTo>
                    <a:pt x="532" y="325"/>
                  </a:lnTo>
                  <a:lnTo>
                    <a:pt x="516" y="299"/>
                  </a:lnTo>
                  <a:lnTo>
                    <a:pt x="505" y="288"/>
                  </a:lnTo>
                  <a:lnTo>
                    <a:pt x="503" y="272"/>
                  </a:lnTo>
                  <a:lnTo>
                    <a:pt x="505" y="255"/>
                  </a:lnTo>
                  <a:lnTo>
                    <a:pt x="510" y="238"/>
                  </a:lnTo>
                  <a:lnTo>
                    <a:pt x="503" y="227"/>
                  </a:lnTo>
                  <a:lnTo>
                    <a:pt x="494" y="220"/>
                  </a:lnTo>
                  <a:lnTo>
                    <a:pt x="503" y="209"/>
                  </a:lnTo>
                  <a:lnTo>
                    <a:pt x="518" y="187"/>
                  </a:lnTo>
                  <a:lnTo>
                    <a:pt x="523" y="182"/>
                  </a:lnTo>
                  <a:lnTo>
                    <a:pt x="520" y="146"/>
                  </a:lnTo>
                  <a:lnTo>
                    <a:pt x="514" y="128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497" y="74"/>
                  </a:lnTo>
                  <a:lnTo>
                    <a:pt x="482" y="59"/>
                  </a:lnTo>
                  <a:lnTo>
                    <a:pt x="466" y="57"/>
                  </a:lnTo>
                  <a:lnTo>
                    <a:pt x="418" y="56"/>
                  </a:lnTo>
                  <a:lnTo>
                    <a:pt x="392" y="54"/>
                  </a:lnTo>
                  <a:lnTo>
                    <a:pt x="344" y="50"/>
                  </a:lnTo>
                  <a:lnTo>
                    <a:pt x="325" y="41"/>
                  </a:lnTo>
                  <a:lnTo>
                    <a:pt x="305" y="39"/>
                  </a:lnTo>
                  <a:lnTo>
                    <a:pt x="294" y="43"/>
                  </a:lnTo>
                  <a:lnTo>
                    <a:pt x="281" y="52"/>
                  </a:lnTo>
                  <a:lnTo>
                    <a:pt x="269" y="48"/>
                  </a:lnTo>
                  <a:lnTo>
                    <a:pt x="258" y="37"/>
                  </a:lnTo>
                  <a:lnTo>
                    <a:pt x="245" y="37"/>
                  </a:lnTo>
                  <a:lnTo>
                    <a:pt x="240" y="32"/>
                  </a:lnTo>
                  <a:lnTo>
                    <a:pt x="236" y="15"/>
                  </a:lnTo>
                  <a:lnTo>
                    <a:pt x="219" y="2"/>
                  </a:lnTo>
                  <a:lnTo>
                    <a:pt x="207" y="0"/>
                  </a:lnTo>
                  <a:lnTo>
                    <a:pt x="184" y="6"/>
                  </a:lnTo>
                  <a:lnTo>
                    <a:pt x="166" y="11"/>
                  </a:lnTo>
                  <a:lnTo>
                    <a:pt x="151" y="20"/>
                  </a:lnTo>
                  <a:lnTo>
                    <a:pt x="125" y="35"/>
                  </a:lnTo>
                  <a:lnTo>
                    <a:pt x="99" y="43"/>
                  </a:lnTo>
                  <a:lnTo>
                    <a:pt x="76" y="52"/>
                  </a:lnTo>
                  <a:lnTo>
                    <a:pt x="52" y="63"/>
                  </a:lnTo>
                  <a:lnTo>
                    <a:pt x="39" y="78"/>
                  </a:lnTo>
                  <a:lnTo>
                    <a:pt x="24" y="91"/>
                  </a:lnTo>
                  <a:lnTo>
                    <a:pt x="13" y="98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6" name="Freeform 40"/>
            <p:cNvSpPr>
              <a:spLocks/>
            </p:cNvSpPr>
            <p:nvPr/>
          </p:nvSpPr>
          <p:spPr bwMode="auto">
            <a:xfrm>
              <a:off x="2849" y="2236"/>
              <a:ext cx="307" cy="220"/>
            </a:xfrm>
            <a:custGeom>
              <a:avLst/>
              <a:gdLst>
                <a:gd name="T0" fmla="*/ 2 w 288"/>
                <a:gd name="T1" fmla="*/ 24 h 224"/>
                <a:gd name="T2" fmla="*/ 0 w 288"/>
                <a:gd name="T3" fmla="*/ 28 h 224"/>
                <a:gd name="T4" fmla="*/ 4 w 288"/>
                <a:gd name="T5" fmla="*/ 28 h 224"/>
                <a:gd name="T6" fmla="*/ 397 w 288"/>
                <a:gd name="T7" fmla="*/ 40 h 224"/>
                <a:gd name="T8" fmla="*/ 672 w 288"/>
                <a:gd name="T9" fmla="*/ 45 h 224"/>
                <a:gd name="T10" fmla="*/ 1338 w 288"/>
                <a:gd name="T11" fmla="*/ 50 h 224"/>
                <a:gd name="T12" fmla="*/ 1614 w 288"/>
                <a:gd name="T13" fmla="*/ 52 h 224"/>
                <a:gd name="T14" fmla="*/ 1626 w 288"/>
                <a:gd name="T15" fmla="*/ 58 h 224"/>
                <a:gd name="T16" fmla="*/ 1626 w 288"/>
                <a:gd name="T17" fmla="*/ 67 h 224"/>
                <a:gd name="T18" fmla="*/ 2259 w 288"/>
                <a:gd name="T19" fmla="*/ 75 h 224"/>
                <a:gd name="T20" fmla="*/ 2688 w 288"/>
                <a:gd name="T21" fmla="*/ 78 h 224"/>
                <a:gd name="T22" fmla="*/ 2878 w 288"/>
                <a:gd name="T23" fmla="*/ 79 h 224"/>
                <a:gd name="T24" fmla="*/ 3366 w 288"/>
                <a:gd name="T25" fmla="*/ 89 h 224"/>
                <a:gd name="T26" fmla="*/ 3538 w 288"/>
                <a:gd name="T27" fmla="*/ 86 h 224"/>
                <a:gd name="T28" fmla="*/ 3961 w 288"/>
                <a:gd name="T29" fmla="*/ 85 h 224"/>
                <a:gd name="T30" fmla="*/ 4344 w 288"/>
                <a:gd name="T31" fmla="*/ 91 h 224"/>
                <a:gd name="T32" fmla="*/ 4633 w 288"/>
                <a:gd name="T33" fmla="*/ 87 h 224"/>
                <a:gd name="T34" fmla="*/ 5135 w 288"/>
                <a:gd name="T35" fmla="*/ 80 h 224"/>
                <a:gd name="T36" fmla="*/ 5452 w 288"/>
                <a:gd name="T37" fmla="*/ 78 h 224"/>
                <a:gd name="T38" fmla="*/ 5785 w 288"/>
                <a:gd name="T39" fmla="*/ 80 h 224"/>
                <a:gd name="T40" fmla="*/ 5961 w 288"/>
                <a:gd name="T41" fmla="*/ 79 h 224"/>
                <a:gd name="T42" fmla="*/ 5980 w 288"/>
                <a:gd name="T43" fmla="*/ 76 h 224"/>
                <a:gd name="T44" fmla="*/ 5994 w 288"/>
                <a:gd name="T45" fmla="*/ 62 h 224"/>
                <a:gd name="T46" fmla="*/ 6223 w 288"/>
                <a:gd name="T47" fmla="*/ 56 h 224"/>
                <a:gd name="T48" fmla="*/ 6223 w 288"/>
                <a:gd name="T49" fmla="*/ 46 h 224"/>
                <a:gd name="T50" fmla="*/ 6278 w 288"/>
                <a:gd name="T51" fmla="*/ 43 h 224"/>
                <a:gd name="T52" fmla="*/ 6643 w 288"/>
                <a:gd name="T53" fmla="*/ 37 h 224"/>
                <a:gd name="T54" fmla="*/ 7040 w 288"/>
                <a:gd name="T55" fmla="*/ 36 h 224"/>
                <a:gd name="T56" fmla="*/ 7040 w 288"/>
                <a:gd name="T57" fmla="*/ 28 h 224"/>
                <a:gd name="T58" fmla="*/ 6918 w 288"/>
                <a:gd name="T59" fmla="*/ 28 h 224"/>
                <a:gd name="T60" fmla="*/ 6643 w 288"/>
                <a:gd name="T61" fmla="*/ 28 h 224"/>
                <a:gd name="T62" fmla="*/ 6524 w 288"/>
                <a:gd name="T63" fmla="*/ 28 h 224"/>
                <a:gd name="T64" fmla="*/ 6070 w 288"/>
                <a:gd name="T65" fmla="*/ 28 h 224"/>
                <a:gd name="T66" fmla="*/ 5835 w 288"/>
                <a:gd name="T67" fmla="*/ 19 h 224"/>
                <a:gd name="T68" fmla="*/ 5477 w 288"/>
                <a:gd name="T69" fmla="*/ 19 h 224"/>
                <a:gd name="T70" fmla="*/ 4827 w 288"/>
                <a:gd name="T71" fmla="*/ 19 h 224"/>
                <a:gd name="T72" fmla="*/ 4740 w 288"/>
                <a:gd name="T73" fmla="*/ 15 h 224"/>
                <a:gd name="T74" fmla="*/ 4549 w 288"/>
                <a:gd name="T75" fmla="*/ 2 h 224"/>
                <a:gd name="T76" fmla="*/ 4389 w 288"/>
                <a:gd name="T77" fmla="*/ 0 h 224"/>
                <a:gd name="T78" fmla="*/ 3823 w 288"/>
                <a:gd name="T79" fmla="*/ 0 h 224"/>
                <a:gd name="T80" fmla="*/ 3588 w 288"/>
                <a:gd name="T81" fmla="*/ 11 h 224"/>
                <a:gd name="T82" fmla="*/ 3366 w 288"/>
                <a:gd name="T83" fmla="*/ 9 h 224"/>
                <a:gd name="T84" fmla="*/ 3054 w 288"/>
                <a:gd name="T85" fmla="*/ 6 h 224"/>
                <a:gd name="T86" fmla="*/ 2878 w 288"/>
                <a:gd name="T87" fmla="*/ 4 h 224"/>
                <a:gd name="T88" fmla="*/ 2567 w 288"/>
                <a:gd name="T89" fmla="*/ 7 h 224"/>
                <a:gd name="T90" fmla="*/ 2385 w 288"/>
                <a:gd name="T91" fmla="*/ 13 h 224"/>
                <a:gd name="T92" fmla="*/ 2021 w 288"/>
                <a:gd name="T93" fmla="*/ 7 h 224"/>
                <a:gd name="T94" fmla="*/ 1259 w 288"/>
                <a:gd name="T95" fmla="*/ 2 h 224"/>
                <a:gd name="T96" fmla="*/ 1050 w 288"/>
                <a:gd name="T97" fmla="*/ 0 h 224"/>
                <a:gd name="T98" fmla="*/ 856 w 288"/>
                <a:gd name="T99" fmla="*/ 7 h 224"/>
                <a:gd name="T100" fmla="*/ 481 w 288"/>
                <a:gd name="T101" fmla="*/ 17 h 224"/>
                <a:gd name="T102" fmla="*/ 2 w 288"/>
                <a:gd name="T103" fmla="*/ 24 h 2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8" h="224">
                  <a:moveTo>
                    <a:pt x="2" y="24"/>
                  </a:moveTo>
                  <a:lnTo>
                    <a:pt x="0" y="31"/>
                  </a:lnTo>
                  <a:lnTo>
                    <a:pt x="4" y="57"/>
                  </a:lnTo>
                  <a:lnTo>
                    <a:pt x="17" y="96"/>
                  </a:lnTo>
                  <a:lnTo>
                    <a:pt x="28" y="107"/>
                  </a:lnTo>
                  <a:lnTo>
                    <a:pt x="54" y="117"/>
                  </a:lnTo>
                  <a:lnTo>
                    <a:pt x="65" y="120"/>
                  </a:lnTo>
                  <a:lnTo>
                    <a:pt x="67" y="133"/>
                  </a:lnTo>
                  <a:lnTo>
                    <a:pt x="67" y="155"/>
                  </a:lnTo>
                  <a:lnTo>
                    <a:pt x="93" y="181"/>
                  </a:lnTo>
                  <a:lnTo>
                    <a:pt x="109" y="189"/>
                  </a:lnTo>
                  <a:lnTo>
                    <a:pt x="117" y="193"/>
                  </a:lnTo>
                  <a:lnTo>
                    <a:pt x="139" y="220"/>
                  </a:lnTo>
                  <a:lnTo>
                    <a:pt x="146" y="215"/>
                  </a:lnTo>
                  <a:lnTo>
                    <a:pt x="161" y="213"/>
                  </a:lnTo>
                  <a:lnTo>
                    <a:pt x="178" y="224"/>
                  </a:lnTo>
                  <a:lnTo>
                    <a:pt x="191" y="217"/>
                  </a:lnTo>
                  <a:lnTo>
                    <a:pt x="209" y="196"/>
                  </a:lnTo>
                  <a:lnTo>
                    <a:pt x="222" y="189"/>
                  </a:lnTo>
                  <a:lnTo>
                    <a:pt x="236" y="194"/>
                  </a:lnTo>
                  <a:lnTo>
                    <a:pt x="244" y="191"/>
                  </a:lnTo>
                  <a:lnTo>
                    <a:pt x="245" y="183"/>
                  </a:lnTo>
                  <a:lnTo>
                    <a:pt x="247" y="141"/>
                  </a:lnTo>
                  <a:lnTo>
                    <a:pt x="255" y="128"/>
                  </a:lnTo>
                  <a:lnTo>
                    <a:pt x="255" y="109"/>
                  </a:lnTo>
                  <a:lnTo>
                    <a:pt x="258" y="102"/>
                  </a:lnTo>
                  <a:lnTo>
                    <a:pt x="273" y="91"/>
                  </a:lnTo>
                  <a:lnTo>
                    <a:pt x="288" y="89"/>
                  </a:lnTo>
                  <a:lnTo>
                    <a:pt x="288" y="68"/>
                  </a:lnTo>
                  <a:lnTo>
                    <a:pt x="284" y="52"/>
                  </a:lnTo>
                  <a:lnTo>
                    <a:pt x="273" y="46"/>
                  </a:lnTo>
                  <a:lnTo>
                    <a:pt x="268" y="48"/>
                  </a:lnTo>
                  <a:lnTo>
                    <a:pt x="249" y="31"/>
                  </a:lnTo>
                  <a:lnTo>
                    <a:pt x="238" y="19"/>
                  </a:lnTo>
                  <a:lnTo>
                    <a:pt x="224" y="19"/>
                  </a:lnTo>
                  <a:lnTo>
                    <a:pt x="198" y="19"/>
                  </a:lnTo>
                  <a:lnTo>
                    <a:pt x="193" y="15"/>
                  </a:lnTo>
                  <a:lnTo>
                    <a:pt x="187" y="2"/>
                  </a:lnTo>
                  <a:lnTo>
                    <a:pt x="180" y="0"/>
                  </a:lnTo>
                  <a:lnTo>
                    <a:pt x="157" y="0"/>
                  </a:lnTo>
                  <a:lnTo>
                    <a:pt x="148" y="11"/>
                  </a:lnTo>
                  <a:lnTo>
                    <a:pt x="139" y="9"/>
                  </a:lnTo>
                  <a:lnTo>
                    <a:pt x="124" y="6"/>
                  </a:lnTo>
                  <a:lnTo>
                    <a:pt x="117" y="4"/>
                  </a:lnTo>
                  <a:lnTo>
                    <a:pt x="106" y="7"/>
                  </a:lnTo>
                  <a:lnTo>
                    <a:pt x="98" y="13"/>
                  </a:lnTo>
                  <a:lnTo>
                    <a:pt x="83" y="7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20" y="1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67" name="Group 41"/>
            <p:cNvGrpSpPr>
              <a:grpSpLocks/>
            </p:cNvGrpSpPr>
            <p:nvPr/>
          </p:nvGrpSpPr>
          <p:grpSpPr bwMode="auto">
            <a:xfrm>
              <a:off x="2873" y="1937"/>
              <a:ext cx="309" cy="188"/>
              <a:chOff x="2670" y="1531"/>
              <a:chExt cx="290" cy="192"/>
            </a:xfrm>
          </p:grpSpPr>
          <p:sp>
            <p:nvSpPr>
              <p:cNvPr id="951" name="Freeform 42"/>
              <p:cNvSpPr>
                <a:spLocks/>
              </p:cNvSpPr>
              <p:nvPr/>
            </p:nvSpPr>
            <p:spPr bwMode="auto">
              <a:xfrm>
                <a:off x="2683" y="1594"/>
                <a:ext cx="44" cy="37"/>
              </a:xfrm>
              <a:custGeom>
                <a:avLst/>
                <a:gdLst>
                  <a:gd name="T0" fmla="*/ 26 w 44"/>
                  <a:gd name="T1" fmla="*/ 0 h 37"/>
                  <a:gd name="T2" fmla="*/ 6 w 44"/>
                  <a:gd name="T3" fmla="*/ 13 h 37"/>
                  <a:gd name="T4" fmla="*/ 0 w 44"/>
                  <a:gd name="T5" fmla="*/ 20 h 37"/>
                  <a:gd name="T6" fmla="*/ 13 w 44"/>
                  <a:gd name="T7" fmla="*/ 24 h 37"/>
                  <a:gd name="T8" fmla="*/ 24 w 44"/>
                  <a:gd name="T9" fmla="*/ 37 h 37"/>
                  <a:gd name="T10" fmla="*/ 33 w 44"/>
                  <a:gd name="T11" fmla="*/ 28 h 37"/>
                  <a:gd name="T12" fmla="*/ 44 w 44"/>
                  <a:gd name="T13" fmla="*/ 20 h 37"/>
                  <a:gd name="T14" fmla="*/ 35 w 44"/>
                  <a:gd name="T15" fmla="*/ 11 h 37"/>
                  <a:gd name="T16" fmla="*/ 26 w 44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37">
                    <a:moveTo>
                      <a:pt x="26" y="0"/>
                    </a:moveTo>
                    <a:lnTo>
                      <a:pt x="6" y="13"/>
                    </a:lnTo>
                    <a:lnTo>
                      <a:pt x="0" y="20"/>
                    </a:lnTo>
                    <a:lnTo>
                      <a:pt x="13" y="24"/>
                    </a:lnTo>
                    <a:lnTo>
                      <a:pt x="24" y="37"/>
                    </a:lnTo>
                    <a:lnTo>
                      <a:pt x="33" y="28"/>
                    </a:lnTo>
                    <a:lnTo>
                      <a:pt x="44" y="20"/>
                    </a:lnTo>
                    <a:lnTo>
                      <a:pt x="35" y="1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2" name="Freeform 43"/>
              <p:cNvSpPr>
                <a:spLocks/>
              </p:cNvSpPr>
              <p:nvPr/>
            </p:nvSpPr>
            <p:spPr bwMode="auto">
              <a:xfrm>
                <a:off x="2670" y="1637"/>
                <a:ext cx="65" cy="68"/>
              </a:xfrm>
              <a:custGeom>
                <a:avLst/>
                <a:gdLst>
                  <a:gd name="T0" fmla="*/ 54 w 65"/>
                  <a:gd name="T1" fmla="*/ 0 h 68"/>
                  <a:gd name="T2" fmla="*/ 32 w 65"/>
                  <a:gd name="T3" fmla="*/ 4 h 68"/>
                  <a:gd name="T4" fmla="*/ 24 w 65"/>
                  <a:gd name="T5" fmla="*/ 0 h 68"/>
                  <a:gd name="T6" fmla="*/ 11 w 65"/>
                  <a:gd name="T7" fmla="*/ 17 h 68"/>
                  <a:gd name="T8" fmla="*/ 6 w 65"/>
                  <a:gd name="T9" fmla="*/ 13 h 68"/>
                  <a:gd name="T10" fmla="*/ 0 w 65"/>
                  <a:gd name="T11" fmla="*/ 24 h 68"/>
                  <a:gd name="T12" fmla="*/ 7 w 65"/>
                  <a:gd name="T13" fmla="*/ 31 h 68"/>
                  <a:gd name="T14" fmla="*/ 7 w 65"/>
                  <a:gd name="T15" fmla="*/ 59 h 68"/>
                  <a:gd name="T16" fmla="*/ 13 w 65"/>
                  <a:gd name="T17" fmla="*/ 68 h 68"/>
                  <a:gd name="T18" fmla="*/ 46 w 65"/>
                  <a:gd name="T19" fmla="*/ 31 h 68"/>
                  <a:gd name="T20" fmla="*/ 59 w 65"/>
                  <a:gd name="T21" fmla="*/ 31 h 68"/>
                  <a:gd name="T22" fmla="*/ 65 w 65"/>
                  <a:gd name="T23" fmla="*/ 20 h 68"/>
                  <a:gd name="T24" fmla="*/ 63 w 65"/>
                  <a:gd name="T25" fmla="*/ 15 h 68"/>
                  <a:gd name="T26" fmla="*/ 54 w 65"/>
                  <a:gd name="T27" fmla="*/ 0 h 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5" h="68">
                    <a:moveTo>
                      <a:pt x="54" y="0"/>
                    </a:moveTo>
                    <a:lnTo>
                      <a:pt x="32" y="4"/>
                    </a:lnTo>
                    <a:lnTo>
                      <a:pt x="24" y="0"/>
                    </a:lnTo>
                    <a:lnTo>
                      <a:pt x="11" y="17"/>
                    </a:lnTo>
                    <a:lnTo>
                      <a:pt x="6" y="13"/>
                    </a:lnTo>
                    <a:lnTo>
                      <a:pt x="0" y="24"/>
                    </a:lnTo>
                    <a:lnTo>
                      <a:pt x="7" y="31"/>
                    </a:lnTo>
                    <a:lnTo>
                      <a:pt x="7" y="59"/>
                    </a:lnTo>
                    <a:lnTo>
                      <a:pt x="13" y="68"/>
                    </a:lnTo>
                    <a:lnTo>
                      <a:pt x="46" y="31"/>
                    </a:lnTo>
                    <a:lnTo>
                      <a:pt x="59" y="31"/>
                    </a:lnTo>
                    <a:lnTo>
                      <a:pt x="65" y="20"/>
                    </a:lnTo>
                    <a:lnTo>
                      <a:pt x="63" y="1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3" name="Freeform 44"/>
              <p:cNvSpPr>
                <a:spLocks/>
              </p:cNvSpPr>
              <p:nvPr/>
            </p:nvSpPr>
            <p:spPr bwMode="auto">
              <a:xfrm>
                <a:off x="2745" y="1531"/>
                <a:ext cx="215" cy="192"/>
              </a:xfrm>
              <a:custGeom>
                <a:avLst/>
                <a:gdLst>
                  <a:gd name="T0" fmla="*/ 208 w 215"/>
                  <a:gd name="T1" fmla="*/ 181 h 192"/>
                  <a:gd name="T2" fmla="*/ 206 w 215"/>
                  <a:gd name="T3" fmla="*/ 170 h 192"/>
                  <a:gd name="T4" fmla="*/ 213 w 215"/>
                  <a:gd name="T5" fmla="*/ 160 h 192"/>
                  <a:gd name="T6" fmla="*/ 213 w 215"/>
                  <a:gd name="T7" fmla="*/ 146 h 192"/>
                  <a:gd name="T8" fmla="*/ 198 w 215"/>
                  <a:gd name="T9" fmla="*/ 134 h 192"/>
                  <a:gd name="T10" fmla="*/ 193 w 215"/>
                  <a:gd name="T11" fmla="*/ 128 h 192"/>
                  <a:gd name="T12" fmla="*/ 189 w 215"/>
                  <a:gd name="T13" fmla="*/ 109 h 192"/>
                  <a:gd name="T14" fmla="*/ 180 w 215"/>
                  <a:gd name="T15" fmla="*/ 93 h 192"/>
                  <a:gd name="T16" fmla="*/ 170 w 215"/>
                  <a:gd name="T17" fmla="*/ 80 h 192"/>
                  <a:gd name="T18" fmla="*/ 170 w 215"/>
                  <a:gd name="T19" fmla="*/ 69 h 192"/>
                  <a:gd name="T20" fmla="*/ 176 w 215"/>
                  <a:gd name="T21" fmla="*/ 61 h 192"/>
                  <a:gd name="T22" fmla="*/ 200 w 215"/>
                  <a:gd name="T23" fmla="*/ 63 h 192"/>
                  <a:gd name="T24" fmla="*/ 209 w 215"/>
                  <a:gd name="T25" fmla="*/ 52 h 192"/>
                  <a:gd name="T26" fmla="*/ 215 w 215"/>
                  <a:gd name="T27" fmla="*/ 24 h 192"/>
                  <a:gd name="T28" fmla="*/ 213 w 215"/>
                  <a:gd name="T29" fmla="*/ 15 h 192"/>
                  <a:gd name="T30" fmla="*/ 202 w 215"/>
                  <a:gd name="T31" fmla="*/ 13 h 192"/>
                  <a:gd name="T32" fmla="*/ 182 w 215"/>
                  <a:gd name="T33" fmla="*/ 15 h 192"/>
                  <a:gd name="T34" fmla="*/ 154 w 215"/>
                  <a:gd name="T35" fmla="*/ 15 h 192"/>
                  <a:gd name="T36" fmla="*/ 132 w 215"/>
                  <a:gd name="T37" fmla="*/ 6 h 192"/>
                  <a:gd name="T38" fmla="*/ 117 w 215"/>
                  <a:gd name="T39" fmla="*/ 2 h 192"/>
                  <a:gd name="T40" fmla="*/ 104 w 215"/>
                  <a:gd name="T41" fmla="*/ 0 h 192"/>
                  <a:gd name="T42" fmla="*/ 91 w 215"/>
                  <a:gd name="T43" fmla="*/ 17 h 192"/>
                  <a:gd name="T44" fmla="*/ 76 w 215"/>
                  <a:gd name="T45" fmla="*/ 28 h 192"/>
                  <a:gd name="T46" fmla="*/ 54 w 215"/>
                  <a:gd name="T47" fmla="*/ 26 h 192"/>
                  <a:gd name="T48" fmla="*/ 41 w 215"/>
                  <a:gd name="T49" fmla="*/ 35 h 192"/>
                  <a:gd name="T50" fmla="*/ 20 w 215"/>
                  <a:gd name="T51" fmla="*/ 56 h 192"/>
                  <a:gd name="T52" fmla="*/ 4 w 215"/>
                  <a:gd name="T53" fmla="*/ 69 h 192"/>
                  <a:gd name="T54" fmla="*/ 0 w 215"/>
                  <a:gd name="T55" fmla="*/ 78 h 192"/>
                  <a:gd name="T56" fmla="*/ 9 w 215"/>
                  <a:gd name="T57" fmla="*/ 95 h 192"/>
                  <a:gd name="T58" fmla="*/ 19 w 215"/>
                  <a:gd name="T59" fmla="*/ 117 h 192"/>
                  <a:gd name="T60" fmla="*/ 30 w 215"/>
                  <a:gd name="T61" fmla="*/ 130 h 192"/>
                  <a:gd name="T62" fmla="*/ 41 w 215"/>
                  <a:gd name="T63" fmla="*/ 126 h 192"/>
                  <a:gd name="T64" fmla="*/ 60 w 215"/>
                  <a:gd name="T65" fmla="*/ 119 h 192"/>
                  <a:gd name="T66" fmla="*/ 58 w 215"/>
                  <a:gd name="T67" fmla="*/ 138 h 192"/>
                  <a:gd name="T68" fmla="*/ 52 w 215"/>
                  <a:gd name="T69" fmla="*/ 160 h 192"/>
                  <a:gd name="T70" fmla="*/ 54 w 215"/>
                  <a:gd name="T71" fmla="*/ 164 h 192"/>
                  <a:gd name="T72" fmla="*/ 63 w 215"/>
                  <a:gd name="T73" fmla="*/ 164 h 192"/>
                  <a:gd name="T74" fmla="*/ 76 w 215"/>
                  <a:gd name="T75" fmla="*/ 160 h 192"/>
                  <a:gd name="T76" fmla="*/ 104 w 215"/>
                  <a:gd name="T77" fmla="*/ 163 h 192"/>
                  <a:gd name="T78" fmla="*/ 112 w 215"/>
                  <a:gd name="T79" fmla="*/ 173 h 192"/>
                  <a:gd name="T80" fmla="*/ 128 w 215"/>
                  <a:gd name="T81" fmla="*/ 179 h 192"/>
                  <a:gd name="T82" fmla="*/ 142 w 215"/>
                  <a:gd name="T83" fmla="*/ 192 h 192"/>
                  <a:gd name="T84" fmla="*/ 151 w 215"/>
                  <a:gd name="T85" fmla="*/ 190 h 192"/>
                  <a:gd name="T86" fmla="*/ 168 w 215"/>
                  <a:gd name="T87" fmla="*/ 181 h 192"/>
                  <a:gd name="T88" fmla="*/ 185 w 215"/>
                  <a:gd name="T89" fmla="*/ 179 h 192"/>
                  <a:gd name="T90" fmla="*/ 208 w 215"/>
                  <a:gd name="T91" fmla="*/ 181 h 1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5" h="192">
                    <a:moveTo>
                      <a:pt x="208" y="181"/>
                    </a:moveTo>
                    <a:lnTo>
                      <a:pt x="206" y="170"/>
                    </a:lnTo>
                    <a:lnTo>
                      <a:pt x="213" y="160"/>
                    </a:lnTo>
                    <a:lnTo>
                      <a:pt x="213" y="146"/>
                    </a:lnTo>
                    <a:lnTo>
                      <a:pt x="198" y="134"/>
                    </a:lnTo>
                    <a:lnTo>
                      <a:pt x="193" y="128"/>
                    </a:lnTo>
                    <a:lnTo>
                      <a:pt x="189" y="109"/>
                    </a:lnTo>
                    <a:lnTo>
                      <a:pt x="180" y="93"/>
                    </a:lnTo>
                    <a:lnTo>
                      <a:pt x="170" y="80"/>
                    </a:lnTo>
                    <a:lnTo>
                      <a:pt x="170" y="69"/>
                    </a:lnTo>
                    <a:lnTo>
                      <a:pt x="176" y="61"/>
                    </a:lnTo>
                    <a:lnTo>
                      <a:pt x="200" y="63"/>
                    </a:lnTo>
                    <a:lnTo>
                      <a:pt x="209" y="52"/>
                    </a:lnTo>
                    <a:lnTo>
                      <a:pt x="215" y="24"/>
                    </a:lnTo>
                    <a:lnTo>
                      <a:pt x="213" y="15"/>
                    </a:lnTo>
                    <a:lnTo>
                      <a:pt x="202" y="13"/>
                    </a:lnTo>
                    <a:lnTo>
                      <a:pt x="182" y="15"/>
                    </a:lnTo>
                    <a:lnTo>
                      <a:pt x="154" y="15"/>
                    </a:lnTo>
                    <a:lnTo>
                      <a:pt x="132" y="6"/>
                    </a:lnTo>
                    <a:lnTo>
                      <a:pt x="117" y="2"/>
                    </a:lnTo>
                    <a:lnTo>
                      <a:pt x="104" y="0"/>
                    </a:lnTo>
                    <a:lnTo>
                      <a:pt x="91" y="17"/>
                    </a:lnTo>
                    <a:lnTo>
                      <a:pt x="76" y="28"/>
                    </a:lnTo>
                    <a:lnTo>
                      <a:pt x="54" y="26"/>
                    </a:lnTo>
                    <a:lnTo>
                      <a:pt x="41" y="35"/>
                    </a:lnTo>
                    <a:lnTo>
                      <a:pt x="20" y="56"/>
                    </a:lnTo>
                    <a:lnTo>
                      <a:pt x="4" y="69"/>
                    </a:lnTo>
                    <a:lnTo>
                      <a:pt x="0" y="78"/>
                    </a:lnTo>
                    <a:lnTo>
                      <a:pt x="9" y="95"/>
                    </a:lnTo>
                    <a:lnTo>
                      <a:pt x="19" y="117"/>
                    </a:lnTo>
                    <a:lnTo>
                      <a:pt x="30" y="130"/>
                    </a:lnTo>
                    <a:lnTo>
                      <a:pt x="41" y="126"/>
                    </a:lnTo>
                    <a:lnTo>
                      <a:pt x="60" y="119"/>
                    </a:lnTo>
                    <a:lnTo>
                      <a:pt x="58" y="138"/>
                    </a:lnTo>
                    <a:lnTo>
                      <a:pt x="52" y="160"/>
                    </a:lnTo>
                    <a:lnTo>
                      <a:pt x="54" y="164"/>
                    </a:lnTo>
                    <a:lnTo>
                      <a:pt x="63" y="164"/>
                    </a:lnTo>
                    <a:lnTo>
                      <a:pt x="76" y="160"/>
                    </a:lnTo>
                    <a:lnTo>
                      <a:pt x="104" y="163"/>
                    </a:lnTo>
                    <a:lnTo>
                      <a:pt x="112" y="173"/>
                    </a:lnTo>
                    <a:lnTo>
                      <a:pt x="128" y="179"/>
                    </a:lnTo>
                    <a:lnTo>
                      <a:pt x="142" y="192"/>
                    </a:lnTo>
                    <a:lnTo>
                      <a:pt x="151" y="190"/>
                    </a:lnTo>
                    <a:lnTo>
                      <a:pt x="168" y="181"/>
                    </a:lnTo>
                    <a:lnTo>
                      <a:pt x="185" y="179"/>
                    </a:lnTo>
                    <a:lnTo>
                      <a:pt x="208" y="1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68" name="Group 45"/>
            <p:cNvGrpSpPr>
              <a:grpSpLocks/>
            </p:cNvGrpSpPr>
            <p:nvPr/>
          </p:nvGrpSpPr>
          <p:grpSpPr bwMode="auto">
            <a:xfrm>
              <a:off x="2779" y="1051"/>
              <a:ext cx="497" cy="885"/>
              <a:chOff x="2581" y="626"/>
              <a:chExt cx="466" cy="903"/>
            </a:xfrm>
          </p:grpSpPr>
          <p:grpSp>
            <p:nvGrpSpPr>
              <p:cNvPr id="935" name="Group 46"/>
              <p:cNvGrpSpPr>
                <a:grpSpLocks/>
              </p:cNvGrpSpPr>
              <p:nvPr/>
            </p:nvGrpSpPr>
            <p:grpSpPr bwMode="auto">
              <a:xfrm>
                <a:off x="2581" y="626"/>
                <a:ext cx="466" cy="903"/>
                <a:chOff x="2581" y="626"/>
                <a:chExt cx="466" cy="903"/>
              </a:xfrm>
            </p:grpSpPr>
            <p:sp>
              <p:nvSpPr>
                <p:cNvPr id="949" name="Freeform 47"/>
                <p:cNvSpPr>
                  <a:spLocks/>
                </p:cNvSpPr>
                <p:nvPr/>
              </p:nvSpPr>
              <p:spPr bwMode="auto">
                <a:xfrm>
                  <a:off x="2581" y="1474"/>
                  <a:ext cx="28" cy="26"/>
                </a:xfrm>
                <a:custGeom>
                  <a:avLst/>
                  <a:gdLst>
                    <a:gd name="T0" fmla="*/ 24 w 28"/>
                    <a:gd name="T1" fmla="*/ 0 h 26"/>
                    <a:gd name="T2" fmla="*/ 13 w 28"/>
                    <a:gd name="T3" fmla="*/ 6 h 26"/>
                    <a:gd name="T4" fmla="*/ 0 w 28"/>
                    <a:gd name="T5" fmla="*/ 17 h 26"/>
                    <a:gd name="T6" fmla="*/ 2 w 28"/>
                    <a:gd name="T7" fmla="*/ 26 h 26"/>
                    <a:gd name="T8" fmla="*/ 9 w 28"/>
                    <a:gd name="T9" fmla="*/ 26 h 26"/>
                    <a:gd name="T10" fmla="*/ 28 w 28"/>
                    <a:gd name="T11" fmla="*/ 13 h 26"/>
                    <a:gd name="T12" fmla="*/ 24 w 28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26">
                      <a:moveTo>
                        <a:pt x="24" y="0"/>
                      </a:moveTo>
                      <a:lnTo>
                        <a:pt x="13" y="6"/>
                      </a:lnTo>
                      <a:lnTo>
                        <a:pt x="0" y="17"/>
                      </a:lnTo>
                      <a:lnTo>
                        <a:pt x="2" y="26"/>
                      </a:lnTo>
                      <a:lnTo>
                        <a:pt x="9" y="26"/>
                      </a:lnTo>
                      <a:lnTo>
                        <a:pt x="28" y="13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0" name="Freeform 48"/>
                <p:cNvSpPr>
                  <a:spLocks/>
                </p:cNvSpPr>
                <p:nvPr/>
              </p:nvSpPr>
              <p:spPr bwMode="auto">
                <a:xfrm>
                  <a:off x="2609" y="626"/>
                  <a:ext cx="438" cy="903"/>
                </a:xfrm>
                <a:custGeom>
                  <a:avLst/>
                  <a:gdLst>
                    <a:gd name="T0" fmla="*/ 119 w 438"/>
                    <a:gd name="T1" fmla="*/ 873 h 903"/>
                    <a:gd name="T2" fmla="*/ 93 w 438"/>
                    <a:gd name="T3" fmla="*/ 851 h 903"/>
                    <a:gd name="T4" fmla="*/ 59 w 438"/>
                    <a:gd name="T5" fmla="*/ 844 h 903"/>
                    <a:gd name="T6" fmla="*/ 59 w 438"/>
                    <a:gd name="T7" fmla="*/ 773 h 903"/>
                    <a:gd name="T8" fmla="*/ 44 w 438"/>
                    <a:gd name="T9" fmla="*/ 725 h 903"/>
                    <a:gd name="T10" fmla="*/ 41 w 438"/>
                    <a:gd name="T11" fmla="*/ 688 h 903"/>
                    <a:gd name="T12" fmla="*/ 30 w 438"/>
                    <a:gd name="T13" fmla="*/ 656 h 903"/>
                    <a:gd name="T14" fmla="*/ 52 w 438"/>
                    <a:gd name="T15" fmla="*/ 623 h 903"/>
                    <a:gd name="T16" fmla="*/ 63 w 438"/>
                    <a:gd name="T17" fmla="*/ 593 h 903"/>
                    <a:gd name="T18" fmla="*/ 107 w 438"/>
                    <a:gd name="T19" fmla="*/ 556 h 903"/>
                    <a:gd name="T20" fmla="*/ 137 w 438"/>
                    <a:gd name="T21" fmla="*/ 511 h 903"/>
                    <a:gd name="T22" fmla="*/ 159 w 438"/>
                    <a:gd name="T23" fmla="*/ 474 h 903"/>
                    <a:gd name="T24" fmla="*/ 178 w 438"/>
                    <a:gd name="T25" fmla="*/ 448 h 903"/>
                    <a:gd name="T26" fmla="*/ 181 w 438"/>
                    <a:gd name="T27" fmla="*/ 422 h 903"/>
                    <a:gd name="T28" fmla="*/ 174 w 438"/>
                    <a:gd name="T29" fmla="*/ 396 h 903"/>
                    <a:gd name="T30" fmla="*/ 152 w 438"/>
                    <a:gd name="T31" fmla="*/ 385 h 903"/>
                    <a:gd name="T32" fmla="*/ 119 w 438"/>
                    <a:gd name="T33" fmla="*/ 314 h 903"/>
                    <a:gd name="T34" fmla="*/ 122 w 438"/>
                    <a:gd name="T35" fmla="*/ 255 h 903"/>
                    <a:gd name="T36" fmla="*/ 107 w 438"/>
                    <a:gd name="T37" fmla="*/ 196 h 903"/>
                    <a:gd name="T38" fmla="*/ 81 w 438"/>
                    <a:gd name="T39" fmla="*/ 158 h 903"/>
                    <a:gd name="T40" fmla="*/ 30 w 438"/>
                    <a:gd name="T41" fmla="*/ 129 h 903"/>
                    <a:gd name="T42" fmla="*/ 11 w 438"/>
                    <a:gd name="T43" fmla="*/ 99 h 903"/>
                    <a:gd name="T44" fmla="*/ 15 w 438"/>
                    <a:gd name="T45" fmla="*/ 79 h 903"/>
                    <a:gd name="T46" fmla="*/ 48 w 438"/>
                    <a:gd name="T47" fmla="*/ 96 h 903"/>
                    <a:gd name="T48" fmla="*/ 107 w 438"/>
                    <a:gd name="T49" fmla="*/ 110 h 903"/>
                    <a:gd name="T50" fmla="*/ 130 w 438"/>
                    <a:gd name="T51" fmla="*/ 125 h 903"/>
                    <a:gd name="T52" fmla="*/ 159 w 438"/>
                    <a:gd name="T53" fmla="*/ 99 h 903"/>
                    <a:gd name="T54" fmla="*/ 178 w 438"/>
                    <a:gd name="T55" fmla="*/ 79 h 903"/>
                    <a:gd name="T56" fmla="*/ 174 w 438"/>
                    <a:gd name="T57" fmla="*/ 37 h 903"/>
                    <a:gd name="T58" fmla="*/ 204 w 438"/>
                    <a:gd name="T59" fmla="*/ 19 h 903"/>
                    <a:gd name="T60" fmla="*/ 244 w 438"/>
                    <a:gd name="T61" fmla="*/ 26 h 903"/>
                    <a:gd name="T62" fmla="*/ 244 w 438"/>
                    <a:gd name="T63" fmla="*/ 60 h 903"/>
                    <a:gd name="T64" fmla="*/ 211 w 438"/>
                    <a:gd name="T65" fmla="*/ 93 h 903"/>
                    <a:gd name="T66" fmla="*/ 248 w 438"/>
                    <a:gd name="T67" fmla="*/ 86 h 903"/>
                    <a:gd name="T68" fmla="*/ 252 w 438"/>
                    <a:gd name="T69" fmla="*/ 30 h 903"/>
                    <a:gd name="T70" fmla="*/ 275 w 438"/>
                    <a:gd name="T71" fmla="*/ 64 h 903"/>
                    <a:gd name="T72" fmla="*/ 267 w 438"/>
                    <a:gd name="T73" fmla="*/ 114 h 903"/>
                    <a:gd name="T74" fmla="*/ 297 w 438"/>
                    <a:gd name="T75" fmla="*/ 158 h 903"/>
                    <a:gd name="T76" fmla="*/ 316 w 438"/>
                    <a:gd name="T77" fmla="*/ 199 h 903"/>
                    <a:gd name="T78" fmla="*/ 319 w 438"/>
                    <a:gd name="T79" fmla="*/ 262 h 903"/>
                    <a:gd name="T80" fmla="*/ 349 w 438"/>
                    <a:gd name="T81" fmla="*/ 351 h 903"/>
                    <a:gd name="T82" fmla="*/ 360 w 438"/>
                    <a:gd name="T83" fmla="*/ 448 h 903"/>
                    <a:gd name="T84" fmla="*/ 375 w 438"/>
                    <a:gd name="T85" fmla="*/ 518 h 903"/>
                    <a:gd name="T86" fmla="*/ 419 w 438"/>
                    <a:gd name="T87" fmla="*/ 567 h 903"/>
                    <a:gd name="T88" fmla="*/ 438 w 438"/>
                    <a:gd name="T89" fmla="*/ 605 h 903"/>
                    <a:gd name="T90" fmla="*/ 416 w 438"/>
                    <a:gd name="T91" fmla="*/ 680 h 903"/>
                    <a:gd name="T92" fmla="*/ 405 w 438"/>
                    <a:gd name="T93" fmla="*/ 721 h 903"/>
                    <a:gd name="T94" fmla="*/ 382 w 438"/>
                    <a:gd name="T95" fmla="*/ 744 h 903"/>
                    <a:gd name="T96" fmla="*/ 327 w 438"/>
                    <a:gd name="T97" fmla="*/ 799 h 903"/>
                    <a:gd name="T98" fmla="*/ 301 w 438"/>
                    <a:gd name="T99" fmla="*/ 825 h 903"/>
                    <a:gd name="T100" fmla="*/ 267 w 438"/>
                    <a:gd name="T101" fmla="*/ 840 h 903"/>
                    <a:gd name="T102" fmla="*/ 215 w 438"/>
                    <a:gd name="T103" fmla="*/ 855 h 903"/>
                    <a:gd name="T104" fmla="*/ 163 w 438"/>
                    <a:gd name="T105" fmla="*/ 877 h 903"/>
                    <a:gd name="T106" fmla="*/ 122 w 438"/>
                    <a:gd name="T107" fmla="*/ 903 h 90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38" h="903">
                      <a:moveTo>
                        <a:pt x="122" y="903"/>
                      </a:moveTo>
                      <a:lnTo>
                        <a:pt x="119" y="873"/>
                      </a:lnTo>
                      <a:lnTo>
                        <a:pt x="104" y="858"/>
                      </a:lnTo>
                      <a:lnTo>
                        <a:pt x="93" y="851"/>
                      </a:lnTo>
                      <a:lnTo>
                        <a:pt x="74" y="844"/>
                      </a:lnTo>
                      <a:lnTo>
                        <a:pt x="59" y="844"/>
                      </a:lnTo>
                      <a:lnTo>
                        <a:pt x="52" y="829"/>
                      </a:lnTo>
                      <a:lnTo>
                        <a:pt x="59" y="773"/>
                      </a:lnTo>
                      <a:lnTo>
                        <a:pt x="56" y="740"/>
                      </a:lnTo>
                      <a:lnTo>
                        <a:pt x="44" y="725"/>
                      </a:lnTo>
                      <a:lnTo>
                        <a:pt x="37" y="718"/>
                      </a:lnTo>
                      <a:lnTo>
                        <a:pt x="41" y="688"/>
                      </a:lnTo>
                      <a:lnTo>
                        <a:pt x="37" y="670"/>
                      </a:lnTo>
                      <a:lnTo>
                        <a:pt x="30" y="656"/>
                      </a:lnTo>
                      <a:lnTo>
                        <a:pt x="41" y="623"/>
                      </a:lnTo>
                      <a:lnTo>
                        <a:pt x="52" y="623"/>
                      </a:lnTo>
                      <a:lnTo>
                        <a:pt x="59" y="616"/>
                      </a:lnTo>
                      <a:lnTo>
                        <a:pt x="63" y="593"/>
                      </a:lnTo>
                      <a:lnTo>
                        <a:pt x="85" y="575"/>
                      </a:lnTo>
                      <a:lnTo>
                        <a:pt x="107" y="556"/>
                      </a:lnTo>
                      <a:lnTo>
                        <a:pt x="111" y="533"/>
                      </a:lnTo>
                      <a:lnTo>
                        <a:pt x="137" y="511"/>
                      </a:lnTo>
                      <a:lnTo>
                        <a:pt x="163" y="485"/>
                      </a:lnTo>
                      <a:lnTo>
                        <a:pt x="159" y="474"/>
                      </a:lnTo>
                      <a:lnTo>
                        <a:pt x="159" y="459"/>
                      </a:lnTo>
                      <a:lnTo>
                        <a:pt x="178" y="448"/>
                      </a:lnTo>
                      <a:lnTo>
                        <a:pt x="185" y="444"/>
                      </a:lnTo>
                      <a:lnTo>
                        <a:pt x="181" y="422"/>
                      </a:lnTo>
                      <a:lnTo>
                        <a:pt x="181" y="400"/>
                      </a:lnTo>
                      <a:lnTo>
                        <a:pt x="174" y="396"/>
                      </a:lnTo>
                      <a:lnTo>
                        <a:pt x="163" y="400"/>
                      </a:lnTo>
                      <a:lnTo>
                        <a:pt x="152" y="385"/>
                      </a:lnTo>
                      <a:lnTo>
                        <a:pt x="141" y="344"/>
                      </a:lnTo>
                      <a:lnTo>
                        <a:pt x="119" y="314"/>
                      </a:lnTo>
                      <a:lnTo>
                        <a:pt x="126" y="273"/>
                      </a:lnTo>
                      <a:lnTo>
                        <a:pt x="122" y="255"/>
                      </a:lnTo>
                      <a:lnTo>
                        <a:pt x="96" y="229"/>
                      </a:lnTo>
                      <a:lnTo>
                        <a:pt x="107" y="196"/>
                      </a:lnTo>
                      <a:lnTo>
                        <a:pt x="100" y="177"/>
                      </a:lnTo>
                      <a:lnTo>
                        <a:pt x="81" y="158"/>
                      </a:lnTo>
                      <a:lnTo>
                        <a:pt x="70" y="170"/>
                      </a:lnTo>
                      <a:lnTo>
                        <a:pt x="30" y="129"/>
                      </a:lnTo>
                      <a:lnTo>
                        <a:pt x="19" y="114"/>
                      </a:lnTo>
                      <a:lnTo>
                        <a:pt x="11" y="99"/>
                      </a:lnTo>
                      <a:lnTo>
                        <a:pt x="0" y="93"/>
                      </a:lnTo>
                      <a:lnTo>
                        <a:pt x="15" y="79"/>
                      </a:lnTo>
                      <a:lnTo>
                        <a:pt x="37" y="79"/>
                      </a:lnTo>
                      <a:lnTo>
                        <a:pt x="48" y="96"/>
                      </a:lnTo>
                      <a:lnTo>
                        <a:pt x="78" y="129"/>
                      </a:lnTo>
                      <a:lnTo>
                        <a:pt x="107" y="110"/>
                      </a:lnTo>
                      <a:lnTo>
                        <a:pt x="126" y="114"/>
                      </a:lnTo>
                      <a:lnTo>
                        <a:pt x="130" y="125"/>
                      </a:lnTo>
                      <a:lnTo>
                        <a:pt x="152" y="129"/>
                      </a:lnTo>
                      <a:lnTo>
                        <a:pt x="159" y="99"/>
                      </a:lnTo>
                      <a:lnTo>
                        <a:pt x="170" y="90"/>
                      </a:lnTo>
                      <a:lnTo>
                        <a:pt x="178" y="79"/>
                      </a:lnTo>
                      <a:lnTo>
                        <a:pt x="178" y="68"/>
                      </a:lnTo>
                      <a:lnTo>
                        <a:pt x="174" y="37"/>
                      </a:lnTo>
                      <a:lnTo>
                        <a:pt x="193" y="19"/>
                      </a:lnTo>
                      <a:lnTo>
                        <a:pt x="204" y="19"/>
                      </a:lnTo>
                      <a:lnTo>
                        <a:pt x="222" y="0"/>
                      </a:lnTo>
                      <a:lnTo>
                        <a:pt x="244" y="26"/>
                      </a:lnTo>
                      <a:lnTo>
                        <a:pt x="252" y="37"/>
                      </a:lnTo>
                      <a:lnTo>
                        <a:pt x="244" y="60"/>
                      </a:lnTo>
                      <a:lnTo>
                        <a:pt x="226" y="75"/>
                      </a:lnTo>
                      <a:lnTo>
                        <a:pt x="211" y="93"/>
                      </a:lnTo>
                      <a:lnTo>
                        <a:pt x="215" y="110"/>
                      </a:lnTo>
                      <a:lnTo>
                        <a:pt x="248" y="86"/>
                      </a:lnTo>
                      <a:lnTo>
                        <a:pt x="248" y="64"/>
                      </a:lnTo>
                      <a:lnTo>
                        <a:pt x="252" y="30"/>
                      </a:lnTo>
                      <a:lnTo>
                        <a:pt x="263" y="22"/>
                      </a:lnTo>
                      <a:lnTo>
                        <a:pt x="275" y="64"/>
                      </a:lnTo>
                      <a:lnTo>
                        <a:pt x="275" y="99"/>
                      </a:lnTo>
                      <a:lnTo>
                        <a:pt x="267" y="114"/>
                      </a:lnTo>
                      <a:lnTo>
                        <a:pt x="267" y="136"/>
                      </a:lnTo>
                      <a:lnTo>
                        <a:pt x="297" y="158"/>
                      </a:lnTo>
                      <a:lnTo>
                        <a:pt x="297" y="173"/>
                      </a:lnTo>
                      <a:lnTo>
                        <a:pt x="316" y="199"/>
                      </a:lnTo>
                      <a:lnTo>
                        <a:pt x="323" y="218"/>
                      </a:lnTo>
                      <a:lnTo>
                        <a:pt x="319" y="262"/>
                      </a:lnTo>
                      <a:lnTo>
                        <a:pt x="331" y="311"/>
                      </a:lnTo>
                      <a:lnTo>
                        <a:pt x="349" y="351"/>
                      </a:lnTo>
                      <a:lnTo>
                        <a:pt x="345" y="411"/>
                      </a:lnTo>
                      <a:lnTo>
                        <a:pt x="360" y="448"/>
                      </a:lnTo>
                      <a:lnTo>
                        <a:pt x="368" y="463"/>
                      </a:lnTo>
                      <a:lnTo>
                        <a:pt x="375" y="518"/>
                      </a:lnTo>
                      <a:lnTo>
                        <a:pt x="382" y="541"/>
                      </a:lnTo>
                      <a:lnTo>
                        <a:pt x="419" y="567"/>
                      </a:lnTo>
                      <a:lnTo>
                        <a:pt x="438" y="590"/>
                      </a:lnTo>
                      <a:lnTo>
                        <a:pt x="438" y="605"/>
                      </a:lnTo>
                      <a:lnTo>
                        <a:pt x="423" y="673"/>
                      </a:lnTo>
                      <a:lnTo>
                        <a:pt x="416" y="680"/>
                      </a:lnTo>
                      <a:lnTo>
                        <a:pt x="423" y="695"/>
                      </a:lnTo>
                      <a:lnTo>
                        <a:pt x="405" y="721"/>
                      </a:lnTo>
                      <a:lnTo>
                        <a:pt x="382" y="732"/>
                      </a:lnTo>
                      <a:lnTo>
                        <a:pt x="382" y="744"/>
                      </a:lnTo>
                      <a:lnTo>
                        <a:pt x="349" y="788"/>
                      </a:lnTo>
                      <a:lnTo>
                        <a:pt x="327" y="799"/>
                      </a:lnTo>
                      <a:lnTo>
                        <a:pt x="323" y="825"/>
                      </a:lnTo>
                      <a:lnTo>
                        <a:pt x="301" y="825"/>
                      </a:lnTo>
                      <a:lnTo>
                        <a:pt x="290" y="833"/>
                      </a:lnTo>
                      <a:lnTo>
                        <a:pt x="267" y="840"/>
                      </a:lnTo>
                      <a:lnTo>
                        <a:pt x="237" y="836"/>
                      </a:lnTo>
                      <a:lnTo>
                        <a:pt x="215" y="855"/>
                      </a:lnTo>
                      <a:lnTo>
                        <a:pt x="189" y="870"/>
                      </a:lnTo>
                      <a:lnTo>
                        <a:pt x="163" y="877"/>
                      </a:lnTo>
                      <a:lnTo>
                        <a:pt x="144" y="892"/>
                      </a:lnTo>
                      <a:lnTo>
                        <a:pt x="122" y="9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36" name="Group 49"/>
              <p:cNvGrpSpPr>
                <a:grpSpLocks/>
              </p:cNvGrpSpPr>
              <p:nvPr/>
            </p:nvGrpSpPr>
            <p:grpSpPr bwMode="auto">
              <a:xfrm>
                <a:off x="2736" y="947"/>
                <a:ext cx="283" cy="460"/>
                <a:chOff x="2736" y="947"/>
                <a:chExt cx="283" cy="460"/>
              </a:xfrm>
            </p:grpSpPr>
            <p:sp>
              <p:nvSpPr>
                <p:cNvPr id="937" name="Freeform 50"/>
                <p:cNvSpPr>
                  <a:spLocks/>
                </p:cNvSpPr>
                <p:nvPr/>
              </p:nvSpPr>
              <p:spPr bwMode="auto">
                <a:xfrm>
                  <a:off x="2896" y="947"/>
                  <a:ext cx="16" cy="22"/>
                </a:xfrm>
                <a:custGeom>
                  <a:avLst/>
                  <a:gdLst>
                    <a:gd name="T0" fmla="*/ 10 w 16"/>
                    <a:gd name="T1" fmla="*/ 2 h 22"/>
                    <a:gd name="T2" fmla="*/ 0 w 16"/>
                    <a:gd name="T3" fmla="*/ 0 h 22"/>
                    <a:gd name="T4" fmla="*/ 8 w 16"/>
                    <a:gd name="T5" fmla="*/ 22 h 22"/>
                    <a:gd name="T6" fmla="*/ 16 w 16"/>
                    <a:gd name="T7" fmla="*/ 17 h 22"/>
                    <a:gd name="T8" fmla="*/ 10 w 16"/>
                    <a:gd name="T9" fmla="*/ 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2">
                      <a:moveTo>
                        <a:pt x="10" y="2"/>
                      </a:moveTo>
                      <a:lnTo>
                        <a:pt x="0" y="0"/>
                      </a:lnTo>
                      <a:lnTo>
                        <a:pt x="8" y="22"/>
                      </a:lnTo>
                      <a:lnTo>
                        <a:pt x="16" y="17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8" name="Freeform 51"/>
                <p:cNvSpPr>
                  <a:spLocks/>
                </p:cNvSpPr>
                <p:nvPr/>
              </p:nvSpPr>
              <p:spPr bwMode="auto">
                <a:xfrm>
                  <a:off x="2927" y="1030"/>
                  <a:ext cx="16" cy="45"/>
                </a:xfrm>
                <a:custGeom>
                  <a:avLst/>
                  <a:gdLst>
                    <a:gd name="T0" fmla="*/ 16 w 16"/>
                    <a:gd name="T1" fmla="*/ 0 h 45"/>
                    <a:gd name="T2" fmla="*/ 0 w 16"/>
                    <a:gd name="T3" fmla="*/ 9 h 45"/>
                    <a:gd name="T4" fmla="*/ 0 w 16"/>
                    <a:gd name="T5" fmla="*/ 45 h 45"/>
                    <a:gd name="T6" fmla="*/ 8 w 16"/>
                    <a:gd name="T7" fmla="*/ 28 h 45"/>
                    <a:gd name="T8" fmla="*/ 11 w 16"/>
                    <a:gd name="T9" fmla="*/ 9 h 45"/>
                    <a:gd name="T10" fmla="*/ 5 w 16"/>
                    <a:gd name="T11" fmla="*/ 8 h 45"/>
                    <a:gd name="T12" fmla="*/ 16 w 16"/>
                    <a:gd name="T13" fmla="*/ 0 h 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45">
                      <a:moveTo>
                        <a:pt x="16" y="0"/>
                      </a:moveTo>
                      <a:lnTo>
                        <a:pt x="0" y="9"/>
                      </a:lnTo>
                      <a:lnTo>
                        <a:pt x="0" y="45"/>
                      </a:lnTo>
                      <a:lnTo>
                        <a:pt x="8" y="28"/>
                      </a:lnTo>
                      <a:lnTo>
                        <a:pt x="11" y="9"/>
                      </a:lnTo>
                      <a:lnTo>
                        <a:pt x="5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9" name="Freeform 52"/>
                <p:cNvSpPr>
                  <a:spLocks/>
                </p:cNvSpPr>
                <p:nvPr/>
              </p:nvSpPr>
              <p:spPr bwMode="auto">
                <a:xfrm>
                  <a:off x="2952" y="1095"/>
                  <a:ext cx="19" cy="26"/>
                </a:xfrm>
                <a:custGeom>
                  <a:avLst/>
                  <a:gdLst>
                    <a:gd name="T0" fmla="*/ 4 w 19"/>
                    <a:gd name="T1" fmla="*/ 0 h 26"/>
                    <a:gd name="T2" fmla="*/ 0 w 19"/>
                    <a:gd name="T3" fmla="*/ 7 h 26"/>
                    <a:gd name="T4" fmla="*/ 6 w 19"/>
                    <a:gd name="T5" fmla="*/ 26 h 26"/>
                    <a:gd name="T6" fmla="*/ 17 w 19"/>
                    <a:gd name="T7" fmla="*/ 20 h 26"/>
                    <a:gd name="T8" fmla="*/ 19 w 19"/>
                    <a:gd name="T9" fmla="*/ 11 h 26"/>
                    <a:gd name="T10" fmla="*/ 4 w 19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26">
                      <a:moveTo>
                        <a:pt x="4" y="0"/>
                      </a:moveTo>
                      <a:lnTo>
                        <a:pt x="0" y="7"/>
                      </a:lnTo>
                      <a:lnTo>
                        <a:pt x="6" y="26"/>
                      </a:lnTo>
                      <a:lnTo>
                        <a:pt x="17" y="20"/>
                      </a:lnTo>
                      <a:lnTo>
                        <a:pt x="19" y="1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0" name="Freeform 53"/>
                <p:cNvSpPr>
                  <a:spLocks/>
                </p:cNvSpPr>
                <p:nvPr/>
              </p:nvSpPr>
              <p:spPr bwMode="auto">
                <a:xfrm>
                  <a:off x="2847" y="1091"/>
                  <a:ext cx="42" cy="39"/>
                </a:xfrm>
                <a:custGeom>
                  <a:avLst/>
                  <a:gdLst>
                    <a:gd name="T0" fmla="*/ 42 w 42"/>
                    <a:gd name="T1" fmla="*/ 17 h 39"/>
                    <a:gd name="T2" fmla="*/ 33 w 42"/>
                    <a:gd name="T3" fmla="*/ 17 h 39"/>
                    <a:gd name="T4" fmla="*/ 21 w 42"/>
                    <a:gd name="T5" fmla="*/ 0 h 39"/>
                    <a:gd name="T6" fmla="*/ 13 w 42"/>
                    <a:gd name="T7" fmla="*/ 11 h 39"/>
                    <a:gd name="T8" fmla="*/ 2 w 42"/>
                    <a:gd name="T9" fmla="*/ 7 h 39"/>
                    <a:gd name="T10" fmla="*/ 0 w 42"/>
                    <a:gd name="T11" fmla="*/ 17 h 39"/>
                    <a:gd name="T12" fmla="*/ 6 w 42"/>
                    <a:gd name="T13" fmla="*/ 24 h 39"/>
                    <a:gd name="T14" fmla="*/ 6 w 42"/>
                    <a:gd name="T15" fmla="*/ 32 h 39"/>
                    <a:gd name="T16" fmla="*/ 13 w 42"/>
                    <a:gd name="T17" fmla="*/ 39 h 39"/>
                    <a:gd name="T18" fmla="*/ 21 w 42"/>
                    <a:gd name="T19" fmla="*/ 33 h 39"/>
                    <a:gd name="T20" fmla="*/ 36 w 42"/>
                    <a:gd name="T21" fmla="*/ 37 h 39"/>
                    <a:gd name="T22" fmla="*/ 42 w 42"/>
                    <a:gd name="T23" fmla="*/ 17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" h="39">
                      <a:moveTo>
                        <a:pt x="42" y="17"/>
                      </a:moveTo>
                      <a:lnTo>
                        <a:pt x="33" y="17"/>
                      </a:lnTo>
                      <a:lnTo>
                        <a:pt x="21" y="0"/>
                      </a:lnTo>
                      <a:lnTo>
                        <a:pt x="13" y="11"/>
                      </a:lnTo>
                      <a:lnTo>
                        <a:pt x="2" y="7"/>
                      </a:lnTo>
                      <a:lnTo>
                        <a:pt x="0" y="17"/>
                      </a:lnTo>
                      <a:lnTo>
                        <a:pt x="6" y="24"/>
                      </a:lnTo>
                      <a:lnTo>
                        <a:pt x="6" y="32"/>
                      </a:lnTo>
                      <a:lnTo>
                        <a:pt x="13" y="39"/>
                      </a:lnTo>
                      <a:lnTo>
                        <a:pt x="21" y="33"/>
                      </a:lnTo>
                      <a:lnTo>
                        <a:pt x="36" y="37"/>
                      </a:lnTo>
                      <a:lnTo>
                        <a:pt x="4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1" name="Freeform 54"/>
                <p:cNvSpPr>
                  <a:spLocks/>
                </p:cNvSpPr>
                <p:nvPr/>
              </p:nvSpPr>
              <p:spPr bwMode="auto">
                <a:xfrm>
                  <a:off x="2943" y="1189"/>
                  <a:ext cx="58" cy="40"/>
                </a:xfrm>
                <a:custGeom>
                  <a:avLst/>
                  <a:gdLst>
                    <a:gd name="T0" fmla="*/ 7 w 58"/>
                    <a:gd name="T1" fmla="*/ 0 h 40"/>
                    <a:gd name="T2" fmla="*/ 0 w 58"/>
                    <a:gd name="T3" fmla="*/ 4 h 40"/>
                    <a:gd name="T4" fmla="*/ 21 w 58"/>
                    <a:gd name="T5" fmla="*/ 24 h 40"/>
                    <a:gd name="T6" fmla="*/ 28 w 58"/>
                    <a:gd name="T7" fmla="*/ 24 h 40"/>
                    <a:gd name="T8" fmla="*/ 51 w 58"/>
                    <a:gd name="T9" fmla="*/ 40 h 40"/>
                    <a:gd name="T10" fmla="*/ 58 w 58"/>
                    <a:gd name="T11" fmla="*/ 33 h 40"/>
                    <a:gd name="T12" fmla="*/ 52 w 58"/>
                    <a:gd name="T13" fmla="*/ 16 h 40"/>
                    <a:gd name="T14" fmla="*/ 51 w 58"/>
                    <a:gd name="T15" fmla="*/ 7 h 40"/>
                    <a:gd name="T16" fmla="*/ 34 w 58"/>
                    <a:gd name="T17" fmla="*/ 7 h 40"/>
                    <a:gd name="T18" fmla="*/ 21 w 58"/>
                    <a:gd name="T19" fmla="*/ 0 h 40"/>
                    <a:gd name="T20" fmla="*/ 7 w 58"/>
                    <a:gd name="T21" fmla="*/ 0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8" h="40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21" y="24"/>
                      </a:lnTo>
                      <a:lnTo>
                        <a:pt x="28" y="24"/>
                      </a:lnTo>
                      <a:lnTo>
                        <a:pt x="51" y="40"/>
                      </a:lnTo>
                      <a:lnTo>
                        <a:pt x="58" y="33"/>
                      </a:lnTo>
                      <a:lnTo>
                        <a:pt x="52" y="16"/>
                      </a:lnTo>
                      <a:lnTo>
                        <a:pt x="51" y="7"/>
                      </a:lnTo>
                      <a:lnTo>
                        <a:pt x="34" y="7"/>
                      </a:lnTo>
                      <a:lnTo>
                        <a:pt x="21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2" name="Freeform 55"/>
                <p:cNvSpPr>
                  <a:spLocks/>
                </p:cNvSpPr>
                <p:nvPr/>
              </p:nvSpPr>
              <p:spPr bwMode="auto">
                <a:xfrm>
                  <a:off x="2820" y="1213"/>
                  <a:ext cx="37" cy="59"/>
                </a:xfrm>
                <a:custGeom>
                  <a:avLst/>
                  <a:gdLst>
                    <a:gd name="T0" fmla="*/ 33 w 37"/>
                    <a:gd name="T1" fmla="*/ 0 h 59"/>
                    <a:gd name="T2" fmla="*/ 37 w 37"/>
                    <a:gd name="T3" fmla="*/ 11 h 59"/>
                    <a:gd name="T4" fmla="*/ 19 w 37"/>
                    <a:gd name="T5" fmla="*/ 39 h 59"/>
                    <a:gd name="T6" fmla="*/ 20 w 37"/>
                    <a:gd name="T7" fmla="*/ 48 h 59"/>
                    <a:gd name="T8" fmla="*/ 9 w 37"/>
                    <a:gd name="T9" fmla="*/ 59 h 59"/>
                    <a:gd name="T10" fmla="*/ 0 w 37"/>
                    <a:gd name="T11" fmla="*/ 50 h 59"/>
                    <a:gd name="T12" fmla="*/ 4 w 37"/>
                    <a:gd name="T13" fmla="*/ 42 h 59"/>
                    <a:gd name="T14" fmla="*/ 6 w 37"/>
                    <a:gd name="T15" fmla="*/ 24 h 59"/>
                    <a:gd name="T16" fmla="*/ 15 w 37"/>
                    <a:gd name="T17" fmla="*/ 13 h 59"/>
                    <a:gd name="T18" fmla="*/ 4 w 37"/>
                    <a:gd name="T19" fmla="*/ 4 h 59"/>
                    <a:gd name="T20" fmla="*/ 11 w 37"/>
                    <a:gd name="T21" fmla="*/ 0 h 59"/>
                    <a:gd name="T22" fmla="*/ 22 w 37"/>
                    <a:gd name="T23" fmla="*/ 6 h 59"/>
                    <a:gd name="T24" fmla="*/ 33 w 37"/>
                    <a:gd name="T25" fmla="*/ 0 h 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7" h="59">
                      <a:moveTo>
                        <a:pt x="33" y="0"/>
                      </a:moveTo>
                      <a:lnTo>
                        <a:pt x="37" y="11"/>
                      </a:lnTo>
                      <a:lnTo>
                        <a:pt x="19" y="39"/>
                      </a:lnTo>
                      <a:lnTo>
                        <a:pt x="20" y="48"/>
                      </a:lnTo>
                      <a:lnTo>
                        <a:pt x="9" y="59"/>
                      </a:lnTo>
                      <a:lnTo>
                        <a:pt x="0" y="50"/>
                      </a:lnTo>
                      <a:lnTo>
                        <a:pt x="4" y="42"/>
                      </a:lnTo>
                      <a:lnTo>
                        <a:pt x="6" y="24"/>
                      </a:lnTo>
                      <a:lnTo>
                        <a:pt x="15" y="13"/>
                      </a:lnTo>
                      <a:lnTo>
                        <a:pt x="4" y="4"/>
                      </a:lnTo>
                      <a:lnTo>
                        <a:pt x="11" y="0"/>
                      </a:lnTo>
                      <a:lnTo>
                        <a:pt x="22" y="6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" name="Freeform 56"/>
                <p:cNvSpPr>
                  <a:spLocks/>
                </p:cNvSpPr>
                <p:nvPr/>
              </p:nvSpPr>
              <p:spPr bwMode="auto">
                <a:xfrm>
                  <a:off x="2838" y="1250"/>
                  <a:ext cx="32" cy="54"/>
                </a:xfrm>
                <a:custGeom>
                  <a:avLst/>
                  <a:gdLst>
                    <a:gd name="T0" fmla="*/ 28 w 32"/>
                    <a:gd name="T1" fmla="*/ 0 h 54"/>
                    <a:gd name="T2" fmla="*/ 21 w 32"/>
                    <a:gd name="T3" fmla="*/ 0 h 54"/>
                    <a:gd name="T4" fmla="*/ 21 w 32"/>
                    <a:gd name="T5" fmla="*/ 4 h 54"/>
                    <a:gd name="T6" fmla="*/ 21 w 32"/>
                    <a:gd name="T7" fmla="*/ 7 h 54"/>
                    <a:gd name="T8" fmla="*/ 21 w 32"/>
                    <a:gd name="T9" fmla="*/ 11 h 54"/>
                    <a:gd name="T10" fmla="*/ 15 w 32"/>
                    <a:gd name="T11" fmla="*/ 21 h 54"/>
                    <a:gd name="T12" fmla="*/ 6 w 32"/>
                    <a:gd name="T13" fmla="*/ 30 h 54"/>
                    <a:gd name="T14" fmla="*/ 8 w 32"/>
                    <a:gd name="T15" fmla="*/ 37 h 54"/>
                    <a:gd name="T16" fmla="*/ 0 w 32"/>
                    <a:gd name="T17" fmla="*/ 48 h 54"/>
                    <a:gd name="T18" fmla="*/ 8 w 32"/>
                    <a:gd name="T19" fmla="*/ 54 h 54"/>
                    <a:gd name="T20" fmla="*/ 28 w 32"/>
                    <a:gd name="T21" fmla="*/ 26 h 54"/>
                    <a:gd name="T22" fmla="*/ 28 w 32"/>
                    <a:gd name="T23" fmla="*/ 19 h 54"/>
                    <a:gd name="T24" fmla="*/ 32 w 32"/>
                    <a:gd name="T25" fmla="*/ 11 h 54"/>
                    <a:gd name="T26" fmla="*/ 28 w 32"/>
                    <a:gd name="T27" fmla="*/ 0 h 5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2" h="54">
                      <a:moveTo>
                        <a:pt x="28" y="0"/>
                      </a:moveTo>
                      <a:lnTo>
                        <a:pt x="21" y="0"/>
                      </a:lnTo>
                      <a:lnTo>
                        <a:pt x="21" y="4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15" y="21"/>
                      </a:lnTo>
                      <a:lnTo>
                        <a:pt x="6" y="30"/>
                      </a:lnTo>
                      <a:lnTo>
                        <a:pt x="8" y="37"/>
                      </a:lnTo>
                      <a:lnTo>
                        <a:pt x="0" y="48"/>
                      </a:lnTo>
                      <a:lnTo>
                        <a:pt x="8" y="54"/>
                      </a:lnTo>
                      <a:lnTo>
                        <a:pt x="28" y="26"/>
                      </a:lnTo>
                      <a:lnTo>
                        <a:pt x="28" y="19"/>
                      </a:lnTo>
                      <a:lnTo>
                        <a:pt x="32" y="11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4" name="Freeform 57"/>
                <p:cNvSpPr>
                  <a:spLocks/>
                </p:cNvSpPr>
                <p:nvPr/>
              </p:nvSpPr>
              <p:spPr bwMode="auto">
                <a:xfrm>
                  <a:off x="2736" y="1317"/>
                  <a:ext cx="44" cy="79"/>
                </a:xfrm>
                <a:custGeom>
                  <a:avLst/>
                  <a:gdLst>
                    <a:gd name="T0" fmla="*/ 29 w 44"/>
                    <a:gd name="T1" fmla="*/ 2 h 79"/>
                    <a:gd name="T2" fmla="*/ 25 w 44"/>
                    <a:gd name="T3" fmla="*/ 4 h 79"/>
                    <a:gd name="T4" fmla="*/ 17 w 44"/>
                    <a:gd name="T5" fmla="*/ 0 h 79"/>
                    <a:gd name="T6" fmla="*/ 4 w 44"/>
                    <a:gd name="T7" fmla="*/ 2 h 79"/>
                    <a:gd name="T8" fmla="*/ 4 w 44"/>
                    <a:gd name="T9" fmla="*/ 20 h 79"/>
                    <a:gd name="T10" fmla="*/ 11 w 44"/>
                    <a:gd name="T11" fmla="*/ 22 h 79"/>
                    <a:gd name="T12" fmla="*/ 11 w 44"/>
                    <a:gd name="T13" fmla="*/ 15 h 79"/>
                    <a:gd name="T14" fmla="*/ 23 w 44"/>
                    <a:gd name="T15" fmla="*/ 28 h 79"/>
                    <a:gd name="T16" fmla="*/ 19 w 44"/>
                    <a:gd name="T17" fmla="*/ 39 h 79"/>
                    <a:gd name="T18" fmla="*/ 10 w 44"/>
                    <a:gd name="T19" fmla="*/ 46 h 79"/>
                    <a:gd name="T20" fmla="*/ 6 w 44"/>
                    <a:gd name="T21" fmla="*/ 62 h 79"/>
                    <a:gd name="T22" fmla="*/ 0 w 44"/>
                    <a:gd name="T23" fmla="*/ 70 h 79"/>
                    <a:gd name="T24" fmla="*/ 8 w 44"/>
                    <a:gd name="T25" fmla="*/ 79 h 79"/>
                    <a:gd name="T26" fmla="*/ 31 w 44"/>
                    <a:gd name="T27" fmla="*/ 64 h 79"/>
                    <a:gd name="T28" fmla="*/ 23 w 44"/>
                    <a:gd name="T29" fmla="*/ 53 h 79"/>
                    <a:gd name="T30" fmla="*/ 29 w 44"/>
                    <a:gd name="T31" fmla="*/ 35 h 79"/>
                    <a:gd name="T32" fmla="*/ 42 w 44"/>
                    <a:gd name="T33" fmla="*/ 26 h 79"/>
                    <a:gd name="T34" fmla="*/ 44 w 44"/>
                    <a:gd name="T35" fmla="*/ 13 h 79"/>
                    <a:gd name="T36" fmla="*/ 29 w 44"/>
                    <a:gd name="T37" fmla="*/ 2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79">
                      <a:moveTo>
                        <a:pt x="29" y="2"/>
                      </a:moveTo>
                      <a:lnTo>
                        <a:pt x="25" y="4"/>
                      </a:lnTo>
                      <a:lnTo>
                        <a:pt x="17" y="0"/>
                      </a:lnTo>
                      <a:lnTo>
                        <a:pt x="4" y="2"/>
                      </a:lnTo>
                      <a:lnTo>
                        <a:pt x="4" y="20"/>
                      </a:lnTo>
                      <a:lnTo>
                        <a:pt x="11" y="22"/>
                      </a:lnTo>
                      <a:lnTo>
                        <a:pt x="11" y="15"/>
                      </a:lnTo>
                      <a:lnTo>
                        <a:pt x="23" y="28"/>
                      </a:lnTo>
                      <a:lnTo>
                        <a:pt x="19" y="39"/>
                      </a:lnTo>
                      <a:lnTo>
                        <a:pt x="10" y="46"/>
                      </a:lnTo>
                      <a:lnTo>
                        <a:pt x="6" y="62"/>
                      </a:lnTo>
                      <a:lnTo>
                        <a:pt x="0" y="70"/>
                      </a:lnTo>
                      <a:lnTo>
                        <a:pt x="8" y="79"/>
                      </a:lnTo>
                      <a:lnTo>
                        <a:pt x="31" y="64"/>
                      </a:lnTo>
                      <a:lnTo>
                        <a:pt x="23" y="53"/>
                      </a:lnTo>
                      <a:lnTo>
                        <a:pt x="29" y="35"/>
                      </a:lnTo>
                      <a:lnTo>
                        <a:pt x="42" y="26"/>
                      </a:lnTo>
                      <a:lnTo>
                        <a:pt x="44" y="13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5" name="Freeform 58"/>
                <p:cNvSpPr>
                  <a:spLocks/>
                </p:cNvSpPr>
                <p:nvPr/>
              </p:nvSpPr>
              <p:spPr bwMode="auto">
                <a:xfrm>
                  <a:off x="2762" y="1360"/>
                  <a:ext cx="27" cy="47"/>
                </a:xfrm>
                <a:custGeom>
                  <a:avLst/>
                  <a:gdLst>
                    <a:gd name="T0" fmla="*/ 17 w 27"/>
                    <a:gd name="T1" fmla="*/ 0 h 47"/>
                    <a:gd name="T2" fmla="*/ 27 w 27"/>
                    <a:gd name="T3" fmla="*/ 11 h 47"/>
                    <a:gd name="T4" fmla="*/ 21 w 27"/>
                    <a:gd name="T5" fmla="*/ 23 h 47"/>
                    <a:gd name="T6" fmla="*/ 19 w 27"/>
                    <a:gd name="T7" fmla="*/ 34 h 47"/>
                    <a:gd name="T8" fmla="*/ 6 w 27"/>
                    <a:gd name="T9" fmla="*/ 47 h 47"/>
                    <a:gd name="T10" fmla="*/ 0 w 27"/>
                    <a:gd name="T11" fmla="*/ 38 h 47"/>
                    <a:gd name="T12" fmla="*/ 6 w 27"/>
                    <a:gd name="T13" fmla="*/ 21 h 47"/>
                    <a:gd name="T14" fmla="*/ 17 w 27"/>
                    <a:gd name="T15" fmla="*/ 0 h 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" h="47">
                      <a:moveTo>
                        <a:pt x="17" y="0"/>
                      </a:moveTo>
                      <a:lnTo>
                        <a:pt x="27" y="11"/>
                      </a:lnTo>
                      <a:lnTo>
                        <a:pt x="21" y="23"/>
                      </a:lnTo>
                      <a:lnTo>
                        <a:pt x="19" y="34"/>
                      </a:lnTo>
                      <a:lnTo>
                        <a:pt x="6" y="47"/>
                      </a:lnTo>
                      <a:lnTo>
                        <a:pt x="0" y="38"/>
                      </a:lnTo>
                      <a:lnTo>
                        <a:pt x="6" y="2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6" name="Freeform 59"/>
                <p:cNvSpPr>
                  <a:spLocks/>
                </p:cNvSpPr>
                <p:nvPr/>
              </p:nvSpPr>
              <p:spPr bwMode="auto">
                <a:xfrm>
                  <a:off x="2810" y="1317"/>
                  <a:ext cx="28" cy="70"/>
                </a:xfrm>
                <a:custGeom>
                  <a:avLst/>
                  <a:gdLst>
                    <a:gd name="T0" fmla="*/ 13 w 28"/>
                    <a:gd name="T1" fmla="*/ 0 h 70"/>
                    <a:gd name="T2" fmla="*/ 26 w 28"/>
                    <a:gd name="T3" fmla="*/ 13 h 70"/>
                    <a:gd name="T4" fmla="*/ 24 w 28"/>
                    <a:gd name="T5" fmla="*/ 22 h 70"/>
                    <a:gd name="T6" fmla="*/ 19 w 28"/>
                    <a:gd name="T7" fmla="*/ 29 h 70"/>
                    <a:gd name="T8" fmla="*/ 26 w 28"/>
                    <a:gd name="T9" fmla="*/ 48 h 70"/>
                    <a:gd name="T10" fmla="*/ 28 w 28"/>
                    <a:gd name="T11" fmla="*/ 57 h 70"/>
                    <a:gd name="T12" fmla="*/ 21 w 28"/>
                    <a:gd name="T13" fmla="*/ 68 h 70"/>
                    <a:gd name="T14" fmla="*/ 9 w 28"/>
                    <a:gd name="T15" fmla="*/ 70 h 70"/>
                    <a:gd name="T16" fmla="*/ 0 w 28"/>
                    <a:gd name="T17" fmla="*/ 55 h 70"/>
                    <a:gd name="T18" fmla="*/ 6 w 28"/>
                    <a:gd name="T19" fmla="*/ 42 h 70"/>
                    <a:gd name="T20" fmla="*/ 13 w 28"/>
                    <a:gd name="T21" fmla="*/ 29 h 70"/>
                    <a:gd name="T22" fmla="*/ 13 w 28"/>
                    <a:gd name="T23" fmla="*/ 15 h 70"/>
                    <a:gd name="T24" fmla="*/ 13 w 28"/>
                    <a:gd name="T25" fmla="*/ 0 h 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" h="70">
                      <a:moveTo>
                        <a:pt x="13" y="0"/>
                      </a:moveTo>
                      <a:lnTo>
                        <a:pt x="26" y="13"/>
                      </a:lnTo>
                      <a:lnTo>
                        <a:pt x="24" y="22"/>
                      </a:lnTo>
                      <a:lnTo>
                        <a:pt x="19" y="29"/>
                      </a:lnTo>
                      <a:lnTo>
                        <a:pt x="26" y="48"/>
                      </a:lnTo>
                      <a:lnTo>
                        <a:pt x="28" y="57"/>
                      </a:lnTo>
                      <a:lnTo>
                        <a:pt x="21" y="68"/>
                      </a:lnTo>
                      <a:lnTo>
                        <a:pt x="9" y="70"/>
                      </a:lnTo>
                      <a:lnTo>
                        <a:pt x="0" y="55"/>
                      </a:lnTo>
                      <a:lnTo>
                        <a:pt x="6" y="42"/>
                      </a:lnTo>
                      <a:lnTo>
                        <a:pt x="13" y="29"/>
                      </a:lnTo>
                      <a:lnTo>
                        <a:pt x="13" y="1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7" name="Freeform 60"/>
                <p:cNvSpPr>
                  <a:spLocks/>
                </p:cNvSpPr>
                <p:nvPr/>
              </p:nvSpPr>
              <p:spPr bwMode="auto">
                <a:xfrm>
                  <a:off x="2866" y="1209"/>
                  <a:ext cx="153" cy="198"/>
                </a:xfrm>
                <a:custGeom>
                  <a:avLst/>
                  <a:gdLst>
                    <a:gd name="T0" fmla="*/ 45 w 153"/>
                    <a:gd name="T1" fmla="*/ 2 h 198"/>
                    <a:gd name="T2" fmla="*/ 29 w 153"/>
                    <a:gd name="T3" fmla="*/ 19 h 198"/>
                    <a:gd name="T4" fmla="*/ 21 w 153"/>
                    <a:gd name="T5" fmla="*/ 7 h 198"/>
                    <a:gd name="T6" fmla="*/ 20 w 153"/>
                    <a:gd name="T7" fmla="*/ 0 h 198"/>
                    <a:gd name="T8" fmla="*/ 6 w 153"/>
                    <a:gd name="T9" fmla="*/ 2 h 198"/>
                    <a:gd name="T10" fmla="*/ 0 w 153"/>
                    <a:gd name="T11" fmla="*/ 15 h 198"/>
                    <a:gd name="T12" fmla="*/ 11 w 153"/>
                    <a:gd name="T13" fmla="*/ 31 h 198"/>
                    <a:gd name="T14" fmla="*/ 14 w 153"/>
                    <a:gd name="T15" fmla="*/ 50 h 198"/>
                    <a:gd name="T16" fmla="*/ 29 w 153"/>
                    <a:gd name="T17" fmla="*/ 74 h 198"/>
                    <a:gd name="T18" fmla="*/ 42 w 153"/>
                    <a:gd name="T19" fmla="*/ 85 h 198"/>
                    <a:gd name="T20" fmla="*/ 40 w 153"/>
                    <a:gd name="T21" fmla="*/ 92 h 198"/>
                    <a:gd name="T22" fmla="*/ 42 w 153"/>
                    <a:gd name="T23" fmla="*/ 98 h 198"/>
                    <a:gd name="T24" fmla="*/ 42 w 153"/>
                    <a:gd name="T25" fmla="*/ 107 h 198"/>
                    <a:gd name="T26" fmla="*/ 60 w 153"/>
                    <a:gd name="T27" fmla="*/ 107 h 198"/>
                    <a:gd name="T28" fmla="*/ 75 w 153"/>
                    <a:gd name="T29" fmla="*/ 126 h 198"/>
                    <a:gd name="T30" fmla="*/ 73 w 153"/>
                    <a:gd name="T31" fmla="*/ 129 h 198"/>
                    <a:gd name="T32" fmla="*/ 68 w 153"/>
                    <a:gd name="T33" fmla="*/ 142 h 198"/>
                    <a:gd name="T34" fmla="*/ 58 w 153"/>
                    <a:gd name="T35" fmla="*/ 141 h 198"/>
                    <a:gd name="T36" fmla="*/ 45 w 153"/>
                    <a:gd name="T37" fmla="*/ 139 h 198"/>
                    <a:gd name="T38" fmla="*/ 36 w 153"/>
                    <a:gd name="T39" fmla="*/ 146 h 198"/>
                    <a:gd name="T40" fmla="*/ 40 w 153"/>
                    <a:gd name="T41" fmla="*/ 161 h 198"/>
                    <a:gd name="T42" fmla="*/ 49 w 153"/>
                    <a:gd name="T43" fmla="*/ 181 h 198"/>
                    <a:gd name="T44" fmla="*/ 73 w 153"/>
                    <a:gd name="T45" fmla="*/ 198 h 198"/>
                    <a:gd name="T46" fmla="*/ 94 w 153"/>
                    <a:gd name="T47" fmla="*/ 183 h 198"/>
                    <a:gd name="T48" fmla="*/ 92 w 153"/>
                    <a:gd name="T49" fmla="*/ 168 h 198"/>
                    <a:gd name="T50" fmla="*/ 90 w 153"/>
                    <a:gd name="T51" fmla="*/ 157 h 198"/>
                    <a:gd name="T52" fmla="*/ 92 w 153"/>
                    <a:gd name="T53" fmla="*/ 144 h 198"/>
                    <a:gd name="T54" fmla="*/ 101 w 153"/>
                    <a:gd name="T55" fmla="*/ 146 h 198"/>
                    <a:gd name="T56" fmla="*/ 109 w 153"/>
                    <a:gd name="T57" fmla="*/ 135 h 198"/>
                    <a:gd name="T58" fmla="*/ 120 w 153"/>
                    <a:gd name="T59" fmla="*/ 133 h 198"/>
                    <a:gd name="T60" fmla="*/ 131 w 153"/>
                    <a:gd name="T61" fmla="*/ 118 h 198"/>
                    <a:gd name="T62" fmla="*/ 116 w 153"/>
                    <a:gd name="T63" fmla="*/ 104 h 198"/>
                    <a:gd name="T64" fmla="*/ 105 w 153"/>
                    <a:gd name="T65" fmla="*/ 115 h 198"/>
                    <a:gd name="T66" fmla="*/ 101 w 153"/>
                    <a:gd name="T67" fmla="*/ 118 h 198"/>
                    <a:gd name="T68" fmla="*/ 90 w 153"/>
                    <a:gd name="T69" fmla="*/ 105 h 198"/>
                    <a:gd name="T70" fmla="*/ 97 w 153"/>
                    <a:gd name="T71" fmla="*/ 96 h 198"/>
                    <a:gd name="T72" fmla="*/ 105 w 153"/>
                    <a:gd name="T73" fmla="*/ 104 h 198"/>
                    <a:gd name="T74" fmla="*/ 114 w 153"/>
                    <a:gd name="T75" fmla="*/ 92 h 198"/>
                    <a:gd name="T76" fmla="*/ 127 w 153"/>
                    <a:gd name="T77" fmla="*/ 91 h 198"/>
                    <a:gd name="T78" fmla="*/ 133 w 153"/>
                    <a:gd name="T79" fmla="*/ 107 h 198"/>
                    <a:gd name="T80" fmla="*/ 144 w 153"/>
                    <a:gd name="T81" fmla="*/ 111 h 198"/>
                    <a:gd name="T82" fmla="*/ 153 w 153"/>
                    <a:gd name="T83" fmla="*/ 100 h 198"/>
                    <a:gd name="T84" fmla="*/ 131 w 153"/>
                    <a:gd name="T85" fmla="*/ 78 h 198"/>
                    <a:gd name="T86" fmla="*/ 134 w 153"/>
                    <a:gd name="T87" fmla="*/ 69 h 198"/>
                    <a:gd name="T88" fmla="*/ 127 w 153"/>
                    <a:gd name="T89" fmla="*/ 67 h 198"/>
                    <a:gd name="T90" fmla="*/ 134 w 153"/>
                    <a:gd name="T91" fmla="*/ 50 h 198"/>
                    <a:gd name="T92" fmla="*/ 123 w 153"/>
                    <a:gd name="T93" fmla="*/ 52 h 198"/>
                    <a:gd name="T94" fmla="*/ 99 w 153"/>
                    <a:gd name="T95" fmla="*/ 61 h 198"/>
                    <a:gd name="T96" fmla="*/ 99 w 153"/>
                    <a:gd name="T97" fmla="*/ 81 h 198"/>
                    <a:gd name="T98" fmla="*/ 90 w 153"/>
                    <a:gd name="T99" fmla="*/ 76 h 198"/>
                    <a:gd name="T100" fmla="*/ 81 w 153"/>
                    <a:gd name="T101" fmla="*/ 83 h 198"/>
                    <a:gd name="T102" fmla="*/ 62 w 153"/>
                    <a:gd name="T103" fmla="*/ 80 h 198"/>
                    <a:gd name="T104" fmla="*/ 58 w 153"/>
                    <a:gd name="T105" fmla="*/ 67 h 198"/>
                    <a:gd name="T106" fmla="*/ 53 w 153"/>
                    <a:gd name="T107" fmla="*/ 52 h 198"/>
                    <a:gd name="T108" fmla="*/ 66 w 153"/>
                    <a:gd name="T109" fmla="*/ 63 h 198"/>
                    <a:gd name="T110" fmla="*/ 81 w 153"/>
                    <a:gd name="T111" fmla="*/ 56 h 198"/>
                    <a:gd name="T112" fmla="*/ 83 w 153"/>
                    <a:gd name="T113" fmla="*/ 52 h 198"/>
                    <a:gd name="T114" fmla="*/ 81 w 153"/>
                    <a:gd name="T115" fmla="*/ 41 h 198"/>
                    <a:gd name="T116" fmla="*/ 64 w 153"/>
                    <a:gd name="T117" fmla="*/ 31 h 198"/>
                    <a:gd name="T118" fmla="*/ 55 w 153"/>
                    <a:gd name="T119" fmla="*/ 28 h 198"/>
                    <a:gd name="T120" fmla="*/ 58 w 153"/>
                    <a:gd name="T121" fmla="*/ 17 h 198"/>
                    <a:gd name="T122" fmla="*/ 58 w 153"/>
                    <a:gd name="T123" fmla="*/ 6 h 198"/>
                    <a:gd name="T124" fmla="*/ 45 w 153"/>
                    <a:gd name="T125" fmla="*/ 2 h 19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53" h="198">
                      <a:moveTo>
                        <a:pt x="45" y="2"/>
                      </a:moveTo>
                      <a:lnTo>
                        <a:pt x="29" y="19"/>
                      </a:lnTo>
                      <a:lnTo>
                        <a:pt x="21" y="7"/>
                      </a:lnTo>
                      <a:lnTo>
                        <a:pt x="20" y="0"/>
                      </a:lnTo>
                      <a:lnTo>
                        <a:pt x="6" y="2"/>
                      </a:lnTo>
                      <a:lnTo>
                        <a:pt x="0" y="15"/>
                      </a:lnTo>
                      <a:lnTo>
                        <a:pt x="11" y="31"/>
                      </a:lnTo>
                      <a:lnTo>
                        <a:pt x="14" y="50"/>
                      </a:lnTo>
                      <a:lnTo>
                        <a:pt x="29" y="74"/>
                      </a:lnTo>
                      <a:lnTo>
                        <a:pt x="42" y="85"/>
                      </a:lnTo>
                      <a:lnTo>
                        <a:pt x="40" y="92"/>
                      </a:lnTo>
                      <a:lnTo>
                        <a:pt x="42" y="98"/>
                      </a:lnTo>
                      <a:lnTo>
                        <a:pt x="42" y="107"/>
                      </a:lnTo>
                      <a:lnTo>
                        <a:pt x="60" y="107"/>
                      </a:lnTo>
                      <a:lnTo>
                        <a:pt x="75" y="126"/>
                      </a:lnTo>
                      <a:lnTo>
                        <a:pt x="73" y="129"/>
                      </a:lnTo>
                      <a:lnTo>
                        <a:pt x="68" y="142"/>
                      </a:lnTo>
                      <a:lnTo>
                        <a:pt x="58" y="141"/>
                      </a:lnTo>
                      <a:lnTo>
                        <a:pt x="45" y="139"/>
                      </a:lnTo>
                      <a:lnTo>
                        <a:pt x="36" y="146"/>
                      </a:lnTo>
                      <a:lnTo>
                        <a:pt x="40" y="161"/>
                      </a:lnTo>
                      <a:lnTo>
                        <a:pt x="49" y="181"/>
                      </a:lnTo>
                      <a:lnTo>
                        <a:pt x="73" y="198"/>
                      </a:lnTo>
                      <a:lnTo>
                        <a:pt x="94" y="183"/>
                      </a:lnTo>
                      <a:lnTo>
                        <a:pt x="92" y="168"/>
                      </a:lnTo>
                      <a:lnTo>
                        <a:pt x="90" y="157"/>
                      </a:lnTo>
                      <a:lnTo>
                        <a:pt x="92" y="144"/>
                      </a:lnTo>
                      <a:lnTo>
                        <a:pt x="101" y="146"/>
                      </a:lnTo>
                      <a:lnTo>
                        <a:pt x="109" y="135"/>
                      </a:lnTo>
                      <a:lnTo>
                        <a:pt x="120" y="133"/>
                      </a:lnTo>
                      <a:lnTo>
                        <a:pt x="131" y="118"/>
                      </a:lnTo>
                      <a:lnTo>
                        <a:pt x="116" y="104"/>
                      </a:lnTo>
                      <a:lnTo>
                        <a:pt x="105" y="115"/>
                      </a:lnTo>
                      <a:lnTo>
                        <a:pt x="101" y="118"/>
                      </a:lnTo>
                      <a:lnTo>
                        <a:pt x="90" y="105"/>
                      </a:lnTo>
                      <a:lnTo>
                        <a:pt x="97" y="96"/>
                      </a:lnTo>
                      <a:lnTo>
                        <a:pt x="105" y="104"/>
                      </a:lnTo>
                      <a:lnTo>
                        <a:pt x="114" y="92"/>
                      </a:lnTo>
                      <a:lnTo>
                        <a:pt x="127" y="91"/>
                      </a:lnTo>
                      <a:lnTo>
                        <a:pt x="133" y="107"/>
                      </a:lnTo>
                      <a:lnTo>
                        <a:pt x="144" y="111"/>
                      </a:lnTo>
                      <a:lnTo>
                        <a:pt x="153" y="100"/>
                      </a:lnTo>
                      <a:lnTo>
                        <a:pt x="131" y="78"/>
                      </a:lnTo>
                      <a:lnTo>
                        <a:pt x="134" y="69"/>
                      </a:lnTo>
                      <a:lnTo>
                        <a:pt x="127" y="67"/>
                      </a:lnTo>
                      <a:lnTo>
                        <a:pt x="134" y="50"/>
                      </a:lnTo>
                      <a:lnTo>
                        <a:pt x="123" y="52"/>
                      </a:lnTo>
                      <a:lnTo>
                        <a:pt x="99" y="61"/>
                      </a:lnTo>
                      <a:lnTo>
                        <a:pt x="99" y="81"/>
                      </a:lnTo>
                      <a:lnTo>
                        <a:pt x="90" y="76"/>
                      </a:lnTo>
                      <a:lnTo>
                        <a:pt x="81" y="83"/>
                      </a:lnTo>
                      <a:lnTo>
                        <a:pt x="62" y="80"/>
                      </a:lnTo>
                      <a:lnTo>
                        <a:pt x="58" y="67"/>
                      </a:lnTo>
                      <a:lnTo>
                        <a:pt x="53" y="52"/>
                      </a:lnTo>
                      <a:lnTo>
                        <a:pt x="66" y="63"/>
                      </a:lnTo>
                      <a:lnTo>
                        <a:pt x="81" y="56"/>
                      </a:lnTo>
                      <a:lnTo>
                        <a:pt x="83" y="52"/>
                      </a:lnTo>
                      <a:lnTo>
                        <a:pt x="81" y="41"/>
                      </a:lnTo>
                      <a:lnTo>
                        <a:pt x="64" y="31"/>
                      </a:lnTo>
                      <a:lnTo>
                        <a:pt x="55" y="28"/>
                      </a:lnTo>
                      <a:lnTo>
                        <a:pt x="58" y="17"/>
                      </a:lnTo>
                      <a:lnTo>
                        <a:pt x="58" y="6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8" name="Freeform 61"/>
                <p:cNvSpPr>
                  <a:spLocks/>
                </p:cNvSpPr>
                <p:nvPr/>
              </p:nvSpPr>
              <p:spPr bwMode="auto">
                <a:xfrm>
                  <a:off x="2845" y="1313"/>
                  <a:ext cx="50" cy="50"/>
                </a:xfrm>
                <a:custGeom>
                  <a:avLst/>
                  <a:gdLst>
                    <a:gd name="T0" fmla="*/ 45 w 50"/>
                    <a:gd name="T1" fmla="*/ 0 h 50"/>
                    <a:gd name="T2" fmla="*/ 50 w 50"/>
                    <a:gd name="T3" fmla="*/ 6 h 50"/>
                    <a:gd name="T4" fmla="*/ 50 w 50"/>
                    <a:gd name="T5" fmla="*/ 17 h 50"/>
                    <a:gd name="T6" fmla="*/ 48 w 50"/>
                    <a:gd name="T7" fmla="*/ 26 h 50"/>
                    <a:gd name="T8" fmla="*/ 24 w 50"/>
                    <a:gd name="T9" fmla="*/ 43 h 50"/>
                    <a:gd name="T10" fmla="*/ 11 w 50"/>
                    <a:gd name="T11" fmla="*/ 50 h 50"/>
                    <a:gd name="T12" fmla="*/ 0 w 50"/>
                    <a:gd name="T13" fmla="*/ 39 h 50"/>
                    <a:gd name="T14" fmla="*/ 9 w 50"/>
                    <a:gd name="T15" fmla="*/ 24 h 50"/>
                    <a:gd name="T16" fmla="*/ 20 w 50"/>
                    <a:gd name="T17" fmla="*/ 17 h 50"/>
                    <a:gd name="T18" fmla="*/ 45 w 50"/>
                    <a:gd name="T19" fmla="*/ 0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" h="50">
                      <a:moveTo>
                        <a:pt x="45" y="0"/>
                      </a:moveTo>
                      <a:lnTo>
                        <a:pt x="50" y="6"/>
                      </a:lnTo>
                      <a:lnTo>
                        <a:pt x="50" y="17"/>
                      </a:lnTo>
                      <a:lnTo>
                        <a:pt x="48" y="26"/>
                      </a:lnTo>
                      <a:lnTo>
                        <a:pt x="24" y="43"/>
                      </a:lnTo>
                      <a:lnTo>
                        <a:pt x="11" y="50"/>
                      </a:lnTo>
                      <a:lnTo>
                        <a:pt x="0" y="39"/>
                      </a:lnTo>
                      <a:lnTo>
                        <a:pt x="9" y="24"/>
                      </a:lnTo>
                      <a:lnTo>
                        <a:pt x="20" y="1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69" name="Freeform 62"/>
            <p:cNvSpPr>
              <a:spLocks/>
            </p:cNvSpPr>
            <p:nvPr/>
          </p:nvSpPr>
          <p:spPr bwMode="auto">
            <a:xfrm>
              <a:off x="2310" y="2692"/>
              <a:ext cx="431" cy="214"/>
            </a:xfrm>
            <a:custGeom>
              <a:avLst/>
              <a:gdLst>
                <a:gd name="T0" fmla="*/ 2835 w 403"/>
                <a:gd name="T1" fmla="*/ 65 h 219"/>
                <a:gd name="T2" fmla="*/ 2760 w 403"/>
                <a:gd name="T3" fmla="*/ 62 h 219"/>
                <a:gd name="T4" fmla="*/ 2397 w 403"/>
                <a:gd name="T5" fmla="*/ 61 h 219"/>
                <a:gd name="T6" fmla="*/ 1068 w 403"/>
                <a:gd name="T7" fmla="*/ 50 h 219"/>
                <a:gd name="T8" fmla="*/ 936 w 403"/>
                <a:gd name="T9" fmla="*/ 42 h 219"/>
                <a:gd name="T10" fmla="*/ 341 w 403"/>
                <a:gd name="T11" fmla="*/ 41 h 219"/>
                <a:gd name="T12" fmla="*/ 365 w 403"/>
                <a:gd name="T13" fmla="*/ 33 h 219"/>
                <a:gd name="T14" fmla="*/ 6 w 403"/>
                <a:gd name="T15" fmla="*/ 23 h 219"/>
                <a:gd name="T16" fmla="*/ 0 w 403"/>
                <a:gd name="T17" fmla="*/ 21 h 219"/>
                <a:gd name="T18" fmla="*/ 4 w 403"/>
                <a:gd name="T19" fmla="*/ 21 h 219"/>
                <a:gd name="T20" fmla="*/ 545 w 403"/>
                <a:gd name="T21" fmla="*/ 21 h 219"/>
                <a:gd name="T22" fmla="*/ 1306 w 403"/>
                <a:gd name="T23" fmla="*/ 21 h 219"/>
                <a:gd name="T24" fmla="*/ 3611 w 403"/>
                <a:gd name="T25" fmla="*/ 11 h 219"/>
                <a:gd name="T26" fmla="*/ 4104 w 403"/>
                <a:gd name="T27" fmla="*/ 0 h 219"/>
                <a:gd name="T28" fmla="*/ 4417 w 403"/>
                <a:gd name="T29" fmla="*/ 13 h 219"/>
                <a:gd name="T30" fmla="*/ 4960 w 403"/>
                <a:gd name="T31" fmla="*/ 6 h 219"/>
                <a:gd name="T32" fmla="*/ 5369 w 403"/>
                <a:gd name="T33" fmla="*/ 7 h 219"/>
                <a:gd name="T34" fmla="*/ 5685 w 403"/>
                <a:gd name="T35" fmla="*/ 14 h 219"/>
                <a:gd name="T36" fmla="*/ 5685 w 403"/>
                <a:gd name="T37" fmla="*/ 21 h 219"/>
                <a:gd name="T38" fmla="*/ 6510 w 403"/>
                <a:gd name="T39" fmla="*/ 21 h 219"/>
                <a:gd name="T40" fmla="*/ 6568 w 403"/>
                <a:gd name="T41" fmla="*/ 21 h 219"/>
                <a:gd name="T42" fmla="*/ 6918 w 403"/>
                <a:gd name="T43" fmla="*/ 22 h 219"/>
                <a:gd name="T44" fmla="*/ 7154 w 403"/>
                <a:gd name="T45" fmla="*/ 25 h 219"/>
                <a:gd name="T46" fmla="*/ 7265 w 403"/>
                <a:gd name="T47" fmla="*/ 22 h 219"/>
                <a:gd name="T48" fmla="*/ 7887 w 403"/>
                <a:gd name="T49" fmla="*/ 21 h 219"/>
                <a:gd name="T50" fmla="*/ 8183 w 403"/>
                <a:gd name="T51" fmla="*/ 21 h 219"/>
                <a:gd name="T52" fmla="*/ 8884 w 403"/>
                <a:gd name="T53" fmla="*/ 32 h 219"/>
                <a:gd name="T54" fmla="*/ 9081 w 403"/>
                <a:gd name="T55" fmla="*/ 32 h 219"/>
                <a:gd name="T56" fmla="*/ 9827 w 403"/>
                <a:gd name="T57" fmla="*/ 39 h 219"/>
                <a:gd name="T58" fmla="*/ 10947 w 403"/>
                <a:gd name="T59" fmla="*/ 38 h 219"/>
                <a:gd name="T60" fmla="*/ 11595 w 403"/>
                <a:gd name="T61" fmla="*/ 42 h 219"/>
                <a:gd name="T62" fmla="*/ 10353 w 403"/>
                <a:gd name="T63" fmla="*/ 50 h 219"/>
                <a:gd name="T64" fmla="*/ 10236 w 403"/>
                <a:gd name="T65" fmla="*/ 58 h 219"/>
                <a:gd name="T66" fmla="*/ 9501 w 403"/>
                <a:gd name="T67" fmla="*/ 64 h 219"/>
                <a:gd name="T68" fmla="*/ 8645 w 403"/>
                <a:gd name="T69" fmla="*/ 63 h 219"/>
                <a:gd name="T70" fmla="*/ 8204 w 403"/>
                <a:gd name="T71" fmla="*/ 65 h 219"/>
                <a:gd name="T72" fmla="*/ 7651 w 403"/>
                <a:gd name="T73" fmla="*/ 68 h 219"/>
                <a:gd name="T74" fmla="*/ 6918 w 403"/>
                <a:gd name="T75" fmla="*/ 63 h 219"/>
                <a:gd name="T76" fmla="*/ 6469 w 403"/>
                <a:gd name="T77" fmla="*/ 65 h 219"/>
                <a:gd name="T78" fmla="*/ 6049 w 403"/>
                <a:gd name="T79" fmla="*/ 66 h 219"/>
                <a:gd name="T80" fmla="*/ 5685 w 403"/>
                <a:gd name="T81" fmla="*/ 62 h 219"/>
                <a:gd name="T82" fmla="*/ 4653 w 403"/>
                <a:gd name="T83" fmla="*/ 62 h 219"/>
                <a:gd name="T84" fmla="*/ 4346 w 403"/>
                <a:gd name="T85" fmla="*/ 63 h 219"/>
                <a:gd name="T86" fmla="*/ 4104 w 403"/>
                <a:gd name="T87" fmla="*/ 66 h 219"/>
                <a:gd name="T88" fmla="*/ 3682 w 403"/>
                <a:gd name="T89" fmla="*/ 66 h 219"/>
                <a:gd name="T90" fmla="*/ 3219 w 403"/>
                <a:gd name="T91" fmla="*/ 67 h 219"/>
                <a:gd name="T92" fmla="*/ 2835 w 403"/>
                <a:gd name="T93" fmla="*/ 65 h 2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03" h="219">
                  <a:moveTo>
                    <a:pt x="99" y="210"/>
                  </a:moveTo>
                  <a:lnTo>
                    <a:pt x="96" y="198"/>
                  </a:lnTo>
                  <a:lnTo>
                    <a:pt x="83" y="191"/>
                  </a:lnTo>
                  <a:lnTo>
                    <a:pt x="36" y="148"/>
                  </a:lnTo>
                  <a:lnTo>
                    <a:pt x="33" y="126"/>
                  </a:lnTo>
                  <a:lnTo>
                    <a:pt x="12" y="123"/>
                  </a:lnTo>
                  <a:lnTo>
                    <a:pt x="13" y="102"/>
                  </a:lnTo>
                  <a:lnTo>
                    <a:pt x="6" y="82"/>
                  </a:lnTo>
                  <a:lnTo>
                    <a:pt x="0" y="71"/>
                  </a:lnTo>
                  <a:lnTo>
                    <a:pt x="4" y="59"/>
                  </a:lnTo>
                  <a:lnTo>
                    <a:pt x="19" y="59"/>
                  </a:lnTo>
                  <a:lnTo>
                    <a:pt x="45" y="53"/>
                  </a:lnTo>
                  <a:lnTo>
                    <a:pt x="126" y="11"/>
                  </a:lnTo>
                  <a:lnTo>
                    <a:pt x="143" y="0"/>
                  </a:lnTo>
                  <a:lnTo>
                    <a:pt x="154" y="13"/>
                  </a:lnTo>
                  <a:lnTo>
                    <a:pt x="171" y="6"/>
                  </a:lnTo>
                  <a:lnTo>
                    <a:pt x="187" y="7"/>
                  </a:lnTo>
                  <a:lnTo>
                    <a:pt x="197" y="14"/>
                  </a:lnTo>
                  <a:lnTo>
                    <a:pt x="197" y="33"/>
                  </a:lnTo>
                  <a:lnTo>
                    <a:pt x="227" y="52"/>
                  </a:lnTo>
                  <a:lnTo>
                    <a:pt x="229" y="65"/>
                  </a:lnTo>
                  <a:lnTo>
                    <a:pt x="240" y="80"/>
                  </a:lnTo>
                  <a:lnTo>
                    <a:pt x="248" y="86"/>
                  </a:lnTo>
                  <a:lnTo>
                    <a:pt x="253" y="80"/>
                  </a:lnTo>
                  <a:lnTo>
                    <a:pt x="274" y="69"/>
                  </a:lnTo>
                  <a:lnTo>
                    <a:pt x="283" y="71"/>
                  </a:lnTo>
                  <a:lnTo>
                    <a:pt x="309" y="100"/>
                  </a:lnTo>
                  <a:lnTo>
                    <a:pt x="315" y="99"/>
                  </a:lnTo>
                  <a:lnTo>
                    <a:pt x="342" y="115"/>
                  </a:lnTo>
                  <a:lnTo>
                    <a:pt x="382" y="113"/>
                  </a:lnTo>
                  <a:lnTo>
                    <a:pt x="403" y="126"/>
                  </a:lnTo>
                  <a:lnTo>
                    <a:pt x="359" y="150"/>
                  </a:lnTo>
                  <a:lnTo>
                    <a:pt x="357" y="180"/>
                  </a:lnTo>
                  <a:lnTo>
                    <a:pt x="330" y="205"/>
                  </a:lnTo>
                  <a:lnTo>
                    <a:pt x="301" y="204"/>
                  </a:lnTo>
                  <a:lnTo>
                    <a:pt x="285" y="211"/>
                  </a:lnTo>
                  <a:lnTo>
                    <a:pt x="265" y="219"/>
                  </a:lnTo>
                  <a:lnTo>
                    <a:pt x="240" y="203"/>
                  </a:lnTo>
                  <a:lnTo>
                    <a:pt x="224" y="211"/>
                  </a:lnTo>
                  <a:lnTo>
                    <a:pt x="209" y="214"/>
                  </a:lnTo>
                  <a:lnTo>
                    <a:pt x="197" y="195"/>
                  </a:lnTo>
                  <a:lnTo>
                    <a:pt x="162" y="196"/>
                  </a:lnTo>
                  <a:lnTo>
                    <a:pt x="151" y="204"/>
                  </a:lnTo>
                  <a:lnTo>
                    <a:pt x="143" y="212"/>
                  </a:lnTo>
                  <a:lnTo>
                    <a:pt x="128" y="212"/>
                  </a:lnTo>
                  <a:lnTo>
                    <a:pt x="112" y="215"/>
                  </a:lnTo>
                  <a:lnTo>
                    <a:pt x="99" y="210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" name="Freeform 63"/>
            <p:cNvSpPr>
              <a:spLocks/>
            </p:cNvSpPr>
            <p:nvPr/>
          </p:nvSpPr>
          <p:spPr bwMode="auto">
            <a:xfrm>
              <a:off x="2353" y="3091"/>
              <a:ext cx="389" cy="349"/>
            </a:xfrm>
            <a:custGeom>
              <a:avLst/>
              <a:gdLst>
                <a:gd name="T0" fmla="*/ 7 w 364"/>
                <a:gd name="T1" fmla="*/ 39 h 356"/>
                <a:gd name="T2" fmla="*/ 625 w 364"/>
                <a:gd name="T3" fmla="*/ 52 h 356"/>
                <a:gd name="T4" fmla="*/ 1136 w 364"/>
                <a:gd name="T5" fmla="*/ 51 h 356"/>
                <a:gd name="T6" fmla="*/ 1560 w 364"/>
                <a:gd name="T7" fmla="*/ 37 h 356"/>
                <a:gd name="T8" fmla="*/ 2273 w 364"/>
                <a:gd name="T9" fmla="*/ 43 h 356"/>
                <a:gd name="T10" fmla="*/ 2483 w 364"/>
                <a:gd name="T11" fmla="*/ 54 h 356"/>
                <a:gd name="T12" fmla="*/ 2836 w 364"/>
                <a:gd name="T13" fmla="*/ 64 h 356"/>
                <a:gd name="T14" fmla="*/ 3170 w 364"/>
                <a:gd name="T15" fmla="*/ 71 h 356"/>
                <a:gd name="T16" fmla="*/ 2915 w 364"/>
                <a:gd name="T17" fmla="*/ 73 h 356"/>
                <a:gd name="T18" fmla="*/ 4466 w 364"/>
                <a:gd name="T19" fmla="*/ 98 h 356"/>
                <a:gd name="T20" fmla="*/ 5235 w 364"/>
                <a:gd name="T21" fmla="*/ 99 h 356"/>
                <a:gd name="T22" fmla="*/ 6376 w 364"/>
                <a:gd name="T23" fmla="*/ 109 h 356"/>
                <a:gd name="T24" fmla="*/ 6653 w 364"/>
                <a:gd name="T25" fmla="*/ 117 h 356"/>
                <a:gd name="T26" fmla="*/ 6938 w 364"/>
                <a:gd name="T27" fmla="*/ 117 h 356"/>
                <a:gd name="T28" fmla="*/ 7602 w 364"/>
                <a:gd name="T29" fmla="*/ 121 h 356"/>
                <a:gd name="T30" fmla="*/ 8046 w 364"/>
                <a:gd name="T31" fmla="*/ 121 h 356"/>
                <a:gd name="T32" fmla="*/ 8036 w 364"/>
                <a:gd name="T33" fmla="*/ 113 h 356"/>
                <a:gd name="T34" fmla="*/ 7529 w 364"/>
                <a:gd name="T35" fmla="*/ 104 h 356"/>
                <a:gd name="T36" fmla="*/ 6376 w 364"/>
                <a:gd name="T37" fmla="*/ 87 h 356"/>
                <a:gd name="T38" fmla="*/ 5966 w 364"/>
                <a:gd name="T39" fmla="*/ 85 h 356"/>
                <a:gd name="T40" fmla="*/ 5535 w 364"/>
                <a:gd name="T41" fmla="*/ 80 h 356"/>
                <a:gd name="T42" fmla="*/ 5235 w 364"/>
                <a:gd name="T43" fmla="*/ 73 h 356"/>
                <a:gd name="T44" fmla="*/ 4658 w 364"/>
                <a:gd name="T45" fmla="*/ 64 h 356"/>
                <a:gd name="T46" fmla="*/ 3769 w 364"/>
                <a:gd name="T47" fmla="*/ 51 h 356"/>
                <a:gd name="T48" fmla="*/ 4289 w 364"/>
                <a:gd name="T49" fmla="*/ 47 h 356"/>
                <a:gd name="T50" fmla="*/ 6162 w 364"/>
                <a:gd name="T51" fmla="*/ 39 h 356"/>
                <a:gd name="T52" fmla="*/ 7069 w 364"/>
                <a:gd name="T53" fmla="*/ 49 h 356"/>
                <a:gd name="T54" fmla="*/ 7415 w 364"/>
                <a:gd name="T55" fmla="*/ 49 h 356"/>
                <a:gd name="T56" fmla="*/ 8185 w 364"/>
                <a:gd name="T57" fmla="*/ 50 h 356"/>
                <a:gd name="T58" fmla="*/ 9222 w 364"/>
                <a:gd name="T59" fmla="*/ 49 h 356"/>
                <a:gd name="T60" fmla="*/ 9911 w 364"/>
                <a:gd name="T61" fmla="*/ 54 h 356"/>
                <a:gd name="T62" fmla="*/ 10126 w 364"/>
                <a:gd name="T63" fmla="*/ 43 h 356"/>
                <a:gd name="T64" fmla="*/ 9556 w 364"/>
                <a:gd name="T65" fmla="*/ 33 h 356"/>
                <a:gd name="T66" fmla="*/ 9522 w 364"/>
                <a:gd name="T67" fmla="*/ 25 h 356"/>
                <a:gd name="T68" fmla="*/ 9139 w 364"/>
                <a:gd name="T69" fmla="*/ 25 h 356"/>
                <a:gd name="T70" fmla="*/ 8678 w 364"/>
                <a:gd name="T71" fmla="*/ 25 h 356"/>
                <a:gd name="T72" fmla="*/ 8124 w 364"/>
                <a:gd name="T73" fmla="*/ 25 h 356"/>
                <a:gd name="T74" fmla="*/ 7333 w 364"/>
                <a:gd name="T75" fmla="*/ 25 h 356"/>
                <a:gd name="T76" fmla="*/ 6706 w 364"/>
                <a:gd name="T77" fmla="*/ 25 h 356"/>
                <a:gd name="T78" fmla="*/ 5535 w 364"/>
                <a:gd name="T79" fmla="*/ 0 h 356"/>
                <a:gd name="T80" fmla="*/ 4342 w 364"/>
                <a:gd name="T81" fmla="*/ 24 h 356"/>
                <a:gd name="T82" fmla="*/ 4014 w 364"/>
                <a:gd name="T83" fmla="*/ 25 h 356"/>
                <a:gd name="T84" fmla="*/ 2208 w 364"/>
                <a:gd name="T85" fmla="*/ 28 h 356"/>
                <a:gd name="T86" fmla="*/ 1136 w 364"/>
                <a:gd name="T87" fmla="*/ 28 h 356"/>
                <a:gd name="T88" fmla="*/ 0 w 364"/>
                <a:gd name="T89" fmla="*/ 28 h 3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4" h="356">
                  <a:moveTo>
                    <a:pt x="0" y="80"/>
                  </a:moveTo>
                  <a:lnTo>
                    <a:pt x="7" y="102"/>
                  </a:lnTo>
                  <a:lnTo>
                    <a:pt x="15" y="119"/>
                  </a:lnTo>
                  <a:lnTo>
                    <a:pt x="22" y="130"/>
                  </a:lnTo>
                  <a:lnTo>
                    <a:pt x="31" y="132"/>
                  </a:lnTo>
                  <a:lnTo>
                    <a:pt x="41" y="126"/>
                  </a:lnTo>
                  <a:lnTo>
                    <a:pt x="46" y="115"/>
                  </a:lnTo>
                  <a:lnTo>
                    <a:pt x="56" y="98"/>
                  </a:lnTo>
                  <a:lnTo>
                    <a:pt x="69" y="108"/>
                  </a:lnTo>
                  <a:lnTo>
                    <a:pt x="82" y="111"/>
                  </a:lnTo>
                  <a:lnTo>
                    <a:pt x="91" y="117"/>
                  </a:lnTo>
                  <a:lnTo>
                    <a:pt x="89" y="135"/>
                  </a:lnTo>
                  <a:lnTo>
                    <a:pt x="89" y="147"/>
                  </a:lnTo>
                  <a:lnTo>
                    <a:pt x="102" y="167"/>
                  </a:lnTo>
                  <a:lnTo>
                    <a:pt x="117" y="184"/>
                  </a:lnTo>
                  <a:lnTo>
                    <a:pt x="115" y="189"/>
                  </a:lnTo>
                  <a:lnTo>
                    <a:pt x="98" y="189"/>
                  </a:lnTo>
                  <a:lnTo>
                    <a:pt x="106" y="199"/>
                  </a:lnTo>
                  <a:lnTo>
                    <a:pt x="156" y="256"/>
                  </a:lnTo>
                  <a:lnTo>
                    <a:pt x="161" y="260"/>
                  </a:lnTo>
                  <a:lnTo>
                    <a:pt x="176" y="260"/>
                  </a:lnTo>
                  <a:lnTo>
                    <a:pt x="188" y="263"/>
                  </a:lnTo>
                  <a:lnTo>
                    <a:pt x="210" y="273"/>
                  </a:lnTo>
                  <a:lnTo>
                    <a:pt x="229" y="291"/>
                  </a:lnTo>
                  <a:lnTo>
                    <a:pt x="233" y="299"/>
                  </a:lnTo>
                  <a:lnTo>
                    <a:pt x="240" y="313"/>
                  </a:lnTo>
                  <a:lnTo>
                    <a:pt x="246" y="312"/>
                  </a:lnTo>
                  <a:lnTo>
                    <a:pt x="251" y="312"/>
                  </a:lnTo>
                  <a:lnTo>
                    <a:pt x="266" y="318"/>
                  </a:lnTo>
                  <a:lnTo>
                    <a:pt x="275" y="325"/>
                  </a:lnTo>
                  <a:lnTo>
                    <a:pt x="303" y="356"/>
                  </a:lnTo>
                  <a:lnTo>
                    <a:pt x="291" y="324"/>
                  </a:lnTo>
                  <a:lnTo>
                    <a:pt x="284" y="312"/>
                  </a:lnTo>
                  <a:lnTo>
                    <a:pt x="290" y="301"/>
                  </a:lnTo>
                  <a:lnTo>
                    <a:pt x="286" y="291"/>
                  </a:lnTo>
                  <a:lnTo>
                    <a:pt x="272" y="275"/>
                  </a:lnTo>
                  <a:lnTo>
                    <a:pt x="246" y="245"/>
                  </a:lnTo>
                  <a:lnTo>
                    <a:pt x="229" y="232"/>
                  </a:lnTo>
                  <a:lnTo>
                    <a:pt x="223" y="226"/>
                  </a:lnTo>
                  <a:lnTo>
                    <a:pt x="214" y="228"/>
                  </a:lnTo>
                  <a:lnTo>
                    <a:pt x="201" y="217"/>
                  </a:lnTo>
                  <a:lnTo>
                    <a:pt x="199" y="217"/>
                  </a:lnTo>
                  <a:lnTo>
                    <a:pt x="192" y="210"/>
                  </a:lnTo>
                  <a:lnTo>
                    <a:pt x="188" y="197"/>
                  </a:lnTo>
                  <a:lnTo>
                    <a:pt x="184" y="184"/>
                  </a:lnTo>
                  <a:lnTo>
                    <a:pt x="169" y="165"/>
                  </a:lnTo>
                  <a:lnTo>
                    <a:pt x="139" y="134"/>
                  </a:lnTo>
                  <a:lnTo>
                    <a:pt x="137" y="126"/>
                  </a:lnTo>
                  <a:lnTo>
                    <a:pt x="139" y="122"/>
                  </a:lnTo>
                  <a:lnTo>
                    <a:pt x="154" y="119"/>
                  </a:lnTo>
                  <a:lnTo>
                    <a:pt x="196" y="132"/>
                  </a:lnTo>
                  <a:lnTo>
                    <a:pt x="223" y="102"/>
                  </a:lnTo>
                  <a:lnTo>
                    <a:pt x="246" y="121"/>
                  </a:lnTo>
                  <a:lnTo>
                    <a:pt x="255" y="122"/>
                  </a:lnTo>
                  <a:lnTo>
                    <a:pt x="260" y="130"/>
                  </a:lnTo>
                  <a:lnTo>
                    <a:pt x="268" y="122"/>
                  </a:lnTo>
                  <a:lnTo>
                    <a:pt x="283" y="122"/>
                  </a:lnTo>
                  <a:lnTo>
                    <a:pt x="296" y="124"/>
                  </a:lnTo>
                  <a:lnTo>
                    <a:pt x="314" y="115"/>
                  </a:lnTo>
                  <a:lnTo>
                    <a:pt x="333" y="122"/>
                  </a:lnTo>
                  <a:lnTo>
                    <a:pt x="344" y="132"/>
                  </a:lnTo>
                  <a:lnTo>
                    <a:pt x="357" y="135"/>
                  </a:lnTo>
                  <a:lnTo>
                    <a:pt x="358" y="126"/>
                  </a:lnTo>
                  <a:lnTo>
                    <a:pt x="364" y="111"/>
                  </a:lnTo>
                  <a:lnTo>
                    <a:pt x="357" y="104"/>
                  </a:lnTo>
                  <a:lnTo>
                    <a:pt x="345" y="91"/>
                  </a:lnTo>
                  <a:lnTo>
                    <a:pt x="344" y="78"/>
                  </a:lnTo>
                  <a:lnTo>
                    <a:pt x="344" y="69"/>
                  </a:lnTo>
                  <a:lnTo>
                    <a:pt x="345" y="58"/>
                  </a:lnTo>
                  <a:lnTo>
                    <a:pt x="329" y="54"/>
                  </a:lnTo>
                  <a:lnTo>
                    <a:pt x="321" y="52"/>
                  </a:lnTo>
                  <a:lnTo>
                    <a:pt x="313" y="58"/>
                  </a:lnTo>
                  <a:lnTo>
                    <a:pt x="303" y="65"/>
                  </a:lnTo>
                  <a:lnTo>
                    <a:pt x="294" y="65"/>
                  </a:lnTo>
                  <a:lnTo>
                    <a:pt x="279" y="50"/>
                  </a:lnTo>
                  <a:lnTo>
                    <a:pt x="266" y="43"/>
                  </a:lnTo>
                  <a:lnTo>
                    <a:pt x="253" y="45"/>
                  </a:lnTo>
                  <a:lnTo>
                    <a:pt x="242" y="33"/>
                  </a:lnTo>
                  <a:lnTo>
                    <a:pt x="212" y="2"/>
                  </a:lnTo>
                  <a:lnTo>
                    <a:pt x="199" y="0"/>
                  </a:lnTo>
                  <a:lnTo>
                    <a:pt x="178" y="26"/>
                  </a:lnTo>
                  <a:lnTo>
                    <a:pt x="157" y="24"/>
                  </a:lnTo>
                  <a:lnTo>
                    <a:pt x="148" y="33"/>
                  </a:lnTo>
                  <a:lnTo>
                    <a:pt x="145" y="45"/>
                  </a:lnTo>
                  <a:lnTo>
                    <a:pt x="106" y="87"/>
                  </a:lnTo>
                  <a:lnTo>
                    <a:pt x="80" y="80"/>
                  </a:lnTo>
                  <a:lnTo>
                    <a:pt x="54" y="74"/>
                  </a:lnTo>
                  <a:lnTo>
                    <a:pt x="41" y="80"/>
                  </a:lnTo>
                  <a:lnTo>
                    <a:pt x="24" y="8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71" name="Group 64"/>
            <p:cNvGrpSpPr>
              <a:grpSpLocks/>
            </p:cNvGrpSpPr>
            <p:nvPr/>
          </p:nvGrpSpPr>
          <p:grpSpPr bwMode="auto">
            <a:xfrm>
              <a:off x="2808" y="3482"/>
              <a:ext cx="626" cy="599"/>
              <a:chOff x="2609" y="3108"/>
              <a:chExt cx="586" cy="612"/>
            </a:xfrm>
          </p:grpSpPr>
          <p:sp>
            <p:nvSpPr>
              <p:cNvPr id="926" name="Freeform 65"/>
              <p:cNvSpPr>
                <a:spLocks/>
              </p:cNvSpPr>
              <p:nvPr/>
            </p:nvSpPr>
            <p:spPr bwMode="auto">
              <a:xfrm>
                <a:off x="2622" y="3429"/>
                <a:ext cx="24" cy="25"/>
              </a:xfrm>
              <a:custGeom>
                <a:avLst/>
                <a:gdLst>
                  <a:gd name="T0" fmla="*/ 18 w 24"/>
                  <a:gd name="T1" fmla="*/ 0 h 25"/>
                  <a:gd name="T2" fmla="*/ 24 w 24"/>
                  <a:gd name="T3" fmla="*/ 7 h 25"/>
                  <a:gd name="T4" fmla="*/ 22 w 24"/>
                  <a:gd name="T5" fmla="*/ 16 h 25"/>
                  <a:gd name="T6" fmla="*/ 24 w 24"/>
                  <a:gd name="T7" fmla="*/ 23 h 25"/>
                  <a:gd name="T8" fmla="*/ 18 w 24"/>
                  <a:gd name="T9" fmla="*/ 25 h 25"/>
                  <a:gd name="T10" fmla="*/ 7 w 24"/>
                  <a:gd name="T11" fmla="*/ 23 h 25"/>
                  <a:gd name="T12" fmla="*/ 0 w 24"/>
                  <a:gd name="T13" fmla="*/ 14 h 25"/>
                  <a:gd name="T14" fmla="*/ 18 w 24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18" y="0"/>
                    </a:moveTo>
                    <a:lnTo>
                      <a:pt x="24" y="7"/>
                    </a:lnTo>
                    <a:lnTo>
                      <a:pt x="22" y="16"/>
                    </a:lnTo>
                    <a:lnTo>
                      <a:pt x="24" y="23"/>
                    </a:lnTo>
                    <a:lnTo>
                      <a:pt x="18" y="25"/>
                    </a:lnTo>
                    <a:lnTo>
                      <a:pt x="7" y="23"/>
                    </a:lnTo>
                    <a:lnTo>
                      <a:pt x="0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7" name="Freeform 66"/>
              <p:cNvSpPr>
                <a:spLocks/>
              </p:cNvSpPr>
              <p:nvPr/>
            </p:nvSpPr>
            <p:spPr bwMode="auto">
              <a:xfrm>
                <a:off x="2671" y="3439"/>
                <a:ext cx="184" cy="162"/>
              </a:xfrm>
              <a:custGeom>
                <a:avLst/>
                <a:gdLst>
                  <a:gd name="T0" fmla="*/ 26 w 184"/>
                  <a:gd name="T1" fmla="*/ 7 h 162"/>
                  <a:gd name="T2" fmla="*/ 17 w 184"/>
                  <a:gd name="T3" fmla="*/ 11 h 162"/>
                  <a:gd name="T4" fmla="*/ 20 w 184"/>
                  <a:gd name="T5" fmla="*/ 20 h 162"/>
                  <a:gd name="T6" fmla="*/ 11 w 184"/>
                  <a:gd name="T7" fmla="*/ 31 h 162"/>
                  <a:gd name="T8" fmla="*/ 4 w 184"/>
                  <a:gd name="T9" fmla="*/ 30 h 162"/>
                  <a:gd name="T10" fmla="*/ 0 w 184"/>
                  <a:gd name="T11" fmla="*/ 35 h 162"/>
                  <a:gd name="T12" fmla="*/ 2 w 184"/>
                  <a:gd name="T13" fmla="*/ 46 h 162"/>
                  <a:gd name="T14" fmla="*/ 32 w 184"/>
                  <a:gd name="T15" fmla="*/ 57 h 162"/>
                  <a:gd name="T16" fmla="*/ 39 w 184"/>
                  <a:gd name="T17" fmla="*/ 82 h 162"/>
                  <a:gd name="T18" fmla="*/ 48 w 184"/>
                  <a:gd name="T19" fmla="*/ 113 h 162"/>
                  <a:gd name="T20" fmla="*/ 59 w 184"/>
                  <a:gd name="T21" fmla="*/ 130 h 162"/>
                  <a:gd name="T22" fmla="*/ 72 w 184"/>
                  <a:gd name="T23" fmla="*/ 119 h 162"/>
                  <a:gd name="T24" fmla="*/ 89 w 184"/>
                  <a:gd name="T25" fmla="*/ 141 h 162"/>
                  <a:gd name="T26" fmla="*/ 106 w 184"/>
                  <a:gd name="T27" fmla="*/ 162 h 162"/>
                  <a:gd name="T28" fmla="*/ 113 w 184"/>
                  <a:gd name="T29" fmla="*/ 146 h 162"/>
                  <a:gd name="T30" fmla="*/ 108 w 184"/>
                  <a:gd name="T31" fmla="*/ 135 h 162"/>
                  <a:gd name="T32" fmla="*/ 115 w 184"/>
                  <a:gd name="T33" fmla="*/ 130 h 162"/>
                  <a:gd name="T34" fmla="*/ 141 w 184"/>
                  <a:gd name="T35" fmla="*/ 150 h 162"/>
                  <a:gd name="T36" fmla="*/ 149 w 184"/>
                  <a:gd name="T37" fmla="*/ 144 h 162"/>
                  <a:gd name="T38" fmla="*/ 151 w 184"/>
                  <a:gd name="T39" fmla="*/ 137 h 162"/>
                  <a:gd name="T40" fmla="*/ 138 w 184"/>
                  <a:gd name="T41" fmla="*/ 111 h 162"/>
                  <a:gd name="T42" fmla="*/ 138 w 184"/>
                  <a:gd name="T43" fmla="*/ 106 h 162"/>
                  <a:gd name="T44" fmla="*/ 126 w 184"/>
                  <a:gd name="T45" fmla="*/ 85 h 162"/>
                  <a:gd name="T46" fmla="*/ 121 w 184"/>
                  <a:gd name="T47" fmla="*/ 70 h 162"/>
                  <a:gd name="T48" fmla="*/ 126 w 184"/>
                  <a:gd name="T49" fmla="*/ 69 h 162"/>
                  <a:gd name="T50" fmla="*/ 141 w 184"/>
                  <a:gd name="T51" fmla="*/ 72 h 162"/>
                  <a:gd name="T52" fmla="*/ 158 w 184"/>
                  <a:gd name="T53" fmla="*/ 87 h 162"/>
                  <a:gd name="T54" fmla="*/ 167 w 184"/>
                  <a:gd name="T55" fmla="*/ 76 h 162"/>
                  <a:gd name="T56" fmla="*/ 182 w 184"/>
                  <a:gd name="T57" fmla="*/ 78 h 162"/>
                  <a:gd name="T58" fmla="*/ 184 w 184"/>
                  <a:gd name="T59" fmla="*/ 74 h 162"/>
                  <a:gd name="T60" fmla="*/ 165 w 184"/>
                  <a:gd name="T61" fmla="*/ 50 h 162"/>
                  <a:gd name="T62" fmla="*/ 151 w 184"/>
                  <a:gd name="T63" fmla="*/ 52 h 162"/>
                  <a:gd name="T64" fmla="*/ 147 w 184"/>
                  <a:gd name="T65" fmla="*/ 44 h 162"/>
                  <a:gd name="T66" fmla="*/ 138 w 184"/>
                  <a:gd name="T67" fmla="*/ 26 h 162"/>
                  <a:gd name="T68" fmla="*/ 130 w 184"/>
                  <a:gd name="T69" fmla="*/ 33 h 162"/>
                  <a:gd name="T70" fmla="*/ 112 w 184"/>
                  <a:gd name="T71" fmla="*/ 26 h 162"/>
                  <a:gd name="T72" fmla="*/ 100 w 184"/>
                  <a:gd name="T73" fmla="*/ 7 h 162"/>
                  <a:gd name="T74" fmla="*/ 78 w 184"/>
                  <a:gd name="T75" fmla="*/ 9 h 162"/>
                  <a:gd name="T76" fmla="*/ 61 w 184"/>
                  <a:gd name="T77" fmla="*/ 11 h 162"/>
                  <a:gd name="T78" fmla="*/ 50 w 184"/>
                  <a:gd name="T79" fmla="*/ 0 h 162"/>
                  <a:gd name="T80" fmla="*/ 41 w 184"/>
                  <a:gd name="T81" fmla="*/ 6 h 162"/>
                  <a:gd name="T82" fmla="*/ 26 w 184"/>
                  <a:gd name="T83" fmla="*/ 7 h 16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4" h="162">
                    <a:moveTo>
                      <a:pt x="26" y="7"/>
                    </a:moveTo>
                    <a:lnTo>
                      <a:pt x="17" y="11"/>
                    </a:lnTo>
                    <a:lnTo>
                      <a:pt x="20" y="20"/>
                    </a:lnTo>
                    <a:lnTo>
                      <a:pt x="11" y="31"/>
                    </a:lnTo>
                    <a:lnTo>
                      <a:pt x="4" y="30"/>
                    </a:lnTo>
                    <a:lnTo>
                      <a:pt x="0" y="35"/>
                    </a:lnTo>
                    <a:lnTo>
                      <a:pt x="2" y="46"/>
                    </a:lnTo>
                    <a:lnTo>
                      <a:pt x="32" y="57"/>
                    </a:lnTo>
                    <a:lnTo>
                      <a:pt x="39" y="82"/>
                    </a:lnTo>
                    <a:lnTo>
                      <a:pt x="48" y="113"/>
                    </a:lnTo>
                    <a:lnTo>
                      <a:pt x="59" y="130"/>
                    </a:lnTo>
                    <a:lnTo>
                      <a:pt x="72" y="119"/>
                    </a:lnTo>
                    <a:lnTo>
                      <a:pt x="89" y="141"/>
                    </a:lnTo>
                    <a:lnTo>
                      <a:pt x="106" y="162"/>
                    </a:lnTo>
                    <a:lnTo>
                      <a:pt x="113" y="146"/>
                    </a:lnTo>
                    <a:lnTo>
                      <a:pt x="108" y="135"/>
                    </a:lnTo>
                    <a:lnTo>
                      <a:pt x="115" y="130"/>
                    </a:lnTo>
                    <a:lnTo>
                      <a:pt x="141" y="150"/>
                    </a:lnTo>
                    <a:lnTo>
                      <a:pt x="149" y="144"/>
                    </a:lnTo>
                    <a:lnTo>
                      <a:pt x="151" y="137"/>
                    </a:lnTo>
                    <a:lnTo>
                      <a:pt x="138" y="111"/>
                    </a:lnTo>
                    <a:lnTo>
                      <a:pt x="138" y="106"/>
                    </a:lnTo>
                    <a:lnTo>
                      <a:pt x="126" y="85"/>
                    </a:lnTo>
                    <a:lnTo>
                      <a:pt x="121" y="70"/>
                    </a:lnTo>
                    <a:lnTo>
                      <a:pt x="126" y="69"/>
                    </a:lnTo>
                    <a:lnTo>
                      <a:pt x="141" y="72"/>
                    </a:lnTo>
                    <a:lnTo>
                      <a:pt x="158" y="87"/>
                    </a:lnTo>
                    <a:lnTo>
                      <a:pt x="167" y="76"/>
                    </a:lnTo>
                    <a:lnTo>
                      <a:pt x="182" y="78"/>
                    </a:lnTo>
                    <a:lnTo>
                      <a:pt x="184" y="74"/>
                    </a:lnTo>
                    <a:lnTo>
                      <a:pt x="165" y="50"/>
                    </a:lnTo>
                    <a:lnTo>
                      <a:pt x="151" y="52"/>
                    </a:lnTo>
                    <a:lnTo>
                      <a:pt x="147" y="44"/>
                    </a:lnTo>
                    <a:lnTo>
                      <a:pt x="138" y="26"/>
                    </a:lnTo>
                    <a:lnTo>
                      <a:pt x="130" y="33"/>
                    </a:lnTo>
                    <a:lnTo>
                      <a:pt x="112" y="26"/>
                    </a:lnTo>
                    <a:lnTo>
                      <a:pt x="100" y="7"/>
                    </a:lnTo>
                    <a:lnTo>
                      <a:pt x="78" y="9"/>
                    </a:lnTo>
                    <a:lnTo>
                      <a:pt x="61" y="11"/>
                    </a:lnTo>
                    <a:lnTo>
                      <a:pt x="50" y="0"/>
                    </a:lnTo>
                    <a:lnTo>
                      <a:pt x="41" y="6"/>
                    </a:lnTo>
                    <a:lnTo>
                      <a:pt x="26" y="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8" name="Freeform 67"/>
              <p:cNvSpPr>
                <a:spLocks/>
              </p:cNvSpPr>
              <p:nvPr/>
            </p:nvSpPr>
            <p:spPr bwMode="auto">
              <a:xfrm>
                <a:off x="2609" y="3108"/>
                <a:ext cx="430" cy="387"/>
              </a:xfrm>
              <a:custGeom>
                <a:avLst/>
                <a:gdLst>
                  <a:gd name="T0" fmla="*/ 78 w 430"/>
                  <a:gd name="T1" fmla="*/ 103 h 387"/>
                  <a:gd name="T2" fmla="*/ 55 w 430"/>
                  <a:gd name="T3" fmla="*/ 168 h 387"/>
                  <a:gd name="T4" fmla="*/ 44 w 430"/>
                  <a:gd name="T5" fmla="*/ 183 h 387"/>
                  <a:gd name="T6" fmla="*/ 24 w 430"/>
                  <a:gd name="T7" fmla="*/ 201 h 387"/>
                  <a:gd name="T8" fmla="*/ 0 w 430"/>
                  <a:gd name="T9" fmla="*/ 205 h 387"/>
                  <a:gd name="T10" fmla="*/ 31 w 430"/>
                  <a:gd name="T11" fmla="*/ 261 h 387"/>
                  <a:gd name="T12" fmla="*/ 57 w 430"/>
                  <a:gd name="T13" fmla="*/ 261 h 387"/>
                  <a:gd name="T14" fmla="*/ 48 w 430"/>
                  <a:gd name="T15" fmla="*/ 279 h 387"/>
                  <a:gd name="T16" fmla="*/ 57 w 430"/>
                  <a:gd name="T17" fmla="*/ 309 h 387"/>
                  <a:gd name="T18" fmla="*/ 76 w 430"/>
                  <a:gd name="T19" fmla="*/ 331 h 387"/>
                  <a:gd name="T20" fmla="*/ 91 w 430"/>
                  <a:gd name="T21" fmla="*/ 318 h 387"/>
                  <a:gd name="T22" fmla="*/ 107 w 430"/>
                  <a:gd name="T23" fmla="*/ 320 h 387"/>
                  <a:gd name="T24" fmla="*/ 159 w 430"/>
                  <a:gd name="T25" fmla="*/ 326 h 387"/>
                  <a:gd name="T26" fmla="*/ 190 w 430"/>
                  <a:gd name="T27" fmla="*/ 342 h 387"/>
                  <a:gd name="T28" fmla="*/ 207 w 430"/>
                  <a:gd name="T29" fmla="*/ 363 h 387"/>
                  <a:gd name="T30" fmla="*/ 229 w 430"/>
                  <a:gd name="T31" fmla="*/ 354 h 387"/>
                  <a:gd name="T32" fmla="*/ 271 w 430"/>
                  <a:gd name="T33" fmla="*/ 387 h 387"/>
                  <a:gd name="T34" fmla="*/ 278 w 430"/>
                  <a:gd name="T35" fmla="*/ 368 h 387"/>
                  <a:gd name="T36" fmla="*/ 277 w 430"/>
                  <a:gd name="T37" fmla="*/ 337 h 387"/>
                  <a:gd name="T38" fmla="*/ 259 w 430"/>
                  <a:gd name="T39" fmla="*/ 324 h 387"/>
                  <a:gd name="T40" fmla="*/ 215 w 430"/>
                  <a:gd name="T41" fmla="*/ 296 h 387"/>
                  <a:gd name="T42" fmla="*/ 189 w 430"/>
                  <a:gd name="T43" fmla="*/ 287 h 387"/>
                  <a:gd name="T44" fmla="*/ 179 w 430"/>
                  <a:gd name="T45" fmla="*/ 274 h 387"/>
                  <a:gd name="T46" fmla="*/ 194 w 430"/>
                  <a:gd name="T47" fmla="*/ 259 h 387"/>
                  <a:gd name="T48" fmla="*/ 183 w 430"/>
                  <a:gd name="T49" fmla="*/ 237 h 387"/>
                  <a:gd name="T50" fmla="*/ 202 w 430"/>
                  <a:gd name="T51" fmla="*/ 246 h 387"/>
                  <a:gd name="T52" fmla="*/ 215 w 430"/>
                  <a:gd name="T53" fmla="*/ 239 h 387"/>
                  <a:gd name="T54" fmla="*/ 190 w 430"/>
                  <a:gd name="T55" fmla="*/ 203 h 387"/>
                  <a:gd name="T56" fmla="*/ 170 w 430"/>
                  <a:gd name="T57" fmla="*/ 161 h 387"/>
                  <a:gd name="T58" fmla="*/ 165 w 430"/>
                  <a:gd name="T59" fmla="*/ 135 h 387"/>
                  <a:gd name="T60" fmla="*/ 176 w 430"/>
                  <a:gd name="T61" fmla="*/ 118 h 387"/>
                  <a:gd name="T62" fmla="*/ 185 w 430"/>
                  <a:gd name="T63" fmla="*/ 140 h 387"/>
                  <a:gd name="T64" fmla="*/ 190 w 430"/>
                  <a:gd name="T65" fmla="*/ 148 h 387"/>
                  <a:gd name="T66" fmla="*/ 227 w 430"/>
                  <a:gd name="T67" fmla="*/ 177 h 387"/>
                  <a:gd name="T68" fmla="*/ 231 w 430"/>
                  <a:gd name="T69" fmla="*/ 157 h 387"/>
                  <a:gd name="T70" fmla="*/ 257 w 430"/>
                  <a:gd name="T71" fmla="*/ 177 h 387"/>
                  <a:gd name="T72" fmla="*/ 246 w 430"/>
                  <a:gd name="T73" fmla="*/ 153 h 387"/>
                  <a:gd name="T74" fmla="*/ 257 w 430"/>
                  <a:gd name="T75" fmla="*/ 142 h 387"/>
                  <a:gd name="T76" fmla="*/ 288 w 430"/>
                  <a:gd name="T77" fmla="*/ 149 h 387"/>
                  <a:gd name="T78" fmla="*/ 275 w 430"/>
                  <a:gd name="T79" fmla="*/ 131 h 387"/>
                  <a:gd name="T80" fmla="*/ 246 w 430"/>
                  <a:gd name="T81" fmla="*/ 114 h 387"/>
                  <a:gd name="T82" fmla="*/ 248 w 430"/>
                  <a:gd name="T83" fmla="*/ 99 h 387"/>
                  <a:gd name="T84" fmla="*/ 299 w 430"/>
                  <a:gd name="T85" fmla="*/ 88 h 387"/>
                  <a:gd name="T86" fmla="*/ 350 w 430"/>
                  <a:gd name="T87" fmla="*/ 83 h 387"/>
                  <a:gd name="T88" fmla="*/ 378 w 430"/>
                  <a:gd name="T89" fmla="*/ 88 h 387"/>
                  <a:gd name="T90" fmla="*/ 406 w 430"/>
                  <a:gd name="T91" fmla="*/ 77 h 387"/>
                  <a:gd name="T92" fmla="*/ 428 w 430"/>
                  <a:gd name="T93" fmla="*/ 49 h 387"/>
                  <a:gd name="T94" fmla="*/ 428 w 430"/>
                  <a:gd name="T95" fmla="*/ 6 h 387"/>
                  <a:gd name="T96" fmla="*/ 408 w 430"/>
                  <a:gd name="T97" fmla="*/ 0 h 387"/>
                  <a:gd name="T98" fmla="*/ 402 w 430"/>
                  <a:gd name="T99" fmla="*/ 20 h 387"/>
                  <a:gd name="T100" fmla="*/ 389 w 430"/>
                  <a:gd name="T101" fmla="*/ 35 h 387"/>
                  <a:gd name="T102" fmla="*/ 371 w 430"/>
                  <a:gd name="T103" fmla="*/ 46 h 387"/>
                  <a:gd name="T104" fmla="*/ 338 w 430"/>
                  <a:gd name="T105" fmla="*/ 33 h 387"/>
                  <a:gd name="T106" fmla="*/ 306 w 430"/>
                  <a:gd name="T107" fmla="*/ 20 h 387"/>
                  <a:gd name="T108" fmla="*/ 271 w 430"/>
                  <a:gd name="T109" fmla="*/ 46 h 387"/>
                  <a:gd name="T110" fmla="*/ 231 w 430"/>
                  <a:gd name="T111" fmla="*/ 57 h 387"/>
                  <a:gd name="T112" fmla="*/ 202 w 430"/>
                  <a:gd name="T113" fmla="*/ 62 h 387"/>
                  <a:gd name="T114" fmla="*/ 183 w 430"/>
                  <a:gd name="T115" fmla="*/ 79 h 387"/>
                  <a:gd name="T116" fmla="*/ 153 w 430"/>
                  <a:gd name="T117" fmla="*/ 83 h 387"/>
                  <a:gd name="T118" fmla="*/ 126 w 430"/>
                  <a:gd name="T119" fmla="*/ 98 h 387"/>
                  <a:gd name="T120" fmla="*/ 98 w 430"/>
                  <a:gd name="T121" fmla="*/ 98 h 3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30" h="387">
                    <a:moveTo>
                      <a:pt x="87" y="96"/>
                    </a:moveTo>
                    <a:lnTo>
                      <a:pt x="78" y="103"/>
                    </a:lnTo>
                    <a:lnTo>
                      <a:pt x="68" y="136"/>
                    </a:lnTo>
                    <a:lnTo>
                      <a:pt x="55" y="168"/>
                    </a:lnTo>
                    <a:lnTo>
                      <a:pt x="50" y="172"/>
                    </a:lnTo>
                    <a:lnTo>
                      <a:pt x="44" y="183"/>
                    </a:lnTo>
                    <a:lnTo>
                      <a:pt x="37" y="194"/>
                    </a:lnTo>
                    <a:lnTo>
                      <a:pt x="24" y="201"/>
                    </a:lnTo>
                    <a:lnTo>
                      <a:pt x="13" y="205"/>
                    </a:lnTo>
                    <a:lnTo>
                      <a:pt x="0" y="205"/>
                    </a:lnTo>
                    <a:lnTo>
                      <a:pt x="17" y="242"/>
                    </a:lnTo>
                    <a:lnTo>
                      <a:pt x="31" y="261"/>
                    </a:lnTo>
                    <a:lnTo>
                      <a:pt x="44" y="261"/>
                    </a:lnTo>
                    <a:lnTo>
                      <a:pt x="57" y="261"/>
                    </a:lnTo>
                    <a:lnTo>
                      <a:pt x="61" y="270"/>
                    </a:lnTo>
                    <a:lnTo>
                      <a:pt x="48" y="279"/>
                    </a:lnTo>
                    <a:lnTo>
                      <a:pt x="48" y="291"/>
                    </a:lnTo>
                    <a:lnTo>
                      <a:pt x="57" y="309"/>
                    </a:lnTo>
                    <a:lnTo>
                      <a:pt x="68" y="324"/>
                    </a:lnTo>
                    <a:lnTo>
                      <a:pt x="76" y="331"/>
                    </a:lnTo>
                    <a:lnTo>
                      <a:pt x="80" y="320"/>
                    </a:lnTo>
                    <a:lnTo>
                      <a:pt x="91" y="318"/>
                    </a:lnTo>
                    <a:lnTo>
                      <a:pt x="104" y="329"/>
                    </a:lnTo>
                    <a:lnTo>
                      <a:pt x="107" y="320"/>
                    </a:lnTo>
                    <a:lnTo>
                      <a:pt x="128" y="322"/>
                    </a:lnTo>
                    <a:lnTo>
                      <a:pt x="159" y="326"/>
                    </a:lnTo>
                    <a:lnTo>
                      <a:pt x="181" y="333"/>
                    </a:lnTo>
                    <a:lnTo>
                      <a:pt x="190" y="342"/>
                    </a:lnTo>
                    <a:lnTo>
                      <a:pt x="200" y="355"/>
                    </a:lnTo>
                    <a:lnTo>
                      <a:pt x="207" y="363"/>
                    </a:lnTo>
                    <a:lnTo>
                      <a:pt x="216" y="355"/>
                    </a:lnTo>
                    <a:lnTo>
                      <a:pt x="229" y="354"/>
                    </a:lnTo>
                    <a:lnTo>
                      <a:pt x="248" y="367"/>
                    </a:lnTo>
                    <a:lnTo>
                      <a:pt x="271" y="387"/>
                    </a:lnTo>
                    <a:lnTo>
                      <a:pt x="277" y="383"/>
                    </a:lnTo>
                    <a:lnTo>
                      <a:pt x="278" y="368"/>
                    </a:lnTo>
                    <a:lnTo>
                      <a:pt x="278" y="352"/>
                    </a:lnTo>
                    <a:lnTo>
                      <a:pt x="277" y="337"/>
                    </a:lnTo>
                    <a:lnTo>
                      <a:pt x="266" y="320"/>
                    </a:lnTo>
                    <a:lnTo>
                      <a:pt x="259" y="324"/>
                    </a:lnTo>
                    <a:lnTo>
                      <a:pt x="242" y="316"/>
                    </a:lnTo>
                    <a:lnTo>
                      <a:pt x="215" y="296"/>
                    </a:lnTo>
                    <a:lnTo>
                      <a:pt x="207" y="289"/>
                    </a:lnTo>
                    <a:lnTo>
                      <a:pt x="189" y="287"/>
                    </a:lnTo>
                    <a:lnTo>
                      <a:pt x="179" y="281"/>
                    </a:lnTo>
                    <a:lnTo>
                      <a:pt x="179" y="274"/>
                    </a:lnTo>
                    <a:lnTo>
                      <a:pt x="190" y="263"/>
                    </a:lnTo>
                    <a:lnTo>
                      <a:pt x="194" y="259"/>
                    </a:lnTo>
                    <a:lnTo>
                      <a:pt x="187" y="250"/>
                    </a:lnTo>
                    <a:lnTo>
                      <a:pt x="183" y="237"/>
                    </a:lnTo>
                    <a:lnTo>
                      <a:pt x="187" y="231"/>
                    </a:lnTo>
                    <a:lnTo>
                      <a:pt x="202" y="246"/>
                    </a:lnTo>
                    <a:lnTo>
                      <a:pt x="215" y="252"/>
                    </a:lnTo>
                    <a:lnTo>
                      <a:pt x="215" y="239"/>
                    </a:lnTo>
                    <a:lnTo>
                      <a:pt x="207" y="224"/>
                    </a:lnTo>
                    <a:lnTo>
                      <a:pt x="190" y="203"/>
                    </a:lnTo>
                    <a:lnTo>
                      <a:pt x="172" y="175"/>
                    </a:lnTo>
                    <a:lnTo>
                      <a:pt x="170" y="161"/>
                    </a:lnTo>
                    <a:lnTo>
                      <a:pt x="168" y="148"/>
                    </a:lnTo>
                    <a:lnTo>
                      <a:pt x="165" y="135"/>
                    </a:lnTo>
                    <a:lnTo>
                      <a:pt x="163" y="122"/>
                    </a:lnTo>
                    <a:lnTo>
                      <a:pt x="176" y="118"/>
                    </a:lnTo>
                    <a:lnTo>
                      <a:pt x="174" y="127"/>
                    </a:lnTo>
                    <a:lnTo>
                      <a:pt x="185" y="140"/>
                    </a:lnTo>
                    <a:lnTo>
                      <a:pt x="192" y="140"/>
                    </a:lnTo>
                    <a:lnTo>
                      <a:pt x="190" y="148"/>
                    </a:lnTo>
                    <a:lnTo>
                      <a:pt x="226" y="183"/>
                    </a:lnTo>
                    <a:lnTo>
                      <a:pt x="227" y="177"/>
                    </a:lnTo>
                    <a:lnTo>
                      <a:pt x="220" y="161"/>
                    </a:lnTo>
                    <a:lnTo>
                      <a:pt x="231" y="157"/>
                    </a:lnTo>
                    <a:lnTo>
                      <a:pt x="248" y="164"/>
                    </a:lnTo>
                    <a:lnTo>
                      <a:pt x="257" y="177"/>
                    </a:lnTo>
                    <a:lnTo>
                      <a:pt x="259" y="168"/>
                    </a:lnTo>
                    <a:lnTo>
                      <a:pt x="246" y="153"/>
                    </a:lnTo>
                    <a:lnTo>
                      <a:pt x="248" y="146"/>
                    </a:lnTo>
                    <a:lnTo>
                      <a:pt x="257" y="142"/>
                    </a:lnTo>
                    <a:lnTo>
                      <a:pt x="282" y="153"/>
                    </a:lnTo>
                    <a:lnTo>
                      <a:pt x="288" y="149"/>
                    </a:lnTo>
                    <a:lnTo>
                      <a:pt x="286" y="138"/>
                    </a:lnTo>
                    <a:lnTo>
                      <a:pt x="275" y="131"/>
                    </a:lnTo>
                    <a:lnTo>
                      <a:pt x="257" y="123"/>
                    </a:lnTo>
                    <a:lnTo>
                      <a:pt x="246" y="114"/>
                    </a:lnTo>
                    <a:lnTo>
                      <a:pt x="244" y="107"/>
                    </a:lnTo>
                    <a:lnTo>
                      <a:pt x="248" y="99"/>
                    </a:lnTo>
                    <a:lnTo>
                      <a:pt x="273" y="96"/>
                    </a:lnTo>
                    <a:lnTo>
                      <a:pt x="299" y="88"/>
                    </a:lnTo>
                    <a:lnTo>
                      <a:pt x="317" y="90"/>
                    </a:lnTo>
                    <a:lnTo>
                      <a:pt x="350" y="83"/>
                    </a:lnTo>
                    <a:lnTo>
                      <a:pt x="356" y="79"/>
                    </a:lnTo>
                    <a:lnTo>
                      <a:pt x="378" y="88"/>
                    </a:lnTo>
                    <a:lnTo>
                      <a:pt x="397" y="98"/>
                    </a:lnTo>
                    <a:lnTo>
                      <a:pt x="406" y="77"/>
                    </a:lnTo>
                    <a:lnTo>
                      <a:pt x="423" y="55"/>
                    </a:lnTo>
                    <a:lnTo>
                      <a:pt x="428" y="49"/>
                    </a:lnTo>
                    <a:lnTo>
                      <a:pt x="430" y="9"/>
                    </a:lnTo>
                    <a:lnTo>
                      <a:pt x="428" y="6"/>
                    </a:lnTo>
                    <a:lnTo>
                      <a:pt x="419" y="0"/>
                    </a:lnTo>
                    <a:lnTo>
                      <a:pt x="408" y="0"/>
                    </a:lnTo>
                    <a:lnTo>
                      <a:pt x="402" y="6"/>
                    </a:lnTo>
                    <a:lnTo>
                      <a:pt x="402" y="20"/>
                    </a:lnTo>
                    <a:lnTo>
                      <a:pt x="404" y="32"/>
                    </a:lnTo>
                    <a:lnTo>
                      <a:pt x="389" y="35"/>
                    </a:lnTo>
                    <a:lnTo>
                      <a:pt x="378" y="44"/>
                    </a:lnTo>
                    <a:lnTo>
                      <a:pt x="371" y="46"/>
                    </a:lnTo>
                    <a:lnTo>
                      <a:pt x="347" y="40"/>
                    </a:lnTo>
                    <a:lnTo>
                      <a:pt x="338" y="33"/>
                    </a:lnTo>
                    <a:lnTo>
                      <a:pt x="325" y="42"/>
                    </a:lnTo>
                    <a:lnTo>
                      <a:pt x="306" y="20"/>
                    </a:lnTo>
                    <a:lnTo>
                      <a:pt x="286" y="35"/>
                    </a:lnTo>
                    <a:lnTo>
                      <a:pt x="271" y="46"/>
                    </a:lnTo>
                    <a:lnTo>
                      <a:pt x="255" y="53"/>
                    </a:lnTo>
                    <a:lnTo>
                      <a:pt x="231" y="57"/>
                    </a:lnTo>
                    <a:lnTo>
                      <a:pt x="215" y="62"/>
                    </a:lnTo>
                    <a:lnTo>
                      <a:pt x="202" y="62"/>
                    </a:lnTo>
                    <a:lnTo>
                      <a:pt x="196" y="64"/>
                    </a:lnTo>
                    <a:lnTo>
                      <a:pt x="183" y="79"/>
                    </a:lnTo>
                    <a:lnTo>
                      <a:pt x="172" y="79"/>
                    </a:lnTo>
                    <a:lnTo>
                      <a:pt x="153" y="83"/>
                    </a:lnTo>
                    <a:lnTo>
                      <a:pt x="135" y="81"/>
                    </a:lnTo>
                    <a:lnTo>
                      <a:pt x="126" y="98"/>
                    </a:lnTo>
                    <a:lnTo>
                      <a:pt x="111" y="99"/>
                    </a:lnTo>
                    <a:lnTo>
                      <a:pt x="98" y="98"/>
                    </a:lnTo>
                    <a:lnTo>
                      <a:pt x="87" y="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9" name="Freeform 68"/>
              <p:cNvSpPr>
                <a:spLocks/>
              </p:cNvSpPr>
              <p:nvPr/>
            </p:nvSpPr>
            <p:spPr bwMode="auto">
              <a:xfrm>
                <a:off x="2823" y="3374"/>
                <a:ext cx="107" cy="87"/>
              </a:xfrm>
              <a:custGeom>
                <a:avLst/>
                <a:gdLst>
                  <a:gd name="T0" fmla="*/ 9 w 107"/>
                  <a:gd name="T1" fmla="*/ 0 h 87"/>
                  <a:gd name="T2" fmla="*/ 0 w 107"/>
                  <a:gd name="T3" fmla="*/ 7 h 87"/>
                  <a:gd name="T4" fmla="*/ 11 w 107"/>
                  <a:gd name="T5" fmla="*/ 26 h 87"/>
                  <a:gd name="T6" fmla="*/ 24 w 107"/>
                  <a:gd name="T7" fmla="*/ 30 h 87"/>
                  <a:gd name="T8" fmla="*/ 39 w 107"/>
                  <a:gd name="T9" fmla="*/ 46 h 87"/>
                  <a:gd name="T10" fmla="*/ 52 w 107"/>
                  <a:gd name="T11" fmla="*/ 54 h 87"/>
                  <a:gd name="T12" fmla="*/ 74 w 107"/>
                  <a:gd name="T13" fmla="*/ 70 h 87"/>
                  <a:gd name="T14" fmla="*/ 87 w 107"/>
                  <a:gd name="T15" fmla="*/ 76 h 87"/>
                  <a:gd name="T16" fmla="*/ 103 w 107"/>
                  <a:gd name="T17" fmla="*/ 87 h 87"/>
                  <a:gd name="T18" fmla="*/ 107 w 107"/>
                  <a:gd name="T19" fmla="*/ 81 h 87"/>
                  <a:gd name="T20" fmla="*/ 74 w 107"/>
                  <a:gd name="T21" fmla="*/ 56 h 87"/>
                  <a:gd name="T22" fmla="*/ 72 w 107"/>
                  <a:gd name="T23" fmla="*/ 44 h 87"/>
                  <a:gd name="T24" fmla="*/ 68 w 107"/>
                  <a:gd name="T25" fmla="*/ 33 h 87"/>
                  <a:gd name="T26" fmla="*/ 54 w 107"/>
                  <a:gd name="T27" fmla="*/ 20 h 87"/>
                  <a:gd name="T28" fmla="*/ 50 w 107"/>
                  <a:gd name="T29" fmla="*/ 22 h 87"/>
                  <a:gd name="T30" fmla="*/ 32 w 107"/>
                  <a:gd name="T31" fmla="*/ 9 h 87"/>
                  <a:gd name="T32" fmla="*/ 22 w 107"/>
                  <a:gd name="T33" fmla="*/ 4 h 87"/>
                  <a:gd name="T34" fmla="*/ 9 w 107"/>
                  <a:gd name="T35" fmla="*/ 0 h 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7" h="87">
                    <a:moveTo>
                      <a:pt x="9" y="0"/>
                    </a:moveTo>
                    <a:lnTo>
                      <a:pt x="0" y="7"/>
                    </a:lnTo>
                    <a:lnTo>
                      <a:pt x="11" y="26"/>
                    </a:lnTo>
                    <a:lnTo>
                      <a:pt x="24" y="30"/>
                    </a:lnTo>
                    <a:lnTo>
                      <a:pt x="39" y="46"/>
                    </a:lnTo>
                    <a:lnTo>
                      <a:pt x="52" y="54"/>
                    </a:lnTo>
                    <a:lnTo>
                      <a:pt x="74" y="70"/>
                    </a:lnTo>
                    <a:lnTo>
                      <a:pt x="87" y="76"/>
                    </a:lnTo>
                    <a:lnTo>
                      <a:pt x="103" y="87"/>
                    </a:lnTo>
                    <a:lnTo>
                      <a:pt x="107" y="81"/>
                    </a:lnTo>
                    <a:lnTo>
                      <a:pt x="74" y="56"/>
                    </a:lnTo>
                    <a:lnTo>
                      <a:pt x="72" y="44"/>
                    </a:lnTo>
                    <a:lnTo>
                      <a:pt x="68" y="33"/>
                    </a:lnTo>
                    <a:lnTo>
                      <a:pt x="54" y="20"/>
                    </a:lnTo>
                    <a:lnTo>
                      <a:pt x="50" y="22"/>
                    </a:lnTo>
                    <a:lnTo>
                      <a:pt x="32" y="9"/>
                    </a:lnTo>
                    <a:lnTo>
                      <a:pt x="22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0" name="Freeform 69"/>
              <p:cNvSpPr>
                <a:spLocks/>
              </p:cNvSpPr>
              <p:nvPr/>
            </p:nvSpPr>
            <p:spPr bwMode="auto">
              <a:xfrm>
                <a:off x="2857" y="3666"/>
                <a:ext cx="201" cy="54"/>
              </a:xfrm>
              <a:custGeom>
                <a:avLst/>
                <a:gdLst>
                  <a:gd name="T0" fmla="*/ 42 w 201"/>
                  <a:gd name="T1" fmla="*/ 11 h 54"/>
                  <a:gd name="T2" fmla="*/ 57 w 201"/>
                  <a:gd name="T3" fmla="*/ 4 h 54"/>
                  <a:gd name="T4" fmla="*/ 64 w 201"/>
                  <a:gd name="T5" fmla="*/ 11 h 54"/>
                  <a:gd name="T6" fmla="*/ 70 w 201"/>
                  <a:gd name="T7" fmla="*/ 13 h 54"/>
                  <a:gd name="T8" fmla="*/ 81 w 201"/>
                  <a:gd name="T9" fmla="*/ 7 h 54"/>
                  <a:gd name="T10" fmla="*/ 88 w 201"/>
                  <a:gd name="T11" fmla="*/ 4 h 54"/>
                  <a:gd name="T12" fmla="*/ 120 w 201"/>
                  <a:gd name="T13" fmla="*/ 7 h 54"/>
                  <a:gd name="T14" fmla="*/ 151 w 201"/>
                  <a:gd name="T15" fmla="*/ 6 h 54"/>
                  <a:gd name="T16" fmla="*/ 160 w 201"/>
                  <a:gd name="T17" fmla="*/ 15 h 54"/>
                  <a:gd name="T18" fmla="*/ 160 w 201"/>
                  <a:gd name="T19" fmla="*/ 20 h 54"/>
                  <a:gd name="T20" fmla="*/ 182 w 201"/>
                  <a:gd name="T21" fmla="*/ 17 h 54"/>
                  <a:gd name="T22" fmla="*/ 194 w 201"/>
                  <a:gd name="T23" fmla="*/ 19 h 54"/>
                  <a:gd name="T24" fmla="*/ 201 w 201"/>
                  <a:gd name="T25" fmla="*/ 26 h 54"/>
                  <a:gd name="T26" fmla="*/ 194 w 201"/>
                  <a:gd name="T27" fmla="*/ 35 h 54"/>
                  <a:gd name="T28" fmla="*/ 175 w 201"/>
                  <a:gd name="T29" fmla="*/ 34 h 54"/>
                  <a:gd name="T30" fmla="*/ 162 w 201"/>
                  <a:gd name="T31" fmla="*/ 41 h 54"/>
                  <a:gd name="T32" fmla="*/ 140 w 201"/>
                  <a:gd name="T33" fmla="*/ 41 h 54"/>
                  <a:gd name="T34" fmla="*/ 118 w 201"/>
                  <a:gd name="T35" fmla="*/ 50 h 54"/>
                  <a:gd name="T36" fmla="*/ 99 w 201"/>
                  <a:gd name="T37" fmla="*/ 54 h 54"/>
                  <a:gd name="T38" fmla="*/ 84 w 201"/>
                  <a:gd name="T39" fmla="*/ 45 h 54"/>
                  <a:gd name="T40" fmla="*/ 64 w 201"/>
                  <a:gd name="T41" fmla="*/ 34 h 54"/>
                  <a:gd name="T42" fmla="*/ 44 w 201"/>
                  <a:gd name="T43" fmla="*/ 34 h 54"/>
                  <a:gd name="T44" fmla="*/ 17 w 201"/>
                  <a:gd name="T45" fmla="*/ 28 h 54"/>
                  <a:gd name="T46" fmla="*/ 7 w 201"/>
                  <a:gd name="T47" fmla="*/ 20 h 54"/>
                  <a:gd name="T48" fmla="*/ 0 w 201"/>
                  <a:gd name="T49" fmla="*/ 6 h 54"/>
                  <a:gd name="T50" fmla="*/ 4 w 201"/>
                  <a:gd name="T51" fmla="*/ 0 h 54"/>
                  <a:gd name="T52" fmla="*/ 27 w 201"/>
                  <a:gd name="T53" fmla="*/ 4 h 54"/>
                  <a:gd name="T54" fmla="*/ 42 w 201"/>
                  <a:gd name="T55" fmla="*/ 11 h 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01" h="54">
                    <a:moveTo>
                      <a:pt x="42" y="11"/>
                    </a:moveTo>
                    <a:lnTo>
                      <a:pt x="57" y="4"/>
                    </a:lnTo>
                    <a:lnTo>
                      <a:pt x="64" y="11"/>
                    </a:lnTo>
                    <a:lnTo>
                      <a:pt x="70" y="13"/>
                    </a:lnTo>
                    <a:lnTo>
                      <a:pt x="81" y="7"/>
                    </a:lnTo>
                    <a:lnTo>
                      <a:pt x="88" y="4"/>
                    </a:lnTo>
                    <a:lnTo>
                      <a:pt x="120" y="7"/>
                    </a:lnTo>
                    <a:lnTo>
                      <a:pt x="151" y="6"/>
                    </a:lnTo>
                    <a:lnTo>
                      <a:pt x="160" y="15"/>
                    </a:lnTo>
                    <a:lnTo>
                      <a:pt x="160" y="20"/>
                    </a:lnTo>
                    <a:lnTo>
                      <a:pt x="182" y="17"/>
                    </a:lnTo>
                    <a:lnTo>
                      <a:pt x="194" y="19"/>
                    </a:lnTo>
                    <a:lnTo>
                      <a:pt x="201" y="26"/>
                    </a:lnTo>
                    <a:lnTo>
                      <a:pt x="194" y="35"/>
                    </a:lnTo>
                    <a:lnTo>
                      <a:pt x="175" y="34"/>
                    </a:lnTo>
                    <a:lnTo>
                      <a:pt x="162" y="41"/>
                    </a:lnTo>
                    <a:lnTo>
                      <a:pt x="140" y="41"/>
                    </a:lnTo>
                    <a:lnTo>
                      <a:pt x="118" y="50"/>
                    </a:lnTo>
                    <a:lnTo>
                      <a:pt x="99" y="54"/>
                    </a:lnTo>
                    <a:lnTo>
                      <a:pt x="84" y="45"/>
                    </a:lnTo>
                    <a:lnTo>
                      <a:pt x="64" y="34"/>
                    </a:lnTo>
                    <a:lnTo>
                      <a:pt x="44" y="34"/>
                    </a:lnTo>
                    <a:lnTo>
                      <a:pt x="17" y="28"/>
                    </a:lnTo>
                    <a:lnTo>
                      <a:pt x="7" y="20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27" y="4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1" name="Freeform 70"/>
              <p:cNvSpPr>
                <a:spLocks/>
              </p:cNvSpPr>
              <p:nvPr/>
            </p:nvSpPr>
            <p:spPr bwMode="auto">
              <a:xfrm>
                <a:off x="2943" y="3271"/>
                <a:ext cx="30" cy="28"/>
              </a:xfrm>
              <a:custGeom>
                <a:avLst/>
                <a:gdLst>
                  <a:gd name="T0" fmla="*/ 30 w 30"/>
                  <a:gd name="T1" fmla="*/ 0 h 28"/>
                  <a:gd name="T2" fmla="*/ 11 w 30"/>
                  <a:gd name="T3" fmla="*/ 0 h 28"/>
                  <a:gd name="T4" fmla="*/ 2 w 30"/>
                  <a:gd name="T5" fmla="*/ 6 h 28"/>
                  <a:gd name="T6" fmla="*/ 0 w 30"/>
                  <a:gd name="T7" fmla="*/ 15 h 28"/>
                  <a:gd name="T8" fmla="*/ 0 w 30"/>
                  <a:gd name="T9" fmla="*/ 26 h 28"/>
                  <a:gd name="T10" fmla="*/ 9 w 30"/>
                  <a:gd name="T11" fmla="*/ 28 h 28"/>
                  <a:gd name="T12" fmla="*/ 26 w 30"/>
                  <a:gd name="T13" fmla="*/ 17 h 28"/>
                  <a:gd name="T14" fmla="*/ 30 w 30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30" y="0"/>
                    </a:moveTo>
                    <a:lnTo>
                      <a:pt x="11" y="0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26" y="1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2" name="Freeform 71"/>
              <p:cNvSpPr>
                <a:spLocks/>
              </p:cNvSpPr>
              <p:nvPr/>
            </p:nvSpPr>
            <p:spPr bwMode="auto">
              <a:xfrm>
                <a:off x="3147" y="3534"/>
                <a:ext cx="41" cy="22"/>
              </a:xfrm>
              <a:custGeom>
                <a:avLst/>
                <a:gdLst>
                  <a:gd name="T0" fmla="*/ 41 w 41"/>
                  <a:gd name="T1" fmla="*/ 6 h 22"/>
                  <a:gd name="T2" fmla="*/ 22 w 41"/>
                  <a:gd name="T3" fmla="*/ 22 h 22"/>
                  <a:gd name="T4" fmla="*/ 9 w 41"/>
                  <a:gd name="T5" fmla="*/ 22 h 22"/>
                  <a:gd name="T6" fmla="*/ 0 w 41"/>
                  <a:gd name="T7" fmla="*/ 15 h 22"/>
                  <a:gd name="T8" fmla="*/ 6 w 41"/>
                  <a:gd name="T9" fmla="*/ 2 h 22"/>
                  <a:gd name="T10" fmla="*/ 26 w 41"/>
                  <a:gd name="T11" fmla="*/ 0 h 22"/>
                  <a:gd name="T12" fmla="*/ 41 w 41"/>
                  <a:gd name="T13" fmla="*/ 6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2">
                    <a:moveTo>
                      <a:pt x="41" y="6"/>
                    </a:moveTo>
                    <a:lnTo>
                      <a:pt x="22" y="22"/>
                    </a:lnTo>
                    <a:lnTo>
                      <a:pt x="9" y="22"/>
                    </a:lnTo>
                    <a:lnTo>
                      <a:pt x="0" y="15"/>
                    </a:lnTo>
                    <a:lnTo>
                      <a:pt x="6" y="2"/>
                    </a:lnTo>
                    <a:lnTo>
                      <a:pt x="26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3" name="Freeform 72"/>
              <p:cNvSpPr>
                <a:spLocks/>
              </p:cNvSpPr>
              <p:nvPr/>
            </p:nvSpPr>
            <p:spPr bwMode="auto">
              <a:xfrm>
                <a:off x="3153" y="3584"/>
                <a:ext cx="42" cy="33"/>
              </a:xfrm>
              <a:custGeom>
                <a:avLst/>
                <a:gdLst>
                  <a:gd name="T0" fmla="*/ 42 w 42"/>
                  <a:gd name="T1" fmla="*/ 0 h 33"/>
                  <a:gd name="T2" fmla="*/ 42 w 42"/>
                  <a:gd name="T3" fmla="*/ 11 h 33"/>
                  <a:gd name="T4" fmla="*/ 16 w 42"/>
                  <a:gd name="T5" fmla="*/ 28 h 33"/>
                  <a:gd name="T6" fmla="*/ 5 w 42"/>
                  <a:gd name="T7" fmla="*/ 33 h 33"/>
                  <a:gd name="T8" fmla="*/ 0 w 42"/>
                  <a:gd name="T9" fmla="*/ 31 h 33"/>
                  <a:gd name="T10" fmla="*/ 4 w 42"/>
                  <a:gd name="T11" fmla="*/ 19 h 33"/>
                  <a:gd name="T12" fmla="*/ 22 w 42"/>
                  <a:gd name="T13" fmla="*/ 6 h 33"/>
                  <a:gd name="T14" fmla="*/ 42 w 42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" h="33">
                    <a:moveTo>
                      <a:pt x="42" y="0"/>
                    </a:moveTo>
                    <a:lnTo>
                      <a:pt x="42" y="11"/>
                    </a:lnTo>
                    <a:lnTo>
                      <a:pt x="16" y="28"/>
                    </a:lnTo>
                    <a:lnTo>
                      <a:pt x="5" y="33"/>
                    </a:lnTo>
                    <a:lnTo>
                      <a:pt x="0" y="31"/>
                    </a:lnTo>
                    <a:lnTo>
                      <a:pt x="4" y="19"/>
                    </a:lnTo>
                    <a:lnTo>
                      <a:pt x="22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4" name="Freeform 73"/>
              <p:cNvSpPr>
                <a:spLocks/>
              </p:cNvSpPr>
              <p:nvPr/>
            </p:nvSpPr>
            <p:spPr bwMode="auto">
              <a:xfrm>
                <a:off x="2999" y="3319"/>
                <a:ext cx="52" cy="37"/>
              </a:xfrm>
              <a:custGeom>
                <a:avLst/>
                <a:gdLst>
                  <a:gd name="T0" fmla="*/ 28 w 52"/>
                  <a:gd name="T1" fmla="*/ 0 h 37"/>
                  <a:gd name="T2" fmla="*/ 52 w 52"/>
                  <a:gd name="T3" fmla="*/ 26 h 37"/>
                  <a:gd name="T4" fmla="*/ 48 w 52"/>
                  <a:gd name="T5" fmla="*/ 33 h 37"/>
                  <a:gd name="T6" fmla="*/ 35 w 52"/>
                  <a:gd name="T7" fmla="*/ 37 h 37"/>
                  <a:gd name="T8" fmla="*/ 33 w 52"/>
                  <a:gd name="T9" fmla="*/ 28 h 37"/>
                  <a:gd name="T10" fmla="*/ 28 w 52"/>
                  <a:gd name="T11" fmla="*/ 24 h 37"/>
                  <a:gd name="T12" fmla="*/ 20 w 52"/>
                  <a:gd name="T13" fmla="*/ 28 h 37"/>
                  <a:gd name="T14" fmla="*/ 11 w 52"/>
                  <a:gd name="T15" fmla="*/ 22 h 37"/>
                  <a:gd name="T16" fmla="*/ 7 w 52"/>
                  <a:gd name="T17" fmla="*/ 17 h 37"/>
                  <a:gd name="T18" fmla="*/ 13 w 52"/>
                  <a:gd name="T19" fmla="*/ 13 h 37"/>
                  <a:gd name="T20" fmla="*/ 2 w 52"/>
                  <a:gd name="T21" fmla="*/ 19 h 37"/>
                  <a:gd name="T22" fmla="*/ 0 w 52"/>
                  <a:gd name="T23" fmla="*/ 13 h 37"/>
                  <a:gd name="T24" fmla="*/ 15 w 52"/>
                  <a:gd name="T25" fmla="*/ 7 h 37"/>
                  <a:gd name="T26" fmla="*/ 28 w 52"/>
                  <a:gd name="T27" fmla="*/ 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" h="37">
                    <a:moveTo>
                      <a:pt x="28" y="0"/>
                    </a:moveTo>
                    <a:lnTo>
                      <a:pt x="52" y="26"/>
                    </a:lnTo>
                    <a:lnTo>
                      <a:pt x="48" y="33"/>
                    </a:lnTo>
                    <a:lnTo>
                      <a:pt x="35" y="37"/>
                    </a:lnTo>
                    <a:lnTo>
                      <a:pt x="33" y="28"/>
                    </a:lnTo>
                    <a:lnTo>
                      <a:pt x="28" y="24"/>
                    </a:lnTo>
                    <a:lnTo>
                      <a:pt x="20" y="28"/>
                    </a:lnTo>
                    <a:lnTo>
                      <a:pt x="11" y="22"/>
                    </a:lnTo>
                    <a:lnTo>
                      <a:pt x="7" y="17"/>
                    </a:lnTo>
                    <a:lnTo>
                      <a:pt x="13" y="13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15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72" name="Group 74"/>
            <p:cNvGrpSpPr>
              <a:grpSpLocks/>
            </p:cNvGrpSpPr>
            <p:nvPr/>
          </p:nvGrpSpPr>
          <p:grpSpPr bwMode="auto">
            <a:xfrm>
              <a:off x="1248" y="2592"/>
              <a:ext cx="818" cy="885"/>
              <a:chOff x="1149" y="2193"/>
              <a:chExt cx="764" cy="905"/>
            </a:xfrm>
          </p:grpSpPr>
          <p:sp>
            <p:nvSpPr>
              <p:cNvPr id="924" name="Freeform 75"/>
              <p:cNvSpPr>
                <a:spLocks/>
              </p:cNvSpPr>
              <p:nvPr/>
            </p:nvSpPr>
            <p:spPr bwMode="auto">
              <a:xfrm>
                <a:off x="1845" y="2977"/>
                <a:ext cx="68" cy="121"/>
              </a:xfrm>
              <a:custGeom>
                <a:avLst/>
                <a:gdLst>
                  <a:gd name="T0" fmla="*/ 68 w 68"/>
                  <a:gd name="T1" fmla="*/ 0 h 121"/>
                  <a:gd name="T2" fmla="*/ 46 w 68"/>
                  <a:gd name="T3" fmla="*/ 26 h 121"/>
                  <a:gd name="T4" fmla="*/ 20 w 68"/>
                  <a:gd name="T5" fmla="*/ 26 h 121"/>
                  <a:gd name="T6" fmla="*/ 0 w 68"/>
                  <a:gd name="T7" fmla="*/ 41 h 121"/>
                  <a:gd name="T8" fmla="*/ 4 w 68"/>
                  <a:gd name="T9" fmla="*/ 61 h 121"/>
                  <a:gd name="T10" fmla="*/ 4 w 68"/>
                  <a:gd name="T11" fmla="*/ 95 h 121"/>
                  <a:gd name="T12" fmla="*/ 20 w 68"/>
                  <a:gd name="T13" fmla="*/ 121 h 121"/>
                  <a:gd name="T14" fmla="*/ 38 w 68"/>
                  <a:gd name="T15" fmla="*/ 114 h 121"/>
                  <a:gd name="T16" fmla="*/ 42 w 68"/>
                  <a:gd name="T17" fmla="*/ 99 h 121"/>
                  <a:gd name="T18" fmla="*/ 61 w 68"/>
                  <a:gd name="T19" fmla="*/ 65 h 121"/>
                  <a:gd name="T20" fmla="*/ 61 w 68"/>
                  <a:gd name="T21" fmla="*/ 47 h 121"/>
                  <a:gd name="T22" fmla="*/ 68 w 68"/>
                  <a:gd name="T23" fmla="*/ 0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8" h="121">
                    <a:moveTo>
                      <a:pt x="68" y="0"/>
                    </a:moveTo>
                    <a:lnTo>
                      <a:pt x="46" y="26"/>
                    </a:lnTo>
                    <a:lnTo>
                      <a:pt x="20" y="26"/>
                    </a:lnTo>
                    <a:lnTo>
                      <a:pt x="0" y="41"/>
                    </a:lnTo>
                    <a:lnTo>
                      <a:pt x="4" y="61"/>
                    </a:lnTo>
                    <a:lnTo>
                      <a:pt x="4" y="95"/>
                    </a:lnTo>
                    <a:lnTo>
                      <a:pt x="20" y="121"/>
                    </a:lnTo>
                    <a:lnTo>
                      <a:pt x="38" y="114"/>
                    </a:lnTo>
                    <a:lnTo>
                      <a:pt x="42" y="99"/>
                    </a:lnTo>
                    <a:lnTo>
                      <a:pt x="61" y="65"/>
                    </a:lnTo>
                    <a:lnTo>
                      <a:pt x="61" y="4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5" name="Freeform 76"/>
              <p:cNvSpPr>
                <a:spLocks/>
              </p:cNvSpPr>
              <p:nvPr/>
            </p:nvSpPr>
            <p:spPr bwMode="auto">
              <a:xfrm>
                <a:off x="1149" y="2193"/>
                <a:ext cx="764" cy="746"/>
              </a:xfrm>
              <a:custGeom>
                <a:avLst/>
                <a:gdLst>
                  <a:gd name="T0" fmla="*/ 11 w 764"/>
                  <a:gd name="T1" fmla="*/ 145 h 746"/>
                  <a:gd name="T2" fmla="*/ 13 w 764"/>
                  <a:gd name="T3" fmla="*/ 174 h 746"/>
                  <a:gd name="T4" fmla="*/ 74 w 764"/>
                  <a:gd name="T5" fmla="*/ 221 h 746"/>
                  <a:gd name="T6" fmla="*/ 122 w 764"/>
                  <a:gd name="T7" fmla="*/ 250 h 746"/>
                  <a:gd name="T8" fmla="*/ 117 w 764"/>
                  <a:gd name="T9" fmla="*/ 289 h 746"/>
                  <a:gd name="T10" fmla="*/ 145 w 764"/>
                  <a:gd name="T11" fmla="*/ 348 h 746"/>
                  <a:gd name="T12" fmla="*/ 158 w 764"/>
                  <a:gd name="T13" fmla="*/ 428 h 746"/>
                  <a:gd name="T14" fmla="*/ 132 w 764"/>
                  <a:gd name="T15" fmla="*/ 428 h 746"/>
                  <a:gd name="T16" fmla="*/ 115 w 764"/>
                  <a:gd name="T17" fmla="*/ 470 h 746"/>
                  <a:gd name="T18" fmla="*/ 98 w 764"/>
                  <a:gd name="T19" fmla="*/ 511 h 746"/>
                  <a:gd name="T20" fmla="*/ 57 w 764"/>
                  <a:gd name="T21" fmla="*/ 583 h 746"/>
                  <a:gd name="T22" fmla="*/ 59 w 764"/>
                  <a:gd name="T23" fmla="*/ 618 h 746"/>
                  <a:gd name="T24" fmla="*/ 161 w 764"/>
                  <a:gd name="T25" fmla="*/ 685 h 746"/>
                  <a:gd name="T26" fmla="*/ 249 w 764"/>
                  <a:gd name="T27" fmla="*/ 726 h 746"/>
                  <a:gd name="T28" fmla="*/ 325 w 764"/>
                  <a:gd name="T29" fmla="*/ 746 h 746"/>
                  <a:gd name="T30" fmla="*/ 353 w 764"/>
                  <a:gd name="T31" fmla="*/ 689 h 746"/>
                  <a:gd name="T32" fmla="*/ 422 w 764"/>
                  <a:gd name="T33" fmla="*/ 664 h 746"/>
                  <a:gd name="T34" fmla="*/ 472 w 764"/>
                  <a:gd name="T35" fmla="*/ 690 h 746"/>
                  <a:gd name="T36" fmla="*/ 541 w 764"/>
                  <a:gd name="T37" fmla="*/ 726 h 746"/>
                  <a:gd name="T38" fmla="*/ 604 w 764"/>
                  <a:gd name="T39" fmla="*/ 711 h 746"/>
                  <a:gd name="T40" fmla="*/ 650 w 764"/>
                  <a:gd name="T41" fmla="*/ 663 h 746"/>
                  <a:gd name="T42" fmla="*/ 622 w 764"/>
                  <a:gd name="T43" fmla="*/ 642 h 746"/>
                  <a:gd name="T44" fmla="*/ 617 w 764"/>
                  <a:gd name="T45" fmla="*/ 574 h 746"/>
                  <a:gd name="T46" fmla="*/ 635 w 764"/>
                  <a:gd name="T47" fmla="*/ 511 h 746"/>
                  <a:gd name="T48" fmla="*/ 635 w 764"/>
                  <a:gd name="T49" fmla="*/ 452 h 746"/>
                  <a:gd name="T50" fmla="*/ 602 w 764"/>
                  <a:gd name="T51" fmla="*/ 454 h 746"/>
                  <a:gd name="T52" fmla="*/ 587 w 764"/>
                  <a:gd name="T53" fmla="*/ 445 h 746"/>
                  <a:gd name="T54" fmla="*/ 622 w 764"/>
                  <a:gd name="T55" fmla="*/ 404 h 746"/>
                  <a:gd name="T56" fmla="*/ 676 w 764"/>
                  <a:gd name="T57" fmla="*/ 352 h 746"/>
                  <a:gd name="T58" fmla="*/ 705 w 764"/>
                  <a:gd name="T59" fmla="*/ 326 h 746"/>
                  <a:gd name="T60" fmla="*/ 727 w 764"/>
                  <a:gd name="T61" fmla="*/ 276 h 746"/>
                  <a:gd name="T62" fmla="*/ 764 w 764"/>
                  <a:gd name="T63" fmla="*/ 234 h 746"/>
                  <a:gd name="T64" fmla="*/ 720 w 764"/>
                  <a:gd name="T65" fmla="*/ 213 h 746"/>
                  <a:gd name="T66" fmla="*/ 667 w 764"/>
                  <a:gd name="T67" fmla="*/ 195 h 746"/>
                  <a:gd name="T68" fmla="*/ 631 w 764"/>
                  <a:gd name="T69" fmla="*/ 163 h 746"/>
                  <a:gd name="T70" fmla="*/ 581 w 764"/>
                  <a:gd name="T71" fmla="*/ 119 h 746"/>
                  <a:gd name="T72" fmla="*/ 539 w 764"/>
                  <a:gd name="T73" fmla="*/ 76 h 746"/>
                  <a:gd name="T74" fmla="*/ 509 w 764"/>
                  <a:gd name="T75" fmla="*/ 30 h 746"/>
                  <a:gd name="T76" fmla="*/ 444 w 764"/>
                  <a:gd name="T77" fmla="*/ 2 h 746"/>
                  <a:gd name="T78" fmla="*/ 416 w 764"/>
                  <a:gd name="T79" fmla="*/ 35 h 746"/>
                  <a:gd name="T80" fmla="*/ 318 w 764"/>
                  <a:gd name="T81" fmla="*/ 87 h 746"/>
                  <a:gd name="T82" fmla="*/ 266 w 764"/>
                  <a:gd name="T83" fmla="*/ 104 h 746"/>
                  <a:gd name="T84" fmla="*/ 220 w 764"/>
                  <a:gd name="T85" fmla="*/ 78 h 746"/>
                  <a:gd name="T86" fmla="*/ 199 w 764"/>
                  <a:gd name="T87" fmla="*/ 56 h 746"/>
                  <a:gd name="T88" fmla="*/ 205 w 764"/>
                  <a:gd name="T89" fmla="*/ 83 h 746"/>
                  <a:gd name="T90" fmla="*/ 198 w 764"/>
                  <a:gd name="T91" fmla="*/ 113 h 746"/>
                  <a:gd name="T92" fmla="*/ 182 w 764"/>
                  <a:gd name="T93" fmla="*/ 137 h 746"/>
                  <a:gd name="T94" fmla="*/ 141 w 764"/>
                  <a:gd name="T95" fmla="*/ 126 h 746"/>
                  <a:gd name="T96" fmla="*/ 93 w 764"/>
                  <a:gd name="T97" fmla="*/ 96 h 746"/>
                  <a:gd name="T98" fmla="*/ 59 w 764"/>
                  <a:gd name="T99" fmla="*/ 108 h 7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64" h="746">
                    <a:moveTo>
                      <a:pt x="13" y="106"/>
                    </a:moveTo>
                    <a:lnTo>
                      <a:pt x="20" y="124"/>
                    </a:lnTo>
                    <a:lnTo>
                      <a:pt x="13" y="139"/>
                    </a:lnTo>
                    <a:lnTo>
                      <a:pt x="11" y="145"/>
                    </a:lnTo>
                    <a:lnTo>
                      <a:pt x="0" y="141"/>
                    </a:lnTo>
                    <a:lnTo>
                      <a:pt x="4" y="150"/>
                    </a:lnTo>
                    <a:lnTo>
                      <a:pt x="4" y="159"/>
                    </a:lnTo>
                    <a:lnTo>
                      <a:pt x="13" y="174"/>
                    </a:lnTo>
                    <a:lnTo>
                      <a:pt x="30" y="169"/>
                    </a:lnTo>
                    <a:lnTo>
                      <a:pt x="52" y="193"/>
                    </a:lnTo>
                    <a:lnTo>
                      <a:pt x="61" y="209"/>
                    </a:lnTo>
                    <a:lnTo>
                      <a:pt x="74" y="221"/>
                    </a:lnTo>
                    <a:lnTo>
                      <a:pt x="91" y="221"/>
                    </a:lnTo>
                    <a:lnTo>
                      <a:pt x="98" y="235"/>
                    </a:lnTo>
                    <a:lnTo>
                      <a:pt x="113" y="248"/>
                    </a:lnTo>
                    <a:lnTo>
                      <a:pt x="122" y="250"/>
                    </a:lnTo>
                    <a:lnTo>
                      <a:pt x="124" y="255"/>
                    </a:lnTo>
                    <a:lnTo>
                      <a:pt x="119" y="267"/>
                    </a:lnTo>
                    <a:lnTo>
                      <a:pt x="119" y="278"/>
                    </a:lnTo>
                    <a:lnTo>
                      <a:pt x="117" y="289"/>
                    </a:lnTo>
                    <a:lnTo>
                      <a:pt x="113" y="308"/>
                    </a:lnTo>
                    <a:lnTo>
                      <a:pt x="128" y="326"/>
                    </a:lnTo>
                    <a:lnTo>
                      <a:pt x="145" y="339"/>
                    </a:lnTo>
                    <a:lnTo>
                      <a:pt x="145" y="348"/>
                    </a:lnTo>
                    <a:lnTo>
                      <a:pt x="143" y="380"/>
                    </a:lnTo>
                    <a:lnTo>
                      <a:pt x="139" y="406"/>
                    </a:lnTo>
                    <a:lnTo>
                      <a:pt x="143" y="417"/>
                    </a:lnTo>
                    <a:lnTo>
                      <a:pt x="158" y="428"/>
                    </a:lnTo>
                    <a:lnTo>
                      <a:pt x="158" y="450"/>
                    </a:lnTo>
                    <a:lnTo>
                      <a:pt x="158" y="466"/>
                    </a:lnTo>
                    <a:lnTo>
                      <a:pt x="141" y="443"/>
                    </a:lnTo>
                    <a:lnTo>
                      <a:pt x="132" y="428"/>
                    </a:lnTo>
                    <a:lnTo>
                      <a:pt x="126" y="432"/>
                    </a:lnTo>
                    <a:lnTo>
                      <a:pt x="130" y="443"/>
                    </a:lnTo>
                    <a:lnTo>
                      <a:pt x="124" y="456"/>
                    </a:lnTo>
                    <a:lnTo>
                      <a:pt x="115" y="470"/>
                    </a:lnTo>
                    <a:lnTo>
                      <a:pt x="109" y="479"/>
                    </a:lnTo>
                    <a:lnTo>
                      <a:pt x="117" y="488"/>
                    </a:lnTo>
                    <a:lnTo>
                      <a:pt x="111" y="498"/>
                    </a:lnTo>
                    <a:lnTo>
                      <a:pt x="98" y="511"/>
                    </a:lnTo>
                    <a:lnTo>
                      <a:pt x="96" y="522"/>
                    </a:lnTo>
                    <a:lnTo>
                      <a:pt x="89" y="535"/>
                    </a:lnTo>
                    <a:lnTo>
                      <a:pt x="69" y="559"/>
                    </a:lnTo>
                    <a:lnTo>
                      <a:pt x="57" y="583"/>
                    </a:lnTo>
                    <a:lnTo>
                      <a:pt x="57" y="587"/>
                    </a:lnTo>
                    <a:lnTo>
                      <a:pt x="63" y="594"/>
                    </a:lnTo>
                    <a:lnTo>
                      <a:pt x="56" y="605"/>
                    </a:lnTo>
                    <a:lnTo>
                      <a:pt x="59" y="618"/>
                    </a:lnTo>
                    <a:lnTo>
                      <a:pt x="70" y="635"/>
                    </a:lnTo>
                    <a:lnTo>
                      <a:pt x="117" y="661"/>
                    </a:lnTo>
                    <a:lnTo>
                      <a:pt x="150" y="689"/>
                    </a:lnTo>
                    <a:lnTo>
                      <a:pt x="161" y="685"/>
                    </a:lnTo>
                    <a:lnTo>
                      <a:pt x="178" y="679"/>
                    </a:lnTo>
                    <a:lnTo>
                      <a:pt x="236" y="703"/>
                    </a:lnTo>
                    <a:lnTo>
                      <a:pt x="244" y="711"/>
                    </a:lnTo>
                    <a:lnTo>
                      <a:pt x="249" y="726"/>
                    </a:lnTo>
                    <a:lnTo>
                      <a:pt x="259" y="731"/>
                    </a:lnTo>
                    <a:lnTo>
                      <a:pt x="272" y="733"/>
                    </a:lnTo>
                    <a:lnTo>
                      <a:pt x="292" y="744"/>
                    </a:lnTo>
                    <a:lnTo>
                      <a:pt x="325" y="746"/>
                    </a:lnTo>
                    <a:lnTo>
                      <a:pt x="335" y="733"/>
                    </a:lnTo>
                    <a:lnTo>
                      <a:pt x="338" y="718"/>
                    </a:lnTo>
                    <a:lnTo>
                      <a:pt x="338" y="702"/>
                    </a:lnTo>
                    <a:lnTo>
                      <a:pt x="353" y="689"/>
                    </a:lnTo>
                    <a:lnTo>
                      <a:pt x="381" y="674"/>
                    </a:lnTo>
                    <a:lnTo>
                      <a:pt x="394" y="672"/>
                    </a:lnTo>
                    <a:lnTo>
                      <a:pt x="409" y="664"/>
                    </a:lnTo>
                    <a:lnTo>
                      <a:pt x="422" y="664"/>
                    </a:lnTo>
                    <a:lnTo>
                      <a:pt x="437" y="674"/>
                    </a:lnTo>
                    <a:lnTo>
                      <a:pt x="448" y="687"/>
                    </a:lnTo>
                    <a:lnTo>
                      <a:pt x="461" y="687"/>
                    </a:lnTo>
                    <a:lnTo>
                      <a:pt x="472" y="690"/>
                    </a:lnTo>
                    <a:lnTo>
                      <a:pt x="494" y="692"/>
                    </a:lnTo>
                    <a:lnTo>
                      <a:pt x="509" y="711"/>
                    </a:lnTo>
                    <a:lnTo>
                      <a:pt x="522" y="720"/>
                    </a:lnTo>
                    <a:lnTo>
                      <a:pt x="541" y="726"/>
                    </a:lnTo>
                    <a:lnTo>
                      <a:pt x="557" y="735"/>
                    </a:lnTo>
                    <a:lnTo>
                      <a:pt x="566" y="737"/>
                    </a:lnTo>
                    <a:lnTo>
                      <a:pt x="589" y="714"/>
                    </a:lnTo>
                    <a:lnTo>
                      <a:pt x="604" y="711"/>
                    </a:lnTo>
                    <a:lnTo>
                      <a:pt x="615" y="702"/>
                    </a:lnTo>
                    <a:lnTo>
                      <a:pt x="631" y="690"/>
                    </a:lnTo>
                    <a:lnTo>
                      <a:pt x="652" y="689"/>
                    </a:lnTo>
                    <a:lnTo>
                      <a:pt x="650" y="663"/>
                    </a:lnTo>
                    <a:lnTo>
                      <a:pt x="646" y="655"/>
                    </a:lnTo>
                    <a:lnTo>
                      <a:pt x="637" y="642"/>
                    </a:lnTo>
                    <a:lnTo>
                      <a:pt x="630" y="644"/>
                    </a:lnTo>
                    <a:lnTo>
                      <a:pt x="622" y="642"/>
                    </a:lnTo>
                    <a:lnTo>
                      <a:pt x="615" y="631"/>
                    </a:lnTo>
                    <a:lnTo>
                      <a:pt x="613" y="605"/>
                    </a:lnTo>
                    <a:lnTo>
                      <a:pt x="628" y="588"/>
                    </a:lnTo>
                    <a:lnTo>
                      <a:pt x="617" y="574"/>
                    </a:lnTo>
                    <a:lnTo>
                      <a:pt x="617" y="568"/>
                    </a:lnTo>
                    <a:lnTo>
                      <a:pt x="639" y="546"/>
                    </a:lnTo>
                    <a:lnTo>
                      <a:pt x="639" y="538"/>
                    </a:lnTo>
                    <a:lnTo>
                      <a:pt x="635" y="511"/>
                    </a:lnTo>
                    <a:lnTo>
                      <a:pt x="648" y="498"/>
                    </a:lnTo>
                    <a:lnTo>
                      <a:pt x="637" y="483"/>
                    </a:lnTo>
                    <a:lnTo>
                      <a:pt x="637" y="472"/>
                    </a:lnTo>
                    <a:lnTo>
                      <a:pt x="635" y="452"/>
                    </a:lnTo>
                    <a:lnTo>
                      <a:pt x="630" y="447"/>
                    </a:lnTo>
                    <a:lnTo>
                      <a:pt x="617" y="447"/>
                    </a:lnTo>
                    <a:lnTo>
                      <a:pt x="605" y="450"/>
                    </a:lnTo>
                    <a:lnTo>
                      <a:pt x="602" y="454"/>
                    </a:lnTo>
                    <a:lnTo>
                      <a:pt x="594" y="462"/>
                    </a:lnTo>
                    <a:lnTo>
                      <a:pt x="583" y="466"/>
                    </a:lnTo>
                    <a:lnTo>
                      <a:pt x="579" y="454"/>
                    </a:lnTo>
                    <a:lnTo>
                      <a:pt x="587" y="445"/>
                    </a:lnTo>
                    <a:lnTo>
                      <a:pt x="591" y="437"/>
                    </a:lnTo>
                    <a:lnTo>
                      <a:pt x="591" y="428"/>
                    </a:lnTo>
                    <a:lnTo>
                      <a:pt x="611" y="408"/>
                    </a:lnTo>
                    <a:lnTo>
                      <a:pt x="622" y="404"/>
                    </a:lnTo>
                    <a:lnTo>
                      <a:pt x="624" y="389"/>
                    </a:lnTo>
                    <a:lnTo>
                      <a:pt x="635" y="376"/>
                    </a:lnTo>
                    <a:lnTo>
                      <a:pt x="667" y="352"/>
                    </a:lnTo>
                    <a:lnTo>
                      <a:pt x="676" y="352"/>
                    </a:lnTo>
                    <a:lnTo>
                      <a:pt x="680" y="343"/>
                    </a:lnTo>
                    <a:lnTo>
                      <a:pt x="691" y="332"/>
                    </a:lnTo>
                    <a:lnTo>
                      <a:pt x="700" y="332"/>
                    </a:lnTo>
                    <a:lnTo>
                      <a:pt x="705" y="326"/>
                    </a:lnTo>
                    <a:lnTo>
                      <a:pt x="710" y="322"/>
                    </a:lnTo>
                    <a:lnTo>
                      <a:pt x="718" y="309"/>
                    </a:lnTo>
                    <a:lnTo>
                      <a:pt x="725" y="289"/>
                    </a:lnTo>
                    <a:lnTo>
                      <a:pt x="727" y="276"/>
                    </a:lnTo>
                    <a:lnTo>
                      <a:pt x="727" y="265"/>
                    </a:lnTo>
                    <a:lnTo>
                      <a:pt x="738" y="252"/>
                    </a:lnTo>
                    <a:lnTo>
                      <a:pt x="755" y="243"/>
                    </a:lnTo>
                    <a:lnTo>
                      <a:pt x="764" y="234"/>
                    </a:lnTo>
                    <a:lnTo>
                      <a:pt x="764" y="230"/>
                    </a:lnTo>
                    <a:lnTo>
                      <a:pt x="749" y="219"/>
                    </a:lnTo>
                    <a:lnTo>
                      <a:pt x="742" y="215"/>
                    </a:lnTo>
                    <a:lnTo>
                      <a:pt x="720" y="213"/>
                    </a:lnTo>
                    <a:lnTo>
                      <a:pt x="694" y="209"/>
                    </a:lnTo>
                    <a:lnTo>
                      <a:pt x="685" y="208"/>
                    </a:lnTo>
                    <a:lnTo>
                      <a:pt x="676" y="204"/>
                    </a:lnTo>
                    <a:lnTo>
                      <a:pt x="667" y="195"/>
                    </a:lnTo>
                    <a:lnTo>
                      <a:pt x="659" y="180"/>
                    </a:lnTo>
                    <a:lnTo>
                      <a:pt x="652" y="171"/>
                    </a:lnTo>
                    <a:lnTo>
                      <a:pt x="642" y="167"/>
                    </a:lnTo>
                    <a:lnTo>
                      <a:pt x="631" y="163"/>
                    </a:lnTo>
                    <a:lnTo>
                      <a:pt x="626" y="161"/>
                    </a:lnTo>
                    <a:lnTo>
                      <a:pt x="611" y="148"/>
                    </a:lnTo>
                    <a:lnTo>
                      <a:pt x="592" y="133"/>
                    </a:lnTo>
                    <a:lnTo>
                      <a:pt x="581" y="119"/>
                    </a:lnTo>
                    <a:lnTo>
                      <a:pt x="568" y="115"/>
                    </a:lnTo>
                    <a:lnTo>
                      <a:pt x="561" y="109"/>
                    </a:lnTo>
                    <a:lnTo>
                      <a:pt x="555" y="95"/>
                    </a:lnTo>
                    <a:lnTo>
                      <a:pt x="539" y="76"/>
                    </a:lnTo>
                    <a:lnTo>
                      <a:pt x="535" y="63"/>
                    </a:lnTo>
                    <a:lnTo>
                      <a:pt x="522" y="50"/>
                    </a:lnTo>
                    <a:lnTo>
                      <a:pt x="516" y="39"/>
                    </a:lnTo>
                    <a:lnTo>
                      <a:pt x="509" y="30"/>
                    </a:lnTo>
                    <a:lnTo>
                      <a:pt x="496" y="20"/>
                    </a:lnTo>
                    <a:lnTo>
                      <a:pt x="483" y="6"/>
                    </a:lnTo>
                    <a:lnTo>
                      <a:pt x="472" y="0"/>
                    </a:lnTo>
                    <a:lnTo>
                      <a:pt x="444" y="2"/>
                    </a:lnTo>
                    <a:lnTo>
                      <a:pt x="433" y="2"/>
                    </a:lnTo>
                    <a:lnTo>
                      <a:pt x="418" y="13"/>
                    </a:lnTo>
                    <a:lnTo>
                      <a:pt x="427" y="22"/>
                    </a:lnTo>
                    <a:lnTo>
                      <a:pt x="416" y="35"/>
                    </a:lnTo>
                    <a:lnTo>
                      <a:pt x="388" y="70"/>
                    </a:lnTo>
                    <a:lnTo>
                      <a:pt x="374" y="78"/>
                    </a:lnTo>
                    <a:lnTo>
                      <a:pt x="335" y="82"/>
                    </a:lnTo>
                    <a:lnTo>
                      <a:pt x="318" y="87"/>
                    </a:lnTo>
                    <a:lnTo>
                      <a:pt x="309" y="96"/>
                    </a:lnTo>
                    <a:lnTo>
                      <a:pt x="305" y="104"/>
                    </a:lnTo>
                    <a:lnTo>
                      <a:pt x="290" y="100"/>
                    </a:lnTo>
                    <a:lnTo>
                      <a:pt x="266" y="104"/>
                    </a:lnTo>
                    <a:lnTo>
                      <a:pt x="251" y="102"/>
                    </a:lnTo>
                    <a:lnTo>
                      <a:pt x="238" y="93"/>
                    </a:lnTo>
                    <a:lnTo>
                      <a:pt x="229" y="82"/>
                    </a:lnTo>
                    <a:lnTo>
                      <a:pt x="220" y="78"/>
                    </a:lnTo>
                    <a:lnTo>
                      <a:pt x="227" y="69"/>
                    </a:lnTo>
                    <a:lnTo>
                      <a:pt x="216" y="59"/>
                    </a:lnTo>
                    <a:lnTo>
                      <a:pt x="207" y="57"/>
                    </a:lnTo>
                    <a:lnTo>
                      <a:pt x="199" y="56"/>
                    </a:lnTo>
                    <a:lnTo>
                      <a:pt x="198" y="59"/>
                    </a:lnTo>
                    <a:lnTo>
                      <a:pt x="205" y="67"/>
                    </a:lnTo>
                    <a:lnTo>
                      <a:pt x="201" y="72"/>
                    </a:lnTo>
                    <a:lnTo>
                      <a:pt x="205" y="83"/>
                    </a:lnTo>
                    <a:lnTo>
                      <a:pt x="207" y="96"/>
                    </a:lnTo>
                    <a:lnTo>
                      <a:pt x="207" y="106"/>
                    </a:lnTo>
                    <a:lnTo>
                      <a:pt x="205" y="108"/>
                    </a:lnTo>
                    <a:lnTo>
                      <a:pt x="198" y="113"/>
                    </a:lnTo>
                    <a:lnTo>
                      <a:pt x="196" y="122"/>
                    </a:lnTo>
                    <a:lnTo>
                      <a:pt x="196" y="132"/>
                    </a:lnTo>
                    <a:lnTo>
                      <a:pt x="194" y="139"/>
                    </a:lnTo>
                    <a:lnTo>
                      <a:pt x="182" y="137"/>
                    </a:lnTo>
                    <a:lnTo>
                      <a:pt x="169" y="130"/>
                    </a:lnTo>
                    <a:lnTo>
                      <a:pt x="161" y="137"/>
                    </a:lnTo>
                    <a:lnTo>
                      <a:pt x="148" y="128"/>
                    </a:lnTo>
                    <a:lnTo>
                      <a:pt x="141" y="126"/>
                    </a:lnTo>
                    <a:lnTo>
                      <a:pt x="132" y="133"/>
                    </a:lnTo>
                    <a:lnTo>
                      <a:pt x="124" y="132"/>
                    </a:lnTo>
                    <a:lnTo>
                      <a:pt x="124" y="126"/>
                    </a:lnTo>
                    <a:lnTo>
                      <a:pt x="93" y="96"/>
                    </a:lnTo>
                    <a:lnTo>
                      <a:pt x="85" y="95"/>
                    </a:lnTo>
                    <a:lnTo>
                      <a:pt x="80" y="100"/>
                    </a:lnTo>
                    <a:lnTo>
                      <a:pt x="67" y="106"/>
                    </a:lnTo>
                    <a:lnTo>
                      <a:pt x="59" y="108"/>
                    </a:lnTo>
                    <a:lnTo>
                      <a:pt x="50" y="98"/>
                    </a:lnTo>
                    <a:lnTo>
                      <a:pt x="28" y="98"/>
                    </a:lnTo>
                    <a:lnTo>
                      <a:pt x="13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3" name="Freeform 77"/>
            <p:cNvSpPr>
              <a:spLocks/>
            </p:cNvSpPr>
            <p:nvPr/>
          </p:nvSpPr>
          <p:spPr bwMode="auto">
            <a:xfrm>
              <a:off x="2838" y="2094"/>
              <a:ext cx="396" cy="189"/>
            </a:xfrm>
            <a:custGeom>
              <a:avLst/>
              <a:gdLst>
                <a:gd name="T0" fmla="*/ 2351 w 371"/>
                <a:gd name="T1" fmla="*/ 24 h 193"/>
                <a:gd name="T2" fmla="*/ 2155 w 371"/>
                <a:gd name="T3" fmla="*/ 24 h 193"/>
                <a:gd name="T4" fmla="*/ 1549 w 371"/>
                <a:gd name="T5" fmla="*/ 24 h 193"/>
                <a:gd name="T6" fmla="*/ 828 w 371"/>
                <a:gd name="T7" fmla="*/ 24 h 193"/>
                <a:gd name="T8" fmla="*/ 405 w 371"/>
                <a:gd name="T9" fmla="*/ 30 h 193"/>
                <a:gd name="T10" fmla="*/ 312 w 371"/>
                <a:gd name="T11" fmla="*/ 38 h 193"/>
                <a:gd name="T12" fmla="*/ 0 w 371"/>
                <a:gd name="T13" fmla="*/ 45 h 193"/>
                <a:gd name="T14" fmla="*/ 4 w 371"/>
                <a:gd name="T15" fmla="*/ 55 h 193"/>
                <a:gd name="T16" fmla="*/ 355 w 371"/>
                <a:gd name="T17" fmla="*/ 62 h 193"/>
                <a:gd name="T18" fmla="*/ 1226 w 371"/>
                <a:gd name="T19" fmla="*/ 56 h 193"/>
                <a:gd name="T20" fmla="*/ 1812 w 371"/>
                <a:gd name="T21" fmla="*/ 55 h 193"/>
                <a:gd name="T22" fmla="*/ 2596 w 371"/>
                <a:gd name="T23" fmla="*/ 58 h 193"/>
                <a:gd name="T24" fmla="*/ 3257 w 371"/>
                <a:gd name="T25" fmla="*/ 55 h 193"/>
                <a:gd name="T26" fmla="*/ 3737 w 371"/>
                <a:gd name="T27" fmla="*/ 57 h 193"/>
                <a:gd name="T28" fmla="*/ 4385 w 371"/>
                <a:gd name="T29" fmla="*/ 55 h 193"/>
                <a:gd name="T30" fmla="*/ 5096 w 371"/>
                <a:gd name="T31" fmla="*/ 55 h 193"/>
                <a:gd name="T32" fmla="*/ 5841 w 371"/>
                <a:gd name="T33" fmla="*/ 61 h 193"/>
                <a:gd name="T34" fmla="*/ 6829 w 371"/>
                <a:gd name="T35" fmla="*/ 65 h 193"/>
                <a:gd name="T36" fmla="*/ 7386 w 371"/>
                <a:gd name="T37" fmla="*/ 68 h 193"/>
                <a:gd name="T38" fmla="*/ 8273 w 371"/>
                <a:gd name="T39" fmla="*/ 66 h 193"/>
                <a:gd name="T40" fmla="*/ 8705 w 371"/>
                <a:gd name="T41" fmla="*/ 61 h 193"/>
                <a:gd name="T42" fmla="*/ 9490 w 371"/>
                <a:gd name="T43" fmla="*/ 50 h 193"/>
                <a:gd name="T44" fmla="*/ 9567 w 371"/>
                <a:gd name="T45" fmla="*/ 31 h 193"/>
                <a:gd name="T46" fmla="*/ 8882 w 371"/>
                <a:gd name="T47" fmla="*/ 24 h 193"/>
                <a:gd name="T48" fmla="*/ 8548 w 371"/>
                <a:gd name="T49" fmla="*/ 24 h 193"/>
                <a:gd name="T50" fmla="*/ 7884 w 371"/>
                <a:gd name="T51" fmla="*/ 19 h 193"/>
                <a:gd name="T52" fmla="*/ 6804 w 371"/>
                <a:gd name="T53" fmla="*/ 24 h 193"/>
                <a:gd name="T54" fmla="*/ 6118 w 371"/>
                <a:gd name="T55" fmla="*/ 19 h 193"/>
                <a:gd name="T56" fmla="*/ 5527 w 371"/>
                <a:gd name="T57" fmla="*/ 4 h 193"/>
                <a:gd name="T58" fmla="*/ 4995 w 371"/>
                <a:gd name="T59" fmla="*/ 0 h 193"/>
                <a:gd name="T60" fmla="*/ 4374 w 371"/>
                <a:gd name="T61" fmla="*/ 4 h 193"/>
                <a:gd name="T62" fmla="*/ 4039 w 371"/>
                <a:gd name="T63" fmla="*/ 19 h 193"/>
                <a:gd name="T64" fmla="*/ 4136 w 371"/>
                <a:gd name="T65" fmla="*/ 24 h 193"/>
                <a:gd name="T66" fmla="*/ 3737 w 371"/>
                <a:gd name="T67" fmla="*/ 28 h 193"/>
                <a:gd name="T68" fmla="*/ 3370 w 371"/>
                <a:gd name="T69" fmla="*/ 28 h 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71" h="193">
                  <a:moveTo>
                    <a:pt x="109" y="76"/>
                  </a:moveTo>
                  <a:lnTo>
                    <a:pt x="91" y="65"/>
                  </a:lnTo>
                  <a:lnTo>
                    <a:pt x="87" y="52"/>
                  </a:lnTo>
                  <a:lnTo>
                    <a:pt x="83" y="39"/>
                  </a:lnTo>
                  <a:lnTo>
                    <a:pt x="74" y="26"/>
                  </a:lnTo>
                  <a:lnTo>
                    <a:pt x="59" y="26"/>
                  </a:lnTo>
                  <a:lnTo>
                    <a:pt x="48" y="32"/>
                  </a:lnTo>
                  <a:lnTo>
                    <a:pt x="33" y="46"/>
                  </a:lnTo>
                  <a:lnTo>
                    <a:pt x="15" y="80"/>
                  </a:lnTo>
                  <a:lnTo>
                    <a:pt x="17" y="89"/>
                  </a:lnTo>
                  <a:lnTo>
                    <a:pt x="17" y="98"/>
                  </a:lnTo>
                  <a:lnTo>
                    <a:pt x="13" y="104"/>
                  </a:lnTo>
                  <a:lnTo>
                    <a:pt x="6" y="111"/>
                  </a:lnTo>
                  <a:lnTo>
                    <a:pt x="0" y="119"/>
                  </a:lnTo>
                  <a:lnTo>
                    <a:pt x="4" y="128"/>
                  </a:lnTo>
                  <a:lnTo>
                    <a:pt x="4" y="149"/>
                  </a:lnTo>
                  <a:lnTo>
                    <a:pt x="7" y="165"/>
                  </a:lnTo>
                  <a:lnTo>
                    <a:pt x="15" y="169"/>
                  </a:lnTo>
                  <a:lnTo>
                    <a:pt x="30" y="163"/>
                  </a:lnTo>
                  <a:lnTo>
                    <a:pt x="48" y="152"/>
                  </a:lnTo>
                  <a:lnTo>
                    <a:pt x="56" y="145"/>
                  </a:lnTo>
                  <a:lnTo>
                    <a:pt x="70" y="149"/>
                  </a:lnTo>
                  <a:lnTo>
                    <a:pt x="85" y="152"/>
                  </a:lnTo>
                  <a:lnTo>
                    <a:pt x="98" y="156"/>
                  </a:lnTo>
                  <a:lnTo>
                    <a:pt x="107" y="160"/>
                  </a:lnTo>
                  <a:lnTo>
                    <a:pt x="126" y="149"/>
                  </a:lnTo>
                  <a:lnTo>
                    <a:pt x="135" y="149"/>
                  </a:lnTo>
                  <a:lnTo>
                    <a:pt x="144" y="154"/>
                  </a:lnTo>
                  <a:lnTo>
                    <a:pt x="157" y="158"/>
                  </a:lnTo>
                  <a:lnTo>
                    <a:pt x="168" y="149"/>
                  </a:lnTo>
                  <a:lnTo>
                    <a:pt x="185" y="145"/>
                  </a:lnTo>
                  <a:lnTo>
                    <a:pt x="196" y="147"/>
                  </a:lnTo>
                  <a:lnTo>
                    <a:pt x="205" y="163"/>
                  </a:lnTo>
                  <a:lnTo>
                    <a:pt x="224" y="165"/>
                  </a:lnTo>
                  <a:lnTo>
                    <a:pt x="247" y="163"/>
                  </a:lnTo>
                  <a:lnTo>
                    <a:pt x="262" y="181"/>
                  </a:lnTo>
                  <a:lnTo>
                    <a:pt x="273" y="191"/>
                  </a:lnTo>
                  <a:lnTo>
                    <a:pt x="284" y="193"/>
                  </a:lnTo>
                  <a:lnTo>
                    <a:pt x="301" y="186"/>
                  </a:lnTo>
                  <a:lnTo>
                    <a:pt x="317" y="184"/>
                  </a:lnTo>
                  <a:lnTo>
                    <a:pt x="328" y="176"/>
                  </a:lnTo>
                  <a:lnTo>
                    <a:pt x="334" y="167"/>
                  </a:lnTo>
                  <a:lnTo>
                    <a:pt x="354" y="145"/>
                  </a:lnTo>
                  <a:lnTo>
                    <a:pt x="365" y="134"/>
                  </a:lnTo>
                  <a:lnTo>
                    <a:pt x="371" y="117"/>
                  </a:lnTo>
                  <a:lnTo>
                    <a:pt x="367" y="91"/>
                  </a:lnTo>
                  <a:lnTo>
                    <a:pt x="358" y="85"/>
                  </a:lnTo>
                  <a:lnTo>
                    <a:pt x="341" y="69"/>
                  </a:lnTo>
                  <a:lnTo>
                    <a:pt x="334" y="52"/>
                  </a:lnTo>
                  <a:lnTo>
                    <a:pt x="327" y="33"/>
                  </a:lnTo>
                  <a:lnTo>
                    <a:pt x="312" y="20"/>
                  </a:lnTo>
                  <a:lnTo>
                    <a:pt x="303" y="19"/>
                  </a:lnTo>
                  <a:lnTo>
                    <a:pt x="273" y="20"/>
                  </a:lnTo>
                  <a:lnTo>
                    <a:pt x="260" y="30"/>
                  </a:lnTo>
                  <a:lnTo>
                    <a:pt x="251" y="33"/>
                  </a:lnTo>
                  <a:lnTo>
                    <a:pt x="235" y="19"/>
                  </a:lnTo>
                  <a:lnTo>
                    <a:pt x="222" y="13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8" y="4"/>
                  </a:lnTo>
                  <a:lnTo>
                    <a:pt x="167" y="4"/>
                  </a:lnTo>
                  <a:lnTo>
                    <a:pt x="161" y="9"/>
                  </a:lnTo>
                  <a:lnTo>
                    <a:pt x="155" y="19"/>
                  </a:lnTo>
                  <a:lnTo>
                    <a:pt x="155" y="39"/>
                  </a:lnTo>
                  <a:lnTo>
                    <a:pt x="159" y="61"/>
                  </a:lnTo>
                  <a:lnTo>
                    <a:pt x="159" y="71"/>
                  </a:lnTo>
                  <a:lnTo>
                    <a:pt x="144" y="85"/>
                  </a:lnTo>
                  <a:lnTo>
                    <a:pt x="135" y="93"/>
                  </a:lnTo>
                  <a:lnTo>
                    <a:pt x="128" y="84"/>
                  </a:lnTo>
                  <a:lnTo>
                    <a:pt x="109" y="76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74" name="Group 78"/>
            <p:cNvGrpSpPr>
              <a:grpSpLocks/>
            </p:cNvGrpSpPr>
            <p:nvPr/>
          </p:nvGrpSpPr>
          <p:grpSpPr bwMode="auto">
            <a:xfrm>
              <a:off x="1255" y="1839"/>
              <a:ext cx="483" cy="739"/>
              <a:chOff x="1157" y="1431"/>
              <a:chExt cx="452" cy="755"/>
            </a:xfrm>
          </p:grpSpPr>
          <p:sp>
            <p:nvSpPr>
              <p:cNvPr id="918" name="Freeform 79"/>
              <p:cNvSpPr>
                <a:spLocks/>
              </p:cNvSpPr>
              <p:nvPr/>
            </p:nvSpPr>
            <p:spPr bwMode="auto">
              <a:xfrm>
                <a:off x="1157" y="1440"/>
                <a:ext cx="452" cy="746"/>
              </a:xfrm>
              <a:custGeom>
                <a:avLst/>
                <a:gdLst>
                  <a:gd name="T0" fmla="*/ 147 w 452"/>
                  <a:gd name="T1" fmla="*/ 515 h 746"/>
                  <a:gd name="T2" fmla="*/ 97 w 452"/>
                  <a:gd name="T3" fmla="*/ 549 h 746"/>
                  <a:gd name="T4" fmla="*/ 84 w 452"/>
                  <a:gd name="T5" fmla="*/ 580 h 746"/>
                  <a:gd name="T6" fmla="*/ 113 w 452"/>
                  <a:gd name="T7" fmla="*/ 597 h 746"/>
                  <a:gd name="T8" fmla="*/ 137 w 452"/>
                  <a:gd name="T9" fmla="*/ 608 h 746"/>
                  <a:gd name="T10" fmla="*/ 181 w 452"/>
                  <a:gd name="T11" fmla="*/ 617 h 746"/>
                  <a:gd name="T12" fmla="*/ 152 w 452"/>
                  <a:gd name="T13" fmla="*/ 651 h 746"/>
                  <a:gd name="T14" fmla="*/ 87 w 452"/>
                  <a:gd name="T15" fmla="*/ 632 h 746"/>
                  <a:gd name="T16" fmla="*/ 41 w 452"/>
                  <a:gd name="T17" fmla="*/ 671 h 746"/>
                  <a:gd name="T18" fmla="*/ 2 w 452"/>
                  <a:gd name="T19" fmla="*/ 691 h 746"/>
                  <a:gd name="T20" fmla="*/ 22 w 452"/>
                  <a:gd name="T21" fmla="*/ 708 h 746"/>
                  <a:gd name="T22" fmla="*/ 59 w 452"/>
                  <a:gd name="T23" fmla="*/ 702 h 746"/>
                  <a:gd name="T24" fmla="*/ 110 w 452"/>
                  <a:gd name="T25" fmla="*/ 724 h 746"/>
                  <a:gd name="T26" fmla="*/ 148 w 452"/>
                  <a:gd name="T27" fmla="*/ 689 h 746"/>
                  <a:gd name="T28" fmla="*/ 183 w 452"/>
                  <a:gd name="T29" fmla="*/ 710 h 746"/>
                  <a:gd name="T30" fmla="*/ 231 w 452"/>
                  <a:gd name="T31" fmla="*/ 717 h 746"/>
                  <a:gd name="T32" fmla="*/ 266 w 452"/>
                  <a:gd name="T33" fmla="*/ 714 h 746"/>
                  <a:gd name="T34" fmla="*/ 315 w 452"/>
                  <a:gd name="T35" fmla="*/ 735 h 746"/>
                  <a:gd name="T36" fmla="*/ 357 w 452"/>
                  <a:gd name="T37" fmla="*/ 739 h 746"/>
                  <a:gd name="T38" fmla="*/ 398 w 452"/>
                  <a:gd name="T39" fmla="*/ 724 h 746"/>
                  <a:gd name="T40" fmla="*/ 381 w 452"/>
                  <a:gd name="T41" fmla="*/ 689 h 746"/>
                  <a:gd name="T42" fmla="*/ 383 w 452"/>
                  <a:gd name="T43" fmla="*/ 667 h 746"/>
                  <a:gd name="T44" fmla="*/ 437 w 452"/>
                  <a:gd name="T45" fmla="*/ 632 h 746"/>
                  <a:gd name="T46" fmla="*/ 452 w 452"/>
                  <a:gd name="T47" fmla="*/ 584 h 746"/>
                  <a:gd name="T48" fmla="*/ 413 w 452"/>
                  <a:gd name="T49" fmla="*/ 558 h 746"/>
                  <a:gd name="T50" fmla="*/ 385 w 452"/>
                  <a:gd name="T51" fmla="*/ 556 h 746"/>
                  <a:gd name="T52" fmla="*/ 394 w 452"/>
                  <a:gd name="T53" fmla="*/ 510 h 746"/>
                  <a:gd name="T54" fmla="*/ 394 w 452"/>
                  <a:gd name="T55" fmla="*/ 447 h 746"/>
                  <a:gd name="T56" fmla="*/ 354 w 452"/>
                  <a:gd name="T57" fmla="*/ 375 h 746"/>
                  <a:gd name="T58" fmla="*/ 354 w 452"/>
                  <a:gd name="T59" fmla="*/ 318 h 746"/>
                  <a:gd name="T60" fmla="*/ 341 w 452"/>
                  <a:gd name="T61" fmla="*/ 273 h 746"/>
                  <a:gd name="T62" fmla="*/ 298 w 452"/>
                  <a:gd name="T63" fmla="*/ 249 h 746"/>
                  <a:gd name="T64" fmla="*/ 294 w 452"/>
                  <a:gd name="T65" fmla="*/ 231 h 746"/>
                  <a:gd name="T66" fmla="*/ 331 w 452"/>
                  <a:gd name="T67" fmla="*/ 236 h 746"/>
                  <a:gd name="T68" fmla="*/ 389 w 452"/>
                  <a:gd name="T69" fmla="*/ 165 h 746"/>
                  <a:gd name="T70" fmla="*/ 385 w 452"/>
                  <a:gd name="T71" fmla="*/ 120 h 746"/>
                  <a:gd name="T72" fmla="*/ 331 w 452"/>
                  <a:gd name="T73" fmla="*/ 98 h 746"/>
                  <a:gd name="T74" fmla="*/ 302 w 452"/>
                  <a:gd name="T75" fmla="*/ 100 h 746"/>
                  <a:gd name="T76" fmla="*/ 318 w 452"/>
                  <a:gd name="T77" fmla="*/ 72 h 746"/>
                  <a:gd name="T78" fmla="*/ 376 w 452"/>
                  <a:gd name="T79" fmla="*/ 37 h 746"/>
                  <a:gd name="T80" fmla="*/ 339 w 452"/>
                  <a:gd name="T81" fmla="*/ 13 h 746"/>
                  <a:gd name="T82" fmla="*/ 278 w 452"/>
                  <a:gd name="T83" fmla="*/ 22 h 746"/>
                  <a:gd name="T84" fmla="*/ 250 w 452"/>
                  <a:gd name="T85" fmla="*/ 48 h 746"/>
                  <a:gd name="T86" fmla="*/ 231 w 452"/>
                  <a:gd name="T87" fmla="*/ 83 h 746"/>
                  <a:gd name="T88" fmla="*/ 183 w 452"/>
                  <a:gd name="T89" fmla="*/ 143 h 746"/>
                  <a:gd name="T90" fmla="*/ 214 w 452"/>
                  <a:gd name="T91" fmla="*/ 155 h 746"/>
                  <a:gd name="T92" fmla="*/ 169 w 452"/>
                  <a:gd name="T93" fmla="*/ 231 h 746"/>
                  <a:gd name="T94" fmla="*/ 185 w 452"/>
                  <a:gd name="T95" fmla="*/ 242 h 746"/>
                  <a:gd name="T96" fmla="*/ 213 w 452"/>
                  <a:gd name="T97" fmla="*/ 258 h 746"/>
                  <a:gd name="T98" fmla="*/ 181 w 452"/>
                  <a:gd name="T99" fmla="*/ 303 h 746"/>
                  <a:gd name="T100" fmla="*/ 226 w 452"/>
                  <a:gd name="T101" fmla="*/ 332 h 746"/>
                  <a:gd name="T102" fmla="*/ 253 w 452"/>
                  <a:gd name="T103" fmla="*/ 342 h 746"/>
                  <a:gd name="T104" fmla="*/ 244 w 452"/>
                  <a:gd name="T105" fmla="*/ 406 h 746"/>
                  <a:gd name="T106" fmla="*/ 242 w 452"/>
                  <a:gd name="T107" fmla="*/ 449 h 746"/>
                  <a:gd name="T108" fmla="*/ 222 w 452"/>
                  <a:gd name="T109" fmla="*/ 469 h 7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52" h="746">
                    <a:moveTo>
                      <a:pt x="135" y="478"/>
                    </a:moveTo>
                    <a:lnTo>
                      <a:pt x="156" y="497"/>
                    </a:lnTo>
                    <a:lnTo>
                      <a:pt x="147" y="515"/>
                    </a:lnTo>
                    <a:lnTo>
                      <a:pt x="134" y="530"/>
                    </a:lnTo>
                    <a:lnTo>
                      <a:pt x="113" y="540"/>
                    </a:lnTo>
                    <a:lnTo>
                      <a:pt x="97" y="549"/>
                    </a:lnTo>
                    <a:lnTo>
                      <a:pt x="80" y="551"/>
                    </a:lnTo>
                    <a:lnTo>
                      <a:pt x="71" y="558"/>
                    </a:lnTo>
                    <a:lnTo>
                      <a:pt x="84" y="580"/>
                    </a:lnTo>
                    <a:lnTo>
                      <a:pt x="104" y="580"/>
                    </a:lnTo>
                    <a:lnTo>
                      <a:pt x="113" y="582"/>
                    </a:lnTo>
                    <a:lnTo>
                      <a:pt x="113" y="597"/>
                    </a:lnTo>
                    <a:lnTo>
                      <a:pt x="124" y="597"/>
                    </a:lnTo>
                    <a:lnTo>
                      <a:pt x="132" y="593"/>
                    </a:lnTo>
                    <a:lnTo>
                      <a:pt x="137" y="608"/>
                    </a:lnTo>
                    <a:lnTo>
                      <a:pt x="148" y="621"/>
                    </a:lnTo>
                    <a:lnTo>
                      <a:pt x="167" y="621"/>
                    </a:lnTo>
                    <a:lnTo>
                      <a:pt x="181" y="617"/>
                    </a:lnTo>
                    <a:lnTo>
                      <a:pt x="192" y="621"/>
                    </a:lnTo>
                    <a:lnTo>
                      <a:pt x="163" y="645"/>
                    </a:lnTo>
                    <a:lnTo>
                      <a:pt x="152" y="651"/>
                    </a:lnTo>
                    <a:lnTo>
                      <a:pt x="137" y="645"/>
                    </a:lnTo>
                    <a:lnTo>
                      <a:pt x="104" y="632"/>
                    </a:lnTo>
                    <a:lnTo>
                      <a:pt x="87" y="632"/>
                    </a:lnTo>
                    <a:lnTo>
                      <a:pt x="72" y="645"/>
                    </a:lnTo>
                    <a:lnTo>
                      <a:pt x="52" y="662"/>
                    </a:lnTo>
                    <a:lnTo>
                      <a:pt x="41" y="671"/>
                    </a:lnTo>
                    <a:lnTo>
                      <a:pt x="28" y="675"/>
                    </a:lnTo>
                    <a:lnTo>
                      <a:pt x="13" y="682"/>
                    </a:lnTo>
                    <a:lnTo>
                      <a:pt x="2" y="691"/>
                    </a:lnTo>
                    <a:lnTo>
                      <a:pt x="0" y="697"/>
                    </a:lnTo>
                    <a:lnTo>
                      <a:pt x="13" y="699"/>
                    </a:lnTo>
                    <a:lnTo>
                      <a:pt x="22" y="708"/>
                    </a:lnTo>
                    <a:lnTo>
                      <a:pt x="35" y="714"/>
                    </a:lnTo>
                    <a:lnTo>
                      <a:pt x="48" y="708"/>
                    </a:lnTo>
                    <a:lnTo>
                      <a:pt x="59" y="702"/>
                    </a:lnTo>
                    <a:lnTo>
                      <a:pt x="72" y="704"/>
                    </a:lnTo>
                    <a:lnTo>
                      <a:pt x="91" y="715"/>
                    </a:lnTo>
                    <a:lnTo>
                      <a:pt x="110" y="724"/>
                    </a:lnTo>
                    <a:lnTo>
                      <a:pt x="122" y="715"/>
                    </a:lnTo>
                    <a:lnTo>
                      <a:pt x="128" y="701"/>
                    </a:lnTo>
                    <a:lnTo>
                      <a:pt x="148" y="689"/>
                    </a:lnTo>
                    <a:lnTo>
                      <a:pt x="161" y="689"/>
                    </a:lnTo>
                    <a:lnTo>
                      <a:pt x="173" y="702"/>
                    </a:lnTo>
                    <a:lnTo>
                      <a:pt x="183" y="710"/>
                    </a:lnTo>
                    <a:lnTo>
                      <a:pt x="198" y="710"/>
                    </a:lnTo>
                    <a:lnTo>
                      <a:pt x="218" y="712"/>
                    </a:lnTo>
                    <a:lnTo>
                      <a:pt x="231" y="717"/>
                    </a:lnTo>
                    <a:lnTo>
                      <a:pt x="244" y="708"/>
                    </a:lnTo>
                    <a:lnTo>
                      <a:pt x="255" y="708"/>
                    </a:lnTo>
                    <a:lnTo>
                      <a:pt x="266" y="714"/>
                    </a:lnTo>
                    <a:lnTo>
                      <a:pt x="279" y="729"/>
                    </a:lnTo>
                    <a:lnTo>
                      <a:pt x="296" y="731"/>
                    </a:lnTo>
                    <a:lnTo>
                      <a:pt x="315" y="735"/>
                    </a:lnTo>
                    <a:lnTo>
                      <a:pt x="328" y="742"/>
                    </a:lnTo>
                    <a:lnTo>
                      <a:pt x="344" y="746"/>
                    </a:lnTo>
                    <a:lnTo>
                      <a:pt x="357" y="739"/>
                    </a:lnTo>
                    <a:lnTo>
                      <a:pt x="374" y="729"/>
                    </a:lnTo>
                    <a:lnTo>
                      <a:pt x="385" y="727"/>
                    </a:lnTo>
                    <a:lnTo>
                      <a:pt x="398" y="724"/>
                    </a:lnTo>
                    <a:lnTo>
                      <a:pt x="411" y="712"/>
                    </a:lnTo>
                    <a:lnTo>
                      <a:pt x="402" y="701"/>
                    </a:lnTo>
                    <a:lnTo>
                      <a:pt x="381" y="689"/>
                    </a:lnTo>
                    <a:lnTo>
                      <a:pt x="374" y="682"/>
                    </a:lnTo>
                    <a:lnTo>
                      <a:pt x="374" y="675"/>
                    </a:lnTo>
                    <a:lnTo>
                      <a:pt x="383" y="667"/>
                    </a:lnTo>
                    <a:lnTo>
                      <a:pt x="398" y="665"/>
                    </a:lnTo>
                    <a:lnTo>
                      <a:pt x="413" y="658"/>
                    </a:lnTo>
                    <a:lnTo>
                      <a:pt x="437" y="632"/>
                    </a:lnTo>
                    <a:lnTo>
                      <a:pt x="448" y="619"/>
                    </a:lnTo>
                    <a:lnTo>
                      <a:pt x="452" y="597"/>
                    </a:lnTo>
                    <a:lnTo>
                      <a:pt x="452" y="584"/>
                    </a:lnTo>
                    <a:lnTo>
                      <a:pt x="441" y="575"/>
                    </a:lnTo>
                    <a:lnTo>
                      <a:pt x="426" y="564"/>
                    </a:lnTo>
                    <a:lnTo>
                      <a:pt x="413" y="558"/>
                    </a:lnTo>
                    <a:lnTo>
                      <a:pt x="398" y="560"/>
                    </a:lnTo>
                    <a:lnTo>
                      <a:pt x="389" y="565"/>
                    </a:lnTo>
                    <a:lnTo>
                      <a:pt x="385" y="556"/>
                    </a:lnTo>
                    <a:lnTo>
                      <a:pt x="393" y="541"/>
                    </a:lnTo>
                    <a:lnTo>
                      <a:pt x="396" y="530"/>
                    </a:lnTo>
                    <a:lnTo>
                      <a:pt x="394" y="510"/>
                    </a:lnTo>
                    <a:lnTo>
                      <a:pt x="393" y="482"/>
                    </a:lnTo>
                    <a:lnTo>
                      <a:pt x="398" y="460"/>
                    </a:lnTo>
                    <a:lnTo>
                      <a:pt x="394" y="447"/>
                    </a:lnTo>
                    <a:lnTo>
                      <a:pt x="385" y="432"/>
                    </a:lnTo>
                    <a:lnTo>
                      <a:pt x="363" y="393"/>
                    </a:lnTo>
                    <a:lnTo>
                      <a:pt x="354" y="375"/>
                    </a:lnTo>
                    <a:lnTo>
                      <a:pt x="350" y="353"/>
                    </a:lnTo>
                    <a:lnTo>
                      <a:pt x="348" y="340"/>
                    </a:lnTo>
                    <a:lnTo>
                      <a:pt x="354" y="318"/>
                    </a:lnTo>
                    <a:lnTo>
                      <a:pt x="354" y="301"/>
                    </a:lnTo>
                    <a:lnTo>
                      <a:pt x="350" y="282"/>
                    </a:lnTo>
                    <a:lnTo>
                      <a:pt x="341" y="273"/>
                    </a:lnTo>
                    <a:lnTo>
                      <a:pt x="324" y="256"/>
                    </a:lnTo>
                    <a:lnTo>
                      <a:pt x="311" y="251"/>
                    </a:lnTo>
                    <a:lnTo>
                      <a:pt x="298" y="249"/>
                    </a:lnTo>
                    <a:lnTo>
                      <a:pt x="289" y="247"/>
                    </a:lnTo>
                    <a:lnTo>
                      <a:pt x="289" y="238"/>
                    </a:lnTo>
                    <a:lnTo>
                      <a:pt x="294" y="231"/>
                    </a:lnTo>
                    <a:lnTo>
                      <a:pt x="309" y="229"/>
                    </a:lnTo>
                    <a:lnTo>
                      <a:pt x="322" y="234"/>
                    </a:lnTo>
                    <a:lnTo>
                      <a:pt x="331" y="236"/>
                    </a:lnTo>
                    <a:lnTo>
                      <a:pt x="337" y="226"/>
                    </a:lnTo>
                    <a:lnTo>
                      <a:pt x="335" y="215"/>
                    </a:lnTo>
                    <a:lnTo>
                      <a:pt x="389" y="165"/>
                    </a:lnTo>
                    <a:lnTo>
                      <a:pt x="398" y="154"/>
                    </a:lnTo>
                    <a:lnTo>
                      <a:pt x="398" y="131"/>
                    </a:lnTo>
                    <a:lnTo>
                      <a:pt x="385" y="120"/>
                    </a:lnTo>
                    <a:lnTo>
                      <a:pt x="370" y="118"/>
                    </a:lnTo>
                    <a:lnTo>
                      <a:pt x="357" y="98"/>
                    </a:lnTo>
                    <a:lnTo>
                      <a:pt x="331" y="98"/>
                    </a:lnTo>
                    <a:lnTo>
                      <a:pt x="307" y="102"/>
                    </a:lnTo>
                    <a:lnTo>
                      <a:pt x="302" y="100"/>
                    </a:lnTo>
                    <a:lnTo>
                      <a:pt x="296" y="91"/>
                    </a:lnTo>
                    <a:lnTo>
                      <a:pt x="307" y="83"/>
                    </a:lnTo>
                    <a:lnTo>
                      <a:pt x="318" y="72"/>
                    </a:lnTo>
                    <a:lnTo>
                      <a:pt x="341" y="52"/>
                    </a:lnTo>
                    <a:lnTo>
                      <a:pt x="359" y="50"/>
                    </a:lnTo>
                    <a:lnTo>
                      <a:pt x="376" y="37"/>
                    </a:lnTo>
                    <a:lnTo>
                      <a:pt x="393" y="24"/>
                    </a:lnTo>
                    <a:lnTo>
                      <a:pt x="355" y="15"/>
                    </a:lnTo>
                    <a:lnTo>
                      <a:pt x="339" y="13"/>
                    </a:lnTo>
                    <a:lnTo>
                      <a:pt x="320" y="11"/>
                    </a:lnTo>
                    <a:lnTo>
                      <a:pt x="298" y="0"/>
                    </a:lnTo>
                    <a:lnTo>
                      <a:pt x="278" y="22"/>
                    </a:lnTo>
                    <a:lnTo>
                      <a:pt x="279" y="33"/>
                    </a:lnTo>
                    <a:lnTo>
                      <a:pt x="268" y="37"/>
                    </a:lnTo>
                    <a:lnTo>
                      <a:pt x="250" y="48"/>
                    </a:lnTo>
                    <a:lnTo>
                      <a:pt x="233" y="54"/>
                    </a:lnTo>
                    <a:lnTo>
                      <a:pt x="233" y="70"/>
                    </a:lnTo>
                    <a:lnTo>
                      <a:pt x="231" y="83"/>
                    </a:lnTo>
                    <a:lnTo>
                      <a:pt x="216" y="104"/>
                    </a:lnTo>
                    <a:lnTo>
                      <a:pt x="192" y="130"/>
                    </a:lnTo>
                    <a:lnTo>
                      <a:pt x="183" y="143"/>
                    </a:lnTo>
                    <a:lnTo>
                      <a:pt x="188" y="152"/>
                    </a:lnTo>
                    <a:lnTo>
                      <a:pt x="213" y="150"/>
                    </a:lnTo>
                    <a:lnTo>
                      <a:pt x="214" y="155"/>
                    </a:lnTo>
                    <a:lnTo>
                      <a:pt x="214" y="165"/>
                    </a:lnTo>
                    <a:lnTo>
                      <a:pt x="181" y="207"/>
                    </a:lnTo>
                    <a:lnTo>
                      <a:pt x="169" y="231"/>
                    </a:lnTo>
                    <a:lnTo>
                      <a:pt x="161" y="251"/>
                    </a:lnTo>
                    <a:lnTo>
                      <a:pt x="169" y="260"/>
                    </a:lnTo>
                    <a:lnTo>
                      <a:pt x="185" y="242"/>
                    </a:lnTo>
                    <a:lnTo>
                      <a:pt x="200" y="220"/>
                    </a:lnTo>
                    <a:lnTo>
                      <a:pt x="211" y="226"/>
                    </a:lnTo>
                    <a:lnTo>
                      <a:pt x="213" y="258"/>
                    </a:lnTo>
                    <a:lnTo>
                      <a:pt x="214" y="279"/>
                    </a:lnTo>
                    <a:lnTo>
                      <a:pt x="194" y="290"/>
                    </a:lnTo>
                    <a:lnTo>
                      <a:pt x="181" y="303"/>
                    </a:lnTo>
                    <a:lnTo>
                      <a:pt x="176" y="314"/>
                    </a:lnTo>
                    <a:lnTo>
                      <a:pt x="203" y="336"/>
                    </a:lnTo>
                    <a:lnTo>
                      <a:pt x="226" y="332"/>
                    </a:lnTo>
                    <a:lnTo>
                      <a:pt x="231" y="345"/>
                    </a:lnTo>
                    <a:lnTo>
                      <a:pt x="255" y="330"/>
                    </a:lnTo>
                    <a:lnTo>
                      <a:pt x="253" y="342"/>
                    </a:lnTo>
                    <a:lnTo>
                      <a:pt x="233" y="366"/>
                    </a:lnTo>
                    <a:lnTo>
                      <a:pt x="242" y="392"/>
                    </a:lnTo>
                    <a:lnTo>
                      <a:pt x="244" y="406"/>
                    </a:lnTo>
                    <a:lnTo>
                      <a:pt x="265" y="408"/>
                    </a:lnTo>
                    <a:lnTo>
                      <a:pt x="266" y="421"/>
                    </a:lnTo>
                    <a:lnTo>
                      <a:pt x="242" y="449"/>
                    </a:lnTo>
                    <a:lnTo>
                      <a:pt x="233" y="445"/>
                    </a:lnTo>
                    <a:lnTo>
                      <a:pt x="224" y="454"/>
                    </a:lnTo>
                    <a:lnTo>
                      <a:pt x="222" y="469"/>
                    </a:lnTo>
                    <a:lnTo>
                      <a:pt x="198" y="456"/>
                    </a:lnTo>
                    <a:lnTo>
                      <a:pt x="135" y="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9" name="Freeform 80"/>
              <p:cNvSpPr>
                <a:spLocks/>
              </p:cNvSpPr>
              <p:nvPr/>
            </p:nvSpPr>
            <p:spPr bwMode="auto">
              <a:xfrm>
                <a:off x="1320" y="1802"/>
                <a:ext cx="38" cy="27"/>
              </a:xfrm>
              <a:custGeom>
                <a:avLst/>
                <a:gdLst>
                  <a:gd name="T0" fmla="*/ 20 w 38"/>
                  <a:gd name="T1" fmla="*/ 0 h 27"/>
                  <a:gd name="T2" fmla="*/ 36 w 38"/>
                  <a:gd name="T3" fmla="*/ 2 h 27"/>
                  <a:gd name="T4" fmla="*/ 38 w 38"/>
                  <a:gd name="T5" fmla="*/ 12 h 27"/>
                  <a:gd name="T6" fmla="*/ 21 w 38"/>
                  <a:gd name="T7" fmla="*/ 23 h 27"/>
                  <a:gd name="T8" fmla="*/ 2 w 38"/>
                  <a:gd name="T9" fmla="*/ 27 h 27"/>
                  <a:gd name="T10" fmla="*/ 0 w 38"/>
                  <a:gd name="T11" fmla="*/ 15 h 27"/>
                  <a:gd name="T12" fmla="*/ 20 w 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27">
                    <a:moveTo>
                      <a:pt x="20" y="0"/>
                    </a:moveTo>
                    <a:lnTo>
                      <a:pt x="36" y="2"/>
                    </a:lnTo>
                    <a:lnTo>
                      <a:pt x="38" y="12"/>
                    </a:lnTo>
                    <a:lnTo>
                      <a:pt x="21" y="23"/>
                    </a:lnTo>
                    <a:lnTo>
                      <a:pt x="2" y="27"/>
                    </a:lnTo>
                    <a:lnTo>
                      <a:pt x="0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0" name="Freeform 81"/>
              <p:cNvSpPr>
                <a:spLocks/>
              </p:cNvSpPr>
              <p:nvPr/>
            </p:nvSpPr>
            <p:spPr bwMode="auto">
              <a:xfrm>
                <a:off x="1294" y="1626"/>
                <a:ext cx="37" cy="27"/>
              </a:xfrm>
              <a:custGeom>
                <a:avLst/>
                <a:gdLst>
                  <a:gd name="T0" fmla="*/ 31 w 37"/>
                  <a:gd name="T1" fmla="*/ 0 h 27"/>
                  <a:gd name="T2" fmla="*/ 37 w 37"/>
                  <a:gd name="T3" fmla="*/ 13 h 27"/>
                  <a:gd name="T4" fmla="*/ 19 w 37"/>
                  <a:gd name="T5" fmla="*/ 23 h 27"/>
                  <a:gd name="T6" fmla="*/ 4 w 37"/>
                  <a:gd name="T7" fmla="*/ 27 h 27"/>
                  <a:gd name="T8" fmla="*/ 0 w 37"/>
                  <a:gd name="T9" fmla="*/ 14 h 27"/>
                  <a:gd name="T10" fmla="*/ 7 w 37"/>
                  <a:gd name="T11" fmla="*/ 5 h 27"/>
                  <a:gd name="T12" fmla="*/ 31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1" y="0"/>
                    </a:moveTo>
                    <a:lnTo>
                      <a:pt x="37" y="13"/>
                    </a:lnTo>
                    <a:lnTo>
                      <a:pt x="19" y="23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7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1" name="Freeform 82"/>
              <p:cNvSpPr>
                <a:spLocks/>
              </p:cNvSpPr>
              <p:nvPr/>
            </p:nvSpPr>
            <p:spPr bwMode="auto">
              <a:xfrm>
                <a:off x="1349" y="1490"/>
                <a:ext cx="20" cy="52"/>
              </a:xfrm>
              <a:custGeom>
                <a:avLst/>
                <a:gdLst>
                  <a:gd name="T0" fmla="*/ 9 w 20"/>
                  <a:gd name="T1" fmla="*/ 52 h 52"/>
                  <a:gd name="T2" fmla="*/ 20 w 20"/>
                  <a:gd name="T3" fmla="*/ 39 h 52"/>
                  <a:gd name="T4" fmla="*/ 16 w 20"/>
                  <a:gd name="T5" fmla="*/ 22 h 52"/>
                  <a:gd name="T6" fmla="*/ 13 w 20"/>
                  <a:gd name="T7" fmla="*/ 13 h 52"/>
                  <a:gd name="T8" fmla="*/ 9 w 20"/>
                  <a:gd name="T9" fmla="*/ 0 h 52"/>
                  <a:gd name="T10" fmla="*/ 0 w 20"/>
                  <a:gd name="T11" fmla="*/ 6 h 52"/>
                  <a:gd name="T12" fmla="*/ 5 w 20"/>
                  <a:gd name="T13" fmla="*/ 24 h 52"/>
                  <a:gd name="T14" fmla="*/ 9 w 20"/>
                  <a:gd name="T15" fmla="*/ 52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9" y="52"/>
                    </a:moveTo>
                    <a:lnTo>
                      <a:pt x="20" y="39"/>
                    </a:lnTo>
                    <a:lnTo>
                      <a:pt x="16" y="22"/>
                    </a:lnTo>
                    <a:lnTo>
                      <a:pt x="13" y="13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5" y="24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" name="Freeform 83"/>
              <p:cNvSpPr>
                <a:spLocks/>
              </p:cNvSpPr>
              <p:nvPr/>
            </p:nvSpPr>
            <p:spPr bwMode="auto">
              <a:xfrm>
                <a:off x="1201" y="1694"/>
                <a:ext cx="97" cy="99"/>
              </a:xfrm>
              <a:custGeom>
                <a:avLst/>
                <a:gdLst>
                  <a:gd name="T0" fmla="*/ 34 w 97"/>
                  <a:gd name="T1" fmla="*/ 0 h 99"/>
                  <a:gd name="T2" fmla="*/ 56 w 97"/>
                  <a:gd name="T3" fmla="*/ 0 h 99"/>
                  <a:gd name="T4" fmla="*/ 73 w 97"/>
                  <a:gd name="T5" fmla="*/ 4 h 99"/>
                  <a:gd name="T6" fmla="*/ 84 w 97"/>
                  <a:gd name="T7" fmla="*/ 20 h 99"/>
                  <a:gd name="T8" fmla="*/ 95 w 97"/>
                  <a:gd name="T9" fmla="*/ 46 h 99"/>
                  <a:gd name="T10" fmla="*/ 97 w 97"/>
                  <a:gd name="T11" fmla="*/ 68 h 99"/>
                  <a:gd name="T12" fmla="*/ 86 w 97"/>
                  <a:gd name="T13" fmla="*/ 79 h 99"/>
                  <a:gd name="T14" fmla="*/ 82 w 97"/>
                  <a:gd name="T15" fmla="*/ 94 h 99"/>
                  <a:gd name="T16" fmla="*/ 71 w 97"/>
                  <a:gd name="T17" fmla="*/ 99 h 99"/>
                  <a:gd name="T18" fmla="*/ 60 w 97"/>
                  <a:gd name="T19" fmla="*/ 86 h 99"/>
                  <a:gd name="T20" fmla="*/ 50 w 97"/>
                  <a:gd name="T21" fmla="*/ 62 h 99"/>
                  <a:gd name="T22" fmla="*/ 43 w 97"/>
                  <a:gd name="T23" fmla="*/ 53 h 99"/>
                  <a:gd name="T24" fmla="*/ 24 w 97"/>
                  <a:gd name="T25" fmla="*/ 51 h 99"/>
                  <a:gd name="T26" fmla="*/ 0 w 97"/>
                  <a:gd name="T27" fmla="*/ 26 h 99"/>
                  <a:gd name="T28" fmla="*/ 34 w 97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7" h="99">
                    <a:moveTo>
                      <a:pt x="34" y="0"/>
                    </a:moveTo>
                    <a:lnTo>
                      <a:pt x="56" y="0"/>
                    </a:lnTo>
                    <a:lnTo>
                      <a:pt x="73" y="4"/>
                    </a:lnTo>
                    <a:lnTo>
                      <a:pt x="84" y="20"/>
                    </a:lnTo>
                    <a:lnTo>
                      <a:pt x="95" y="46"/>
                    </a:lnTo>
                    <a:lnTo>
                      <a:pt x="97" y="68"/>
                    </a:lnTo>
                    <a:lnTo>
                      <a:pt x="86" y="79"/>
                    </a:lnTo>
                    <a:lnTo>
                      <a:pt x="82" y="94"/>
                    </a:lnTo>
                    <a:lnTo>
                      <a:pt x="71" y="99"/>
                    </a:lnTo>
                    <a:lnTo>
                      <a:pt x="60" y="86"/>
                    </a:lnTo>
                    <a:lnTo>
                      <a:pt x="50" y="62"/>
                    </a:lnTo>
                    <a:lnTo>
                      <a:pt x="43" y="53"/>
                    </a:lnTo>
                    <a:lnTo>
                      <a:pt x="24" y="51"/>
                    </a:lnTo>
                    <a:lnTo>
                      <a:pt x="0" y="2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" name="Freeform 84"/>
              <p:cNvSpPr>
                <a:spLocks/>
              </p:cNvSpPr>
              <p:nvPr/>
            </p:nvSpPr>
            <p:spPr bwMode="auto">
              <a:xfrm>
                <a:off x="1345" y="1431"/>
                <a:ext cx="50" cy="37"/>
              </a:xfrm>
              <a:custGeom>
                <a:avLst/>
                <a:gdLst>
                  <a:gd name="T0" fmla="*/ 44 w 50"/>
                  <a:gd name="T1" fmla="*/ 0 h 37"/>
                  <a:gd name="T2" fmla="*/ 50 w 50"/>
                  <a:gd name="T3" fmla="*/ 9 h 37"/>
                  <a:gd name="T4" fmla="*/ 31 w 50"/>
                  <a:gd name="T5" fmla="*/ 20 h 37"/>
                  <a:gd name="T6" fmla="*/ 13 w 50"/>
                  <a:gd name="T7" fmla="*/ 37 h 37"/>
                  <a:gd name="T8" fmla="*/ 2 w 50"/>
                  <a:gd name="T9" fmla="*/ 33 h 37"/>
                  <a:gd name="T10" fmla="*/ 0 w 50"/>
                  <a:gd name="T11" fmla="*/ 13 h 37"/>
                  <a:gd name="T12" fmla="*/ 0 w 50"/>
                  <a:gd name="T13" fmla="*/ 6 h 37"/>
                  <a:gd name="T14" fmla="*/ 30 w 50"/>
                  <a:gd name="T15" fmla="*/ 0 h 37"/>
                  <a:gd name="T16" fmla="*/ 44 w 50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37">
                    <a:moveTo>
                      <a:pt x="44" y="0"/>
                    </a:moveTo>
                    <a:lnTo>
                      <a:pt x="50" y="9"/>
                    </a:lnTo>
                    <a:lnTo>
                      <a:pt x="31" y="20"/>
                    </a:lnTo>
                    <a:lnTo>
                      <a:pt x="13" y="37"/>
                    </a:lnTo>
                    <a:lnTo>
                      <a:pt x="2" y="3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5" name="Freeform 85"/>
            <p:cNvSpPr>
              <a:spLocks/>
            </p:cNvSpPr>
            <p:nvPr/>
          </p:nvSpPr>
          <p:spPr bwMode="auto">
            <a:xfrm>
              <a:off x="1125" y="906"/>
              <a:ext cx="397" cy="316"/>
            </a:xfrm>
            <a:custGeom>
              <a:avLst/>
              <a:gdLst>
                <a:gd name="T0" fmla="*/ 404 w 372"/>
                <a:gd name="T1" fmla="*/ 29 h 323"/>
                <a:gd name="T2" fmla="*/ 1145 w 372"/>
                <a:gd name="T3" fmla="*/ 42 h 323"/>
                <a:gd name="T4" fmla="*/ 1542 w 372"/>
                <a:gd name="T5" fmla="*/ 56 h 323"/>
                <a:gd name="T6" fmla="*/ 883 w 372"/>
                <a:gd name="T7" fmla="*/ 64 h 323"/>
                <a:gd name="T8" fmla="*/ 0 w 372"/>
                <a:gd name="T9" fmla="*/ 63 h 323"/>
                <a:gd name="T10" fmla="*/ 1222 w 372"/>
                <a:gd name="T11" fmla="*/ 77 h 323"/>
                <a:gd name="T12" fmla="*/ 1757 w 372"/>
                <a:gd name="T13" fmla="*/ 96 h 323"/>
                <a:gd name="T14" fmla="*/ 2937 w 372"/>
                <a:gd name="T15" fmla="*/ 103 h 323"/>
                <a:gd name="T16" fmla="*/ 3625 w 372"/>
                <a:gd name="T17" fmla="*/ 106 h 323"/>
                <a:gd name="T18" fmla="*/ 4942 w 372"/>
                <a:gd name="T19" fmla="*/ 106 h 323"/>
                <a:gd name="T20" fmla="*/ 5955 w 372"/>
                <a:gd name="T21" fmla="*/ 107 h 323"/>
                <a:gd name="T22" fmla="*/ 6648 w 372"/>
                <a:gd name="T23" fmla="*/ 103 h 323"/>
                <a:gd name="T24" fmla="*/ 7247 w 372"/>
                <a:gd name="T25" fmla="*/ 107 h 323"/>
                <a:gd name="T26" fmla="*/ 7864 w 372"/>
                <a:gd name="T27" fmla="*/ 102 h 323"/>
                <a:gd name="T28" fmla="*/ 8842 w 372"/>
                <a:gd name="T29" fmla="*/ 98 h 323"/>
                <a:gd name="T30" fmla="*/ 9113 w 372"/>
                <a:gd name="T31" fmla="*/ 90 h 323"/>
                <a:gd name="T32" fmla="*/ 9616 w 372"/>
                <a:gd name="T33" fmla="*/ 81 h 323"/>
                <a:gd name="T34" fmla="*/ 9186 w 372"/>
                <a:gd name="T35" fmla="*/ 73 h 323"/>
                <a:gd name="T36" fmla="*/ 9471 w 372"/>
                <a:gd name="T37" fmla="*/ 59 h 323"/>
                <a:gd name="T38" fmla="*/ 8972 w 372"/>
                <a:gd name="T39" fmla="*/ 55 h 323"/>
                <a:gd name="T40" fmla="*/ 8860 w 372"/>
                <a:gd name="T41" fmla="*/ 51 h 323"/>
                <a:gd name="T42" fmla="*/ 8557 w 372"/>
                <a:gd name="T43" fmla="*/ 45 h 323"/>
                <a:gd name="T44" fmla="*/ 7792 w 372"/>
                <a:gd name="T45" fmla="*/ 52 h 323"/>
                <a:gd name="T46" fmla="*/ 7301 w 372"/>
                <a:gd name="T47" fmla="*/ 50 h 323"/>
                <a:gd name="T48" fmla="*/ 6569 w 372"/>
                <a:gd name="T49" fmla="*/ 45 h 323"/>
                <a:gd name="T50" fmla="*/ 6141 w 372"/>
                <a:gd name="T51" fmla="*/ 45 h 323"/>
                <a:gd name="T52" fmla="*/ 5883 w 372"/>
                <a:gd name="T53" fmla="*/ 40 h 323"/>
                <a:gd name="T54" fmla="*/ 5075 w 372"/>
                <a:gd name="T55" fmla="*/ 41 h 323"/>
                <a:gd name="T56" fmla="*/ 4942 w 372"/>
                <a:gd name="T57" fmla="*/ 32 h 323"/>
                <a:gd name="T58" fmla="*/ 4491 w 372"/>
                <a:gd name="T59" fmla="*/ 36 h 323"/>
                <a:gd name="T60" fmla="*/ 4208 w 372"/>
                <a:gd name="T61" fmla="*/ 36 h 323"/>
                <a:gd name="T62" fmla="*/ 3625 w 372"/>
                <a:gd name="T63" fmla="*/ 42 h 323"/>
                <a:gd name="T64" fmla="*/ 3469 w 372"/>
                <a:gd name="T65" fmla="*/ 25 h 323"/>
                <a:gd name="T66" fmla="*/ 3912 w 372"/>
                <a:gd name="T67" fmla="*/ 23 h 323"/>
                <a:gd name="T68" fmla="*/ 3912 w 372"/>
                <a:gd name="T69" fmla="*/ 22 h 323"/>
                <a:gd name="T70" fmla="*/ 3625 w 372"/>
                <a:gd name="T71" fmla="*/ 0 h 323"/>
                <a:gd name="T72" fmla="*/ 3365 w 372"/>
                <a:gd name="T73" fmla="*/ 23 h 323"/>
                <a:gd name="T74" fmla="*/ 2965 w 372"/>
                <a:gd name="T75" fmla="*/ 23 h 323"/>
                <a:gd name="T76" fmla="*/ 2849 w 372"/>
                <a:gd name="T77" fmla="*/ 6 h 323"/>
                <a:gd name="T78" fmla="*/ 2285 w 372"/>
                <a:gd name="T79" fmla="*/ 19 h 323"/>
                <a:gd name="T80" fmla="*/ 2265 w 372"/>
                <a:gd name="T81" fmla="*/ 23 h 323"/>
                <a:gd name="T82" fmla="*/ 1807 w 372"/>
                <a:gd name="T83" fmla="*/ 23 h 323"/>
                <a:gd name="T84" fmla="*/ 1450 w 372"/>
                <a:gd name="T85" fmla="*/ 23 h 323"/>
                <a:gd name="T86" fmla="*/ 2006 w 372"/>
                <a:gd name="T87" fmla="*/ 23 h 323"/>
                <a:gd name="T88" fmla="*/ 2619 w 372"/>
                <a:gd name="T89" fmla="*/ 23 h 323"/>
                <a:gd name="T90" fmla="*/ 2265 w 372"/>
                <a:gd name="T91" fmla="*/ 28 h 323"/>
                <a:gd name="T92" fmla="*/ 2439 w 372"/>
                <a:gd name="T93" fmla="*/ 39 h 323"/>
                <a:gd name="T94" fmla="*/ 1984 w 372"/>
                <a:gd name="T95" fmla="*/ 42 h 323"/>
                <a:gd name="T96" fmla="*/ 1145 w 372"/>
                <a:gd name="T97" fmla="*/ 26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2" h="323">
                  <a:moveTo>
                    <a:pt x="28" y="76"/>
                  </a:moveTo>
                  <a:lnTo>
                    <a:pt x="17" y="89"/>
                  </a:lnTo>
                  <a:lnTo>
                    <a:pt x="30" y="111"/>
                  </a:lnTo>
                  <a:lnTo>
                    <a:pt x="45" y="115"/>
                  </a:lnTo>
                  <a:lnTo>
                    <a:pt x="58" y="124"/>
                  </a:lnTo>
                  <a:lnTo>
                    <a:pt x="59" y="159"/>
                  </a:lnTo>
                  <a:lnTo>
                    <a:pt x="46" y="183"/>
                  </a:lnTo>
                  <a:lnTo>
                    <a:pt x="35" y="189"/>
                  </a:lnTo>
                  <a:lnTo>
                    <a:pt x="4" y="183"/>
                  </a:lnTo>
                  <a:lnTo>
                    <a:pt x="0" y="187"/>
                  </a:lnTo>
                  <a:lnTo>
                    <a:pt x="37" y="225"/>
                  </a:lnTo>
                  <a:lnTo>
                    <a:pt x="48" y="231"/>
                  </a:lnTo>
                  <a:lnTo>
                    <a:pt x="54" y="256"/>
                  </a:lnTo>
                  <a:lnTo>
                    <a:pt x="67" y="282"/>
                  </a:lnTo>
                  <a:lnTo>
                    <a:pt x="89" y="301"/>
                  </a:lnTo>
                  <a:lnTo>
                    <a:pt x="113" y="304"/>
                  </a:lnTo>
                  <a:lnTo>
                    <a:pt x="128" y="316"/>
                  </a:lnTo>
                  <a:lnTo>
                    <a:pt x="141" y="316"/>
                  </a:lnTo>
                  <a:lnTo>
                    <a:pt x="158" y="308"/>
                  </a:lnTo>
                  <a:lnTo>
                    <a:pt x="191" y="317"/>
                  </a:lnTo>
                  <a:lnTo>
                    <a:pt x="208" y="323"/>
                  </a:lnTo>
                  <a:lnTo>
                    <a:pt x="230" y="319"/>
                  </a:lnTo>
                  <a:lnTo>
                    <a:pt x="245" y="316"/>
                  </a:lnTo>
                  <a:lnTo>
                    <a:pt x="258" y="304"/>
                  </a:lnTo>
                  <a:lnTo>
                    <a:pt x="267" y="308"/>
                  </a:lnTo>
                  <a:lnTo>
                    <a:pt x="280" y="319"/>
                  </a:lnTo>
                  <a:lnTo>
                    <a:pt x="293" y="312"/>
                  </a:lnTo>
                  <a:lnTo>
                    <a:pt x="305" y="303"/>
                  </a:lnTo>
                  <a:lnTo>
                    <a:pt x="313" y="295"/>
                  </a:lnTo>
                  <a:lnTo>
                    <a:pt x="342" y="288"/>
                  </a:lnTo>
                  <a:lnTo>
                    <a:pt x="348" y="279"/>
                  </a:lnTo>
                  <a:lnTo>
                    <a:pt x="352" y="266"/>
                  </a:lnTo>
                  <a:lnTo>
                    <a:pt x="370" y="251"/>
                  </a:lnTo>
                  <a:lnTo>
                    <a:pt x="372" y="241"/>
                  </a:lnTo>
                  <a:lnTo>
                    <a:pt x="365" y="234"/>
                  </a:lnTo>
                  <a:lnTo>
                    <a:pt x="355" y="221"/>
                  </a:lnTo>
                  <a:lnTo>
                    <a:pt x="353" y="174"/>
                  </a:lnTo>
                  <a:lnTo>
                    <a:pt x="368" y="168"/>
                  </a:lnTo>
                  <a:lnTo>
                    <a:pt x="359" y="152"/>
                  </a:lnTo>
                  <a:lnTo>
                    <a:pt x="348" y="154"/>
                  </a:lnTo>
                  <a:lnTo>
                    <a:pt x="340" y="152"/>
                  </a:lnTo>
                  <a:lnTo>
                    <a:pt x="344" y="144"/>
                  </a:lnTo>
                  <a:lnTo>
                    <a:pt x="340" y="130"/>
                  </a:lnTo>
                  <a:lnTo>
                    <a:pt x="331" y="126"/>
                  </a:lnTo>
                  <a:lnTo>
                    <a:pt x="316" y="135"/>
                  </a:lnTo>
                  <a:lnTo>
                    <a:pt x="303" y="146"/>
                  </a:lnTo>
                  <a:lnTo>
                    <a:pt x="293" y="144"/>
                  </a:lnTo>
                  <a:lnTo>
                    <a:pt x="284" y="139"/>
                  </a:lnTo>
                  <a:lnTo>
                    <a:pt x="269" y="130"/>
                  </a:lnTo>
                  <a:lnTo>
                    <a:pt x="254" y="126"/>
                  </a:lnTo>
                  <a:lnTo>
                    <a:pt x="245" y="130"/>
                  </a:lnTo>
                  <a:lnTo>
                    <a:pt x="237" y="124"/>
                  </a:lnTo>
                  <a:lnTo>
                    <a:pt x="236" y="113"/>
                  </a:lnTo>
                  <a:lnTo>
                    <a:pt x="228" y="111"/>
                  </a:lnTo>
                  <a:lnTo>
                    <a:pt x="213" y="115"/>
                  </a:lnTo>
                  <a:lnTo>
                    <a:pt x="197" y="113"/>
                  </a:lnTo>
                  <a:lnTo>
                    <a:pt x="197" y="104"/>
                  </a:lnTo>
                  <a:lnTo>
                    <a:pt x="191" y="96"/>
                  </a:lnTo>
                  <a:lnTo>
                    <a:pt x="180" y="94"/>
                  </a:lnTo>
                  <a:lnTo>
                    <a:pt x="174" y="104"/>
                  </a:lnTo>
                  <a:lnTo>
                    <a:pt x="171" y="109"/>
                  </a:lnTo>
                  <a:lnTo>
                    <a:pt x="163" y="104"/>
                  </a:lnTo>
                  <a:lnTo>
                    <a:pt x="152" y="107"/>
                  </a:lnTo>
                  <a:lnTo>
                    <a:pt x="141" y="117"/>
                  </a:lnTo>
                  <a:lnTo>
                    <a:pt x="134" y="109"/>
                  </a:lnTo>
                  <a:lnTo>
                    <a:pt x="135" y="81"/>
                  </a:lnTo>
                  <a:lnTo>
                    <a:pt x="143" y="67"/>
                  </a:lnTo>
                  <a:lnTo>
                    <a:pt x="152" y="59"/>
                  </a:lnTo>
                  <a:lnTo>
                    <a:pt x="150" y="41"/>
                  </a:lnTo>
                  <a:lnTo>
                    <a:pt x="152" y="22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4" y="9"/>
                  </a:lnTo>
                  <a:lnTo>
                    <a:pt x="130" y="28"/>
                  </a:lnTo>
                  <a:lnTo>
                    <a:pt x="124" y="41"/>
                  </a:lnTo>
                  <a:lnTo>
                    <a:pt x="115" y="30"/>
                  </a:lnTo>
                  <a:lnTo>
                    <a:pt x="121" y="15"/>
                  </a:lnTo>
                  <a:lnTo>
                    <a:pt x="111" y="6"/>
                  </a:lnTo>
                  <a:lnTo>
                    <a:pt x="96" y="9"/>
                  </a:lnTo>
                  <a:lnTo>
                    <a:pt x="89" y="19"/>
                  </a:lnTo>
                  <a:lnTo>
                    <a:pt x="93" y="28"/>
                  </a:lnTo>
                  <a:lnTo>
                    <a:pt x="87" y="37"/>
                  </a:lnTo>
                  <a:lnTo>
                    <a:pt x="80" y="33"/>
                  </a:lnTo>
                  <a:lnTo>
                    <a:pt x="70" y="26"/>
                  </a:lnTo>
                  <a:lnTo>
                    <a:pt x="63" y="28"/>
                  </a:lnTo>
                  <a:lnTo>
                    <a:pt x="56" y="37"/>
                  </a:lnTo>
                  <a:lnTo>
                    <a:pt x="65" y="52"/>
                  </a:lnTo>
                  <a:lnTo>
                    <a:pt x="78" y="54"/>
                  </a:lnTo>
                  <a:lnTo>
                    <a:pt x="95" y="69"/>
                  </a:lnTo>
                  <a:lnTo>
                    <a:pt x="102" y="74"/>
                  </a:lnTo>
                  <a:lnTo>
                    <a:pt x="102" y="83"/>
                  </a:lnTo>
                  <a:lnTo>
                    <a:pt x="87" y="87"/>
                  </a:lnTo>
                  <a:lnTo>
                    <a:pt x="89" y="100"/>
                  </a:lnTo>
                  <a:lnTo>
                    <a:pt x="95" y="109"/>
                  </a:lnTo>
                  <a:lnTo>
                    <a:pt x="89" y="117"/>
                  </a:lnTo>
                  <a:lnTo>
                    <a:pt x="76" y="115"/>
                  </a:lnTo>
                  <a:lnTo>
                    <a:pt x="58" y="96"/>
                  </a:lnTo>
                  <a:lnTo>
                    <a:pt x="45" y="83"/>
                  </a:lnTo>
                  <a:lnTo>
                    <a:pt x="28" y="76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76" name="Group 86"/>
            <p:cNvGrpSpPr>
              <a:grpSpLocks/>
            </p:cNvGrpSpPr>
            <p:nvPr/>
          </p:nvGrpSpPr>
          <p:grpSpPr bwMode="auto">
            <a:xfrm>
              <a:off x="3232" y="3303"/>
              <a:ext cx="1457" cy="655"/>
              <a:chOff x="3006" y="2925"/>
              <a:chExt cx="1364" cy="670"/>
            </a:xfrm>
          </p:grpSpPr>
          <p:sp>
            <p:nvSpPr>
              <p:cNvPr id="913" name="Freeform 87"/>
              <p:cNvSpPr>
                <a:spLocks/>
              </p:cNvSpPr>
              <p:nvPr/>
            </p:nvSpPr>
            <p:spPr bwMode="auto">
              <a:xfrm>
                <a:off x="3006" y="3086"/>
                <a:ext cx="199" cy="172"/>
              </a:xfrm>
              <a:custGeom>
                <a:avLst/>
                <a:gdLst>
                  <a:gd name="T0" fmla="*/ 35 w 199"/>
                  <a:gd name="T1" fmla="*/ 28 h 172"/>
                  <a:gd name="T2" fmla="*/ 32 w 199"/>
                  <a:gd name="T3" fmla="*/ 72 h 172"/>
                  <a:gd name="T4" fmla="*/ 0 w 199"/>
                  <a:gd name="T5" fmla="*/ 118 h 172"/>
                  <a:gd name="T6" fmla="*/ 7 w 199"/>
                  <a:gd name="T7" fmla="*/ 127 h 172"/>
                  <a:gd name="T8" fmla="*/ 43 w 199"/>
                  <a:gd name="T9" fmla="*/ 124 h 172"/>
                  <a:gd name="T10" fmla="*/ 26 w 199"/>
                  <a:gd name="T11" fmla="*/ 144 h 172"/>
                  <a:gd name="T12" fmla="*/ 19 w 199"/>
                  <a:gd name="T13" fmla="*/ 152 h 172"/>
                  <a:gd name="T14" fmla="*/ 22 w 199"/>
                  <a:gd name="T15" fmla="*/ 172 h 172"/>
                  <a:gd name="T16" fmla="*/ 50 w 199"/>
                  <a:gd name="T17" fmla="*/ 140 h 172"/>
                  <a:gd name="T18" fmla="*/ 67 w 199"/>
                  <a:gd name="T19" fmla="*/ 131 h 172"/>
                  <a:gd name="T20" fmla="*/ 97 w 199"/>
                  <a:gd name="T21" fmla="*/ 92 h 172"/>
                  <a:gd name="T22" fmla="*/ 132 w 199"/>
                  <a:gd name="T23" fmla="*/ 72 h 172"/>
                  <a:gd name="T24" fmla="*/ 186 w 199"/>
                  <a:gd name="T25" fmla="*/ 70 h 172"/>
                  <a:gd name="T26" fmla="*/ 199 w 199"/>
                  <a:gd name="T27" fmla="*/ 64 h 172"/>
                  <a:gd name="T28" fmla="*/ 197 w 199"/>
                  <a:gd name="T29" fmla="*/ 52 h 172"/>
                  <a:gd name="T30" fmla="*/ 171 w 199"/>
                  <a:gd name="T31" fmla="*/ 30 h 172"/>
                  <a:gd name="T32" fmla="*/ 158 w 199"/>
                  <a:gd name="T33" fmla="*/ 32 h 172"/>
                  <a:gd name="T34" fmla="*/ 154 w 199"/>
                  <a:gd name="T35" fmla="*/ 26 h 172"/>
                  <a:gd name="T36" fmla="*/ 139 w 199"/>
                  <a:gd name="T37" fmla="*/ 26 h 172"/>
                  <a:gd name="T38" fmla="*/ 117 w 199"/>
                  <a:gd name="T39" fmla="*/ 2 h 172"/>
                  <a:gd name="T40" fmla="*/ 93 w 199"/>
                  <a:gd name="T41" fmla="*/ 0 h 172"/>
                  <a:gd name="T42" fmla="*/ 71 w 199"/>
                  <a:gd name="T43" fmla="*/ 6 h 172"/>
                  <a:gd name="T44" fmla="*/ 52 w 199"/>
                  <a:gd name="T45" fmla="*/ 15 h 172"/>
                  <a:gd name="T46" fmla="*/ 35 w 199"/>
                  <a:gd name="T47" fmla="*/ 28 h 1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9" h="172">
                    <a:moveTo>
                      <a:pt x="35" y="28"/>
                    </a:moveTo>
                    <a:lnTo>
                      <a:pt x="32" y="72"/>
                    </a:lnTo>
                    <a:lnTo>
                      <a:pt x="0" y="118"/>
                    </a:lnTo>
                    <a:lnTo>
                      <a:pt x="7" y="127"/>
                    </a:lnTo>
                    <a:lnTo>
                      <a:pt x="43" y="124"/>
                    </a:lnTo>
                    <a:lnTo>
                      <a:pt x="26" y="144"/>
                    </a:lnTo>
                    <a:lnTo>
                      <a:pt x="19" y="152"/>
                    </a:lnTo>
                    <a:lnTo>
                      <a:pt x="22" y="172"/>
                    </a:lnTo>
                    <a:lnTo>
                      <a:pt x="50" y="140"/>
                    </a:lnTo>
                    <a:lnTo>
                      <a:pt x="67" y="131"/>
                    </a:lnTo>
                    <a:lnTo>
                      <a:pt x="97" y="92"/>
                    </a:lnTo>
                    <a:lnTo>
                      <a:pt x="132" y="72"/>
                    </a:lnTo>
                    <a:lnTo>
                      <a:pt x="186" y="70"/>
                    </a:lnTo>
                    <a:lnTo>
                      <a:pt x="199" y="64"/>
                    </a:lnTo>
                    <a:lnTo>
                      <a:pt x="197" y="52"/>
                    </a:lnTo>
                    <a:lnTo>
                      <a:pt x="171" y="30"/>
                    </a:lnTo>
                    <a:lnTo>
                      <a:pt x="158" y="32"/>
                    </a:lnTo>
                    <a:lnTo>
                      <a:pt x="154" y="26"/>
                    </a:lnTo>
                    <a:lnTo>
                      <a:pt x="139" y="26"/>
                    </a:lnTo>
                    <a:lnTo>
                      <a:pt x="117" y="2"/>
                    </a:lnTo>
                    <a:lnTo>
                      <a:pt x="93" y="0"/>
                    </a:lnTo>
                    <a:lnTo>
                      <a:pt x="71" y="6"/>
                    </a:lnTo>
                    <a:lnTo>
                      <a:pt x="52" y="15"/>
                    </a:lnTo>
                    <a:lnTo>
                      <a:pt x="35" y="2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4" name="Freeform 88"/>
              <p:cNvSpPr>
                <a:spLocks/>
              </p:cNvSpPr>
              <p:nvPr/>
            </p:nvSpPr>
            <p:spPr bwMode="auto">
              <a:xfrm>
                <a:off x="3036" y="2925"/>
                <a:ext cx="1334" cy="670"/>
              </a:xfrm>
              <a:custGeom>
                <a:avLst/>
                <a:gdLst>
                  <a:gd name="T0" fmla="*/ 219 w 1334"/>
                  <a:gd name="T1" fmla="*/ 255 h 670"/>
                  <a:gd name="T2" fmla="*/ 185 w 1334"/>
                  <a:gd name="T3" fmla="*/ 233 h 670"/>
                  <a:gd name="T4" fmla="*/ 283 w 1334"/>
                  <a:gd name="T5" fmla="*/ 198 h 670"/>
                  <a:gd name="T6" fmla="*/ 346 w 1334"/>
                  <a:gd name="T7" fmla="*/ 169 h 670"/>
                  <a:gd name="T8" fmla="*/ 421 w 1334"/>
                  <a:gd name="T9" fmla="*/ 109 h 670"/>
                  <a:gd name="T10" fmla="*/ 540 w 1334"/>
                  <a:gd name="T11" fmla="*/ 82 h 670"/>
                  <a:gd name="T12" fmla="*/ 581 w 1334"/>
                  <a:gd name="T13" fmla="*/ 107 h 670"/>
                  <a:gd name="T14" fmla="*/ 640 w 1334"/>
                  <a:gd name="T15" fmla="*/ 117 h 670"/>
                  <a:gd name="T16" fmla="*/ 681 w 1334"/>
                  <a:gd name="T17" fmla="*/ 113 h 670"/>
                  <a:gd name="T18" fmla="*/ 818 w 1334"/>
                  <a:gd name="T19" fmla="*/ 120 h 670"/>
                  <a:gd name="T20" fmla="*/ 866 w 1334"/>
                  <a:gd name="T21" fmla="*/ 93 h 670"/>
                  <a:gd name="T22" fmla="*/ 938 w 1334"/>
                  <a:gd name="T23" fmla="*/ 78 h 670"/>
                  <a:gd name="T24" fmla="*/ 978 w 1334"/>
                  <a:gd name="T25" fmla="*/ 26 h 670"/>
                  <a:gd name="T26" fmla="*/ 1045 w 1334"/>
                  <a:gd name="T27" fmla="*/ 26 h 670"/>
                  <a:gd name="T28" fmla="*/ 1086 w 1334"/>
                  <a:gd name="T29" fmla="*/ 4 h 670"/>
                  <a:gd name="T30" fmla="*/ 1160 w 1334"/>
                  <a:gd name="T31" fmla="*/ 85 h 670"/>
                  <a:gd name="T32" fmla="*/ 1230 w 1334"/>
                  <a:gd name="T33" fmla="*/ 169 h 670"/>
                  <a:gd name="T34" fmla="*/ 1275 w 1334"/>
                  <a:gd name="T35" fmla="*/ 229 h 670"/>
                  <a:gd name="T36" fmla="*/ 1308 w 1334"/>
                  <a:gd name="T37" fmla="*/ 284 h 670"/>
                  <a:gd name="T38" fmla="*/ 1334 w 1334"/>
                  <a:gd name="T39" fmla="*/ 344 h 670"/>
                  <a:gd name="T40" fmla="*/ 1264 w 1334"/>
                  <a:gd name="T41" fmla="*/ 362 h 670"/>
                  <a:gd name="T42" fmla="*/ 1230 w 1334"/>
                  <a:gd name="T43" fmla="*/ 366 h 670"/>
                  <a:gd name="T44" fmla="*/ 1186 w 1334"/>
                  <a:gd name="T45" fmla="*/ 359 h 670"/>
                  <a:gd name="T46" fmla="*/ 1152 w 1334"/>
                  <a:gd name="T47" fmla="*/ 385 h 670"/>
                  <a:gd name="T48" fmla="*/ 1097 w 1334"/>
                  <a:gd name="T49" fmla="*/ 396 h 670"/>
                  <a:gd name="T50" fmla="*/ 1060 w 1334"/>
                  <a:gd name="T51" fmla="*/ 433 h 670"/>
                  <a:gd name="T52" fmla="*/ 978 w 1334"/>
                  <a:gd name="T53" fmla="*/ 477 h 670"/>
                  <a:gd name="T54" fmla="*/ 923 w 1334"/>
                  <a:gd name="T55" fmla="*/ 492 h 670"/>
                  <a:gd name="T56" fmla="*/ 875 w 1334"/>
                  <a:gd name="T57" fmla="*/ 492 h 670"/>
                  <a:gd name="T58" fmla="*/ 777 w 1334"/>
                  <a:gd name="T59" fmla="*/ 499 h 670"/>
                  <a:gd name="T60" fmla="*/ 762 w 1334"/>
                  <a:gd name="T61" fmla="*/ 548 h 670"/>
                  <a:gd name="T62" fmla="*/ 707 w 1334"/>
                  <a:gd name="T63" fmla="*/ 570 h 670"/>
                  <a:gd name="T64" fmla="*/ 714 w 1334"/>
                  <a:gd name="T65" fmla="*/ 529 h 670"/>
                  <a:gd name="T66" fmla="*/ 685 w 1334"/>
                  <a:gd name="T67" fmla="*/ 540 h 670"/>
                  <a:gd name="T68" fmla="*/ 610 w 1334"/>
                  <a:gd name="T69" fmla="*/ 548 h 670"/>
                  <a:gd name="T70" fmla="*/ 562 w 1334"/>
                  <a:gd name="T71" fmla="*/ 611 h 670"/>
                  <a:gd name="T72" fmla="*/ 418 w 1334"/>
                  <a:gd name="T73" fmla="*/ 600 h 670"/>
                  <a:gd name="T74" fmla="*/ 332 w 1334"/>
                  <a:gd name="T75" fmla="*/ 585 h 670"/>
                  <a:gd name="T76" fmla="*/ 317 w 1334"/>
                  <a:gd name="T77" fmla="*/ 637 h 670"/>
                  <a:gd name="T78" fmla="*/ 265 w 1334"/>
                  <a:gd name="T79" fmla="*/ 670 h 670"/>
                  <a:gd name="T80" fmla="*/ 232 w 1334"/>
                  <a:gd name="T81" fmla="*/ 648 h 670"/>
                  <a:gd name="T82" fmla="*/ 185 w 1334"/>
                  <a:gd name="T83" fmla="*/ 618 h 670"/>
                  <a:gd name="T84" fmla="*/ 148 w 1334"/>
                  <a:gd name="T85" fmla="*/ 603 h 670"/>
                  <a:gd name="T86" fmla="*/ 115 w 1334"/>
                  <a:gd name="T87" fmla="*/ 588 h 670"/>
                  <a:gd name="T88" fmla="*/ 96 w 1334"/>
                  <a:gd name="T89" fmla="*/ 566 h 670"/>
                  <a:gd name="T90" fmla="*/ 85 w 1334"/>
                  <a:gd name="T91" fmla="*/ 533 h 670"/>
                  <a:gd name="T92" fmla="*/ 15 w 1334"/>
                  <a:gd name="T93" fmla="*/ 474 h 670"/>
                  <a:gd name="T94" fmla="*/ 37 w 1334"/>
                  <a:gd name="T95" fmla="*/ 466 h 670"/>
                  <a:gd name="T96" fmla="*/ 37 w 1334"/>
                  <a:gd name="T97" fmla="*/ 414 h 670"/>
                  <a:gd name="T98" fmla="*/ 7 w 1334"/>
                  <a:gd name="T99" fmla="*/ 385 h 670"/>
                  <a:gd name="T100" fmla="*/ 30 w 1334"/>
                  <a:gd name="T101" fmla="*/ 299 h 670"/>
                  <a:gd name="T102" fmla="*/ 74 w 1334"/>
                  <a:gd name="T103" fmla="*/ 307 h 670"/>
                  <a:gd name="T104" fmla="*/ 107 w 1334"/>
                  <a:gd name="T105" fmla="*/ 288 h 6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34" h="670">
                    <a:moveTo>
                      <a:pt x="178" y="284"/>
                    </a:moveTo>
                    <a:lnTo>
                      <a:pt x="182" y="259"/>
                    </a:lnTo>
                    <a:lnTo>
                      <a:pt x="219" y="255"/>
                    </a:lnTo>
                    <a:lnTo>
                      <a:pt x="229" y="255"/>
                    </a:lnTo>
                    <a:lnTo>
                      <a:pt x="211" y="240"/>
                    </a:lnTo>
                    <a:lnTo>
                      <a:pt x="185" y="233"/>
                    </a:lnTo>
                    <a:lnTo>
                      <a:pt x="185" y="217"/>
                    </a:lnTo>
                    <a:lnTo>
                      <a:pt x="239" y="202"/>
                    </a:lnTo>
                    <a:lnTo>
                      <a:pt x="283" y="198"/>
                    </a:lnTo>
                    <a:lnTo>
                      <a:pt x="313" y="183"/>
                    </a:lnTo>
                    <a:lnTo>
                      <a:pt x="332" y="191"/>
                    </a:lnTo>
                    <a:lnTo>
                      <a:pt x="346" y="169"/>
                    </a:lnTo>
                    <a:lnTo>
                      <a:pt x="381" y="139"/>
                    </a:lnTo>
                    <a:lnTo>
                      <a:pt x="403" y="120"/>
                    </a:lnTo>
                    <a:lnTo>
                      <a:pt x="421" y="109"/>
                    </a:lnTo>
                    <a:lnTo>
                      <a:pt x="455" y="109"/>
                    </a:lnTo>
                    <a:lnTo>
                      <a:pt x="488" y="99"/>
                    </a:lnTo>
                    <a:lnTo>
                      <a:pt x="540" y="82"/>
                    </a:lnTo>
                    <a:lnTo>
                      <a:pt x="551" y="82"/>
                    </a:lnTo>
                    <a:lnTo>
                      <a:pt x="566" y="96"/>
                    </a:lnTo>
                    <a:lnTo>
                      <a:pt x="581" y="107"/>
                    </a:lnTo>
                    <a:lnTo>
                      <a:pt x="603" y="96"/>
                    </a:lnTo>
                    <a:lnTo>
                      <a:pt x="625" y="107"/>
                    </a:lnTo>
                    <a:lnTo>
                      <a:pt x="640" y="117"/>
                    </a:lnTo>
                    <a:lnTo>
                      <a:pt x="659" y="120"/>
                    </a:lnTo>
                    <a:lnTo>
                      <a:pt x="670" y="128"/>
                    </a:lnTo>
                    <a:lnTo>
                      <a:pt x="681" y="113"/>
                    </a:lnTo>
                    <a:lnTo>
                      <a:pt x="714" y="124"/>
                    </a:lnTo>
                    <a:lnTo>
                      <a:pt x="770" y="128"/>
                    </a:lnTo>
                    <a:lnTo>
                      <a:pt x="818" y="120"/>
                    </a:lnTo>
                    <a:lnTo>
                      <a:pt x="840" y="109"/>
                    </a:lnTo>
                    <a:lnTo>
                      <a:pt x="851" y="103"/>
                    </a:lnTo>
                    <a:lnTo>
                      <a:pt x="866" y="93"/>
                    </a:lnTo>
                    <a:lnTo>
                      <a:pt x="893" y="99"/>
                    </a:lnTo>
                    <a:lnTo>
                      <a:pt x="915" y="96"/>
                    </a:lnTo>
                    <a:lnTo>
                      <a:pt x="938" y="78"/>
                    </a:lnTo>
                    <a:lnTo>
                      <a:pt x="971" y="56"/>
                    </a:lnTo>
                    <a:lnTo>
                      <a:pt x="975" y="41"/>
                    </a:lnTo>
                    <a:lnTo>
                      <a:pt x="978" y="26"/>
                    </a:lnTo>
                    <a:lnTo>
                      <a:pt x="997" y="22"/>
                    </a:lnTo>
                    <a:lnTo>
                      <a:pt x="1015" y="26"/>
                    </a:lnTo>
                    <a:lnTo>
                      <a:pt x="1045" y="26"/>
                    </a:lnTo>
                    <a:lnTo>
                      <a:pt x="1056" y="15"/>
                    </a:lnTo>
                    <a:lnTo>
                      <a:pt x="1071" y="0"/>
                    </a:lnTo>
                    <a:lnTo>
                      <a:pt x="1086" y="4"/>
                    </a:lnTo>
                    <a:lnTo>
                      <a:pt x="1093" y="19"/>
                    </a:lnTo>
                    <a:lnTo>
                      <a:pt x="1134" y="26"/>
                    </a:lnTo>
                    <a:lnTo>
                      <a:pt x="1160" y="85"/>
                    </a:lnTo>
                    <a:lnTo>
                      <a:pt x="1241" y="89"/>
                    </a:lnTo>
                    <a:lnTo>
                      <a:pt x="1267" y="120"/>
                    </a:lnTo>
                    <a:lnTo>
                      <a:pt x="1230" y="169"/>
                    </a:lnTo>
                    <a:lnTo>
                      <a:pt x="1249" y="183"/>
                    </a:lnTo>
                    <a:lnTo>
                      <a:pt x="1245" y="217"/>
                    </a:lnTo>
                    <a:lnTo>
                      <a:pt x="1275" y="229"/>
                    </a:lnTo>
                    <a:lnTo>
                      <a:pt x="1260" y="277"/>
                    </a:lnTo>
                    <a:lnTo>
                      <a:pt x="1282" y="277"/>
                    </a:lnTo>
                    <a:lnTo>
                      <a:pt x="1308" y="284"/>
                    </a:lnTo>
                    <a:lnTo>
                      <a:pt x="1304" y="299"/>
                    </a:lnTo>
                    <a:lnTo>
                      <a:pt x="1312" y="322"/>
                    </a:lnTo>
                    <a:lnTo>
                      <a:pt x="1334" y="344"/>
                    </a:lnTo>
                    <a:lnTo>
                      <a:pt x="1319" y="351"/>
                    </a:lnTo>
                    <a:lnTo>
                      <a:pt x="1301" y="355"/>
                    </a:lnTo>
                    <a:lnTo>
                      <a:pt x="1264" y="362"/>
                    </a:lnTo>
                    <a:lnTo>
                      <a:pt x="1249" y="370"/>
                    </a:lnTo>
                    <a:lnTo>
                      <a:pt x="1230" y="355"/>
                    </a:lnTo>
                    <a:lnTo>
                      <a:pt x="1230" y="366"/>
                    </a:lnTo>
                    <a:lnTo>
                      <a:pt x="1219" y="373"/>
                    </a:lnTo>
                    <a:lnTo>
                      <a:pt x="1201" y="377"/>
                    </a:lnTo>
                    <a:lnTo>
                      <a:pt x="1186" y="359"/>
                    </a:lnTo>
                    <a:lnTo>
                      <a:pt x="1164" y="370"/>
                    </a:lnTo>
                    <a:lnTo>
                      <a:pt x="1171" y="385"/>
                    </a:lnTo>
                    <a:lnTo>
                      <a:pt x="1152" y="385"/>
                    </a:lnTo>
                    <a:lnTo>
                      <a:pt x="1123" y="385"/>
                    </a:lnTo>
                    <a:lnTo>
                      <a:pt x="1112" y="399"/>
                    </a:lnTo>
                    <a:lnTo>
                      <a:pt x="1097" y="396"/>
                    </a:lnTo>
                    <a:lnTo>
                      <a:pt x="1082" y="399"/>
                    </a:lnTo>
                    <a:lnTo>
                      <a:pt x="1082" y="410"/>
                    </a:lnTo>
                    <a:lnTo>
                      <a:pt x="1060" y="433"/>
                    </a:lnTo>
                    <a:lnTo>
                      <a:pt x="1030" y="459"/>
                    </a:lnTo>
                    <a:lnTo>
                      <a:pt x="982" y="462"/>
                    </a:lnTo>
                    <a:lnTo>
                      <a:pt x="978" y="477"/>
                    </a:lnTo>
                    <a:lnTo>
                      <a:pt x="975" y="485"/>
                    </a:lnTo>
                    <a:lnTo>
                      <a:pt x="949" y="485"/>
                    </a:lnTo>
                    <a:lnTo>
                      <a:pt x="923" y="492"/>
                    </a:lnTo>
                    <a:lnTo>
                      <a:pt x="900" y="485"/>
                    </a:lnTo>
                    <a:lnTo>
                      <a:pt x="889" y="477"/>
                    </a:lnTo>
                    <a:lnTo>
                      <a:pt x="875" y="492"/>
                    </a:lnTo>
                    <a:lnTo>
                      <a:pt x="840" y="507"/>
                    </a:lnTo>
                    <a:lnTo>
                      <a:pt x="799" y="507"/>
                    </a:lnTo>
                    <a:lnTo>
                      <a:pt x="777" y="499"/>
                    </a:lnTo>
                    <a:lnTo>
                      <a:pt x="759" y="518"/>
                    </a:lnTo>
                    <a:lnTo>
                      <a:pt x="762" y="548"/>
                    </a:lnTo>
                    <a:lnTo>
                      <a:pt x="740" y="588"/>
                    </a:lnTo>
                    <a:lnTo>
                      <a:pt x="722" y="596"/>
                    </a:lnTo>
                    <a:lnTo>
                      <a:pt x="707" y="570"/>
                    </a:lnTo>
                    <a:lnTo>
                      <a:pt x="699" y="559"/>
                    </a:lnTo>
                    <a:lnTo>
                      <a:pt x="707" y="540"/>
                    </a:lnTo>
                    <a:lnTo>
                      <a:pt x="714" y="529"/>
                    </a:lnTo>
                    <a:lnTo>
                      <a:pt x="707" y="522"/>
                    </a:lnTo>
                    <a:lnTo>
                      <a:pt x="696" y="522"/>
                    </a:lnTo>
                    <a:lnTo>
                      <a:pt x="685" y="540"/>
                    </a:lnTo>
                    <a:lnTo>
                      <a:pt x="662" y="559"/>
                    </a:lnTo>
                    <a:lnTo>
                      <a:pt x="640" y="551"/>
                    </a:lnTo>
                    <a:lnTo>
                      <a:pt x="610" y="548"/>
                    </a:lnTo>
                    <a:lnTo>
                      <a:pt x="577" y="592"/>
                    </a:lnTo>
                    <a:lnTo>
                      <a:pt x="566" y="600"/>
                    </a:lnTo>
                    <a:lnTo>
                      <a:pt x="562" y="611"/>
                    </a:lnTo>
                    <a:lnTo>
                      <a:pt x="514" y="626"/>
                    </a:lnTo>
                    <a:lnTo>
                      <a:pt x="503" y="626"/>
                    </a:lnTo>
                    <a:lnTo>
                      <a:pt x="418" y="600"/>
                    </a:lnTo>
                    <a:lnTo>
                      <a:pt x="392" y="596"/>
                    </a:lnTo>
                    <a:lnTo>
                      <a:pt x="362" y="588"/>
                    </a:lnTo>
                    <a:lnTo>
                      <a:pt x="332" y="585"/>
                    </a:lnTo>
                    <a:lnTo>
                      <a:pt x="324" y="603"/>
                    </a:lnTo>
                    <a:lnTo>
                      <a:pt x="320" y="629"/>
                    </a:lnTo>
                    <a:lnTo>
                      <a:pt x="317" y="637"/>
                    </a:lnTo>
                    <a:lnTo>
                      <a:pt x="294" y="644"/>
                    </a:lnTo>
                    <a:lnTo>
                      <a:pt x="291" y="644"/>
                    </a:lnTo>
                    <a:lnTo>
                      <a:pt x="265" y="670"/>
                    </a:lnTo>
                    <a:lnTo>
                      <a:pt x="250" y="670"/>
                    </a:lnTo>
                    <a:lnTo>
                      <a:pt x="243" y="651"/>
                    </a:lnTo>
                    <a:lnTo>
                      <a:pt x="232" y="648"/>
                    </a:lnTo>
                    <a:lnTo>
                      <a:pt x="219" y="637"/>
                    </a:lnTo>
                    <a:lnTo>
                      <a:pt x="215" y="622"/>
                    </a:lnTo>
                    <a:lnTo>
                      <a:pt x="185" y="618"/>
                    </a:lnTo>
                    <a:lnTo>
                      <a:pt x="170" y="611"/>
                    </a:lnTo>
                    <a:lnTo>
                      <a:pt x="167" y="603"/>
                    </a:lnTo>
                    <a:lnTo>
                      <a:pt x="148" y="603"/>
                    </a:lnTo>
                    <a:lnTo>
                      <a:pt x="133" y="588"/>
                    </a:lnTo>
                    <a:lnTo>
                      <a:pt x="130" y="581"/>
                    </a:lnTo>
                    <a:lnTo>
                      <a:pt x="115" y="588"/>
                    </a:lnTo>
                    <a:lnTo>
                      <a:pt x="100" y="585"/>
                    </a:lnTo>
                    <a:lnTo>
                      <a:pt x="93" y="581"/>
                    </a:lnTo>
                    <a:lnTo>
                      <a:pt x="96" y="566"/>
                    </a:lnTo>
                    <a:lnTo>
                      <a:pt x="74" y="551"/>
                    </a:lnTo>
                    <a:lnTo>
                      <a:pt x="78" y="540"/>
                    </a:lnTo>
                    <a:lnTo>
                      <a:pt x="85" y="533"/>
                    </a:lnTo>
                    <a:lnTo>
                      <a:pt x="63" y="518"/>
                    </a:lnTo>
                    <a:lnTo>
                      <a:pt x="7" y="496"/>
                    </a:lnTo>
                    <a:lnTo>
                      <a:pt x="15" y="474"/>
                    </a:lnTo>
                    <a:lnTo>
                      <a:pt x="33" y="474"/>
                    </a:lnTo>
                    <a:lnTo>
                      <a:pt x="41" y="488"/>
                    </a:lnTo>
                    <a:lnTo>
                      <a:pt x="37" y="466"/>
                    </a:lnTo>
                    <a:lnTo>
                      <a:pt x="48" y="448"/>
                    </a:lnTo>
                    <a:lnTo>
                      <a:pt x="56" y="429"/>
                    </a:lnTo>
                    <a:lnTo>
                      <a:pt x="37" y="414"/>
                    </a:lnTo>
                    <a:lnTo>
                      <a:pt x="22" y="399"/>
                    </a:lnTo>
                    <a:lnTo>
                      <a:pt x="22" y="385"/>
                    </a:lnTo>
                    <a:lnTo>
                      <a:pt x="7" y="385"/>
                    </a:lnTo>
                    <a:lnTo>
                      <a:pt x="0" y="381"/>
                    </a:lnTo>
                    <a:lnTo>
                      <a:pt x="4" y="347"/>
                    </a:lnTo>
                    <a:lnTo>
                      <a:pt x="30" y="299"/>
                    </a:lnTo>
                    <a:lnTo>
                      <a:pt x="33" y="299"/>
                    </a:lnTo>
                    <a:lnTo>
                      <a:pt x="56" y="299"/>
                    </a:lnTo>
                    <a:lnTo>
                      <a:pt x="74" y="307"/>
                    </a:lnTo>
                    <a:lnTo>
                      <a:pt x="85" y="307"/>
                    </a:lnTo>
                    <a:lnTo>
                      <a:pt x="85" y="292"/>
                    </a:lnTo>
                    <a:lnTo>
                      <a:pt x="107" y="288"/>
                    </a:lnTo>
                    <a:lnTo>
                      <a:pt x="148" y="288"/>
                    </a:lnTo>
                    <a:lnTo>
                      <a:pt x="178" y="2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15" name="Group 89"/>
              <p:cNvGrpSpPr>
                <a:grpSpLocks/>
              </p:cNvGrpSpPr>
              <p:nvPr/>
            </p:nvGrpSpPr>
            <p:grpSpPr bwMode="auto">
              <a:xfrm>
                <a:off x="3513" y="3131"/>
                <a:ext cx="712" cy="197"/>
                <a:chOff x="3513" y="3131"/>
                <a:chExt cx="712" cy="197"/>
              </a:xfrm>
            </p:grpSpPr>
            <p:sp>
              <p:nvSpPr>
                <p:cNvPr id="916" name="Freeform 90"/>
                <p:cNvSpPr>
                  <a:spLocks/>
                </p:cNvSpPr>
                <p:nvPr/>
              </p:nvSpPr>
              <p:spPr bwMode="auto">
                <a:xfrm>
                  <a:off x="3513" y="3282"/>
                  <a:ext cx="37" cy="46"/>
                </a:xfrm>
                <a:custGeom>
                  <a:avLst/>
                  <a:gdLst>
                    <a:gd name="T0" fmla="*/ 7 w 37"/>
                    <a:gd name="T1" fmla="*/ 0 h 46"/>
                    <a:gd name="T2" fmla="*/ 7 w 37"/>
                    <a:gd name="T3" fmla="*/ 13 h 46"/>
                    <a:gd name="T4" fmla="*/ 0 w 37"/>
                    <a:gd name="T5" fmla="*/ 31 h 46"/>
                    <a:gd name="T6" fmla="*/ 0 w 37"/>
                    <a:gd name="T7" fmla="*/ 42 h 46"/>
                    <a:gd name="T8" fmla="*/ 15 w 37"/>
                    <a:gd name="T9" fmla="*/ 42 h 46"/>
                    <a:gd name="T10" fmla="*/ 26 w 37"/>
                    <a:gd name="T11" fmla="*/ 46 h 46"/>
                    <a:gd name="T12" fmla="*/ 37 w 37"/>
                    <a:gd name="T13" fmla="*/ 35 h 46"/>
                    <a:gd name="T14" fmla="*/ 17 w 37"/>
                    <a:gd name="T15" fmla="*/ 13 h 46"/>
                    <a:gd name="T16" fmla="*/ 7 w 37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" h="46">
                      <a:moveTo>
                        <a:pt x="7" y="0"/>
                      </a:moveTo>
                      <a:lnTo>
                        <a:pt x="7" y="13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15" y="42"/>
                      </a:lnTo>
                      <a:lnTo>
                        <a:pt x="26" y="46"/>
                      </a:lnTo>
                      <a:lnTo>
                        <a:pt x="37" y="35"/>
                      </a:lnTo>
                      <a:lnTo>
                        <a:pt x="17" y="1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7" name="Freeform 91"/>
                <p:cNvSpPr>
                  <a:spLocks/>
                </p:cNvSpPr>
                <p:nvPr/>
              </p:nvSpPr>
              <p:spPr bwMode="auto">
                <a:xfrm>
                  <a:off x="4152" y="3131"/>
                  <a:ext cx="73" cy="71"/>
                </a:xfrm>
                <a:custGeom>
                  <a:avLst/>
                  <a:gdLst>
                    <a:gd name="T0" fmla="*/ 73 w 73"/>
                    <a:gd name="T1" fmla="*/ 4 h 71"/>
                    <a:gd name="T2" fmla="*/ 51 w 73"/>
                    <a:gd name="T3" fmla="*/ 34 h 71"/>
                    <a:gd name="T4" fmla="*/ 55 w 73"/>
                    <a:gd name="T5" fmla="*/ 53 h 71"/>
                    <a:gd name="T6" fmla="*/ 55 w 73"/>
                    <a:gd name="T7" fmla="*/ 60 h 71"/>
                    <a:gd name="T8" fmla="*/ 15 w 73"/>
                    <a:gd name="T9" fmla="*/ 71 h 71"/>
                    <a:gd name="T10" fmla="*/ 4 w 73"/>
                    <a:gd name="T11" fmla="*/ 67 h 71"/>
                    <a:gd name="T12" fmla="*/ 4 w 73"/>
                    <a:gd name="T13" fmla="*/ 53 h 71"/>
                    <a:gd name="T14" fmla="*/ 0 w 73"/>
                    <a:gd name="T15" fmla="*/ 38 h 71"/>
                    <a:gd name="T16" fmla="*/ 18 w 73"/>
                    <a:gd name="T17" fmla="*/ 19 h 71"/>
                    <a:gd name="T18" fmla="*/ 29 w 73"/>
                    <a:gd name="T19" fmla="*/ 16 h 71"/>
                    <a:gd name="T20" fmla="*/ 40 w 73"/>
                    <a:gd name="T21" fmla="*/ 0 h 71"/>
                    <a:gd name="T22" fmla="*/ 73 w 73"/>
                    <a:gd name="T23" fmla="*/ 4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" h="71">
                      <a:moveTo>
                        <a:pt x="73" y="4"/>
                      </a:moveTo>
                      <a:lnTo>
                        <a:pt x="51" y="34"/>
                      </a:lnTo>
                      <a:lnTo>
                        <a:pt x="55" y="53"/>
                      </a:lnTo>
                      <a:lnTo>
                        <a:pt x="55" y="60"/>
                      </a:lnTo>
                      <a:lnTo>
                        <a:pt x="15" y="71"/>
                      </a:lnTo>
                      <a:lnTo>
                        <a:pt x="4" y="67"/>
                      </a:lnTo>
                      <a:lnTo>
                        <a:pt x="4" y="53"/>
                      </a:lnTo>
                      <a:lnTo>
                        <a:pt x="0" y="38"/>
                      </a:lnTo>
                      <a:lnTo>
                        <a:pt x="18" y="19"/>
                      </a:lnTo>
                      <a:lnTo>
                        <a:pt x="29" y="16"/>
                      </a:lnTo>
                      <a:lnTo>
                        <a:pt x="40" y="0"/>
                      </a:lnTo>
                      <a:lnTo>
                        <a:pt x="7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77" name="Group 92"/>
            <p:cNvGrpSpPr>
              <a:grpSpLocks/>
            </p:cNvGrpSpPr>
            <p:nvPr/>
          </p:nvGrpSpPr>
          <p:grpSpPr bwMode="auto">
            <a:xfrm>
              <a:off x="2364" y="1146"/>
              <a:ext cx="592" cy="1162"/>
              <a:chOff x="2194" y="723"/>
              <a:chExt cx="555" cy="1187"/>
            </a:xfrm>
          </p:grpSpPr>
          <p:grpSp>
            <p:nvGrpSpPr>
              <p:cNvPr id="902" name="Group 93"/>
              <p:cNvGrpSpPr>
                <a:grpSpLocks/>
              </p:cNvGrpSpPr>
              <p:nvPr/>
            </p:nvGrpSpPr>
            <p:grpSpPr bwMode="auto">
              <a:xfrm>
                <a:off x="2194" y="723"/>
                <a:ext cx="555" cy="1187"/>
                <a:chOff x="2194" y="723"/>
                <a:chExt cx="555" cy="1187"/>
              </a:xfrm>
            </p:grpSpPr>
            <p:sp>
              <p:nvSpPr>
                <p:cNvPr id="908" name="Freeform 94"/>
                <p:cNvSpPr>
                  <a:spLocks/>
                </p:cNvSpPr>
                <p:nvPr/>
              </p:nvSpPr>
              <p:spPr bwMode="auto">
                <a:xfrm>
                  <a:off x="2416" y="1751"/>
                  <a:ext cx="37" cy="92"/>
                </a:xfrm>
                <a:custGeom>
                  <a:avLst/>
                  <a:gdLst>
                    <a:gd name="T0" fmla="*/ 37 w 37"/>
                    <a:gd name="T1" fmla="*/ 0 h 92"/>
                    <a:gd name="T2" fmla="*/ 35 w 37"/>
                    <a:gd name="T3" fmla="*/ 31 h 92"/>
                    <a:gd name="T4" fmla="*/ 24 w 37"/>
                    <a:gd name="T5" fmla="*/ 55 h 92"/>
                    <a:gd name="T6" fmla="*/ 7 w 37"/>
                    <a:gd name="T7" fmla="*/ 70 h 92"/>
                    <a:gd name="T8" fmla="*/ 11 w 37"/>
                    <a:gd name="T9" fmla="*/ 86 h 92"/>
                    <a:gd name="T10" fmla="*/ 4 w 37"/>
                    <a:gd name="T11" fmla="*/ 92 h 92"/>
                    <a:gd name="T12" fmla="*/ 0 w 37"/>
                    <a:gd name="T13" fmla="*/ 72 h 92"/>
                    <a:gd name="T14" fmla="*/ 6 w 37"/>
                    <a:gd name="T15" fmla="*/ 57 h 92"/>
                    <a:gd name="T16" fmla="*/ 11 w 37"/>
                    <a:gd name="T17" fmla="*/ 40 h 92"/>
                    <a:gd name="T18" fmla="*/ 37 w 37"/>
                    <a:gd name="T19" fmla="*/ 0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92">
                      <a:moveTo>
                        <a:pt x="37" y="0"/>
                      </a:moveTo>
                      <a:lnTo>
                        <a:pt x="35" y="31"/>
                      </a:lnTo>
                      <a:lnTo>
                        <a:pt x="24" y="55"/>
                      </a:lnTo>
                      <a:lnTo>
                        <a:pt x="7" y="70"/>
                      </a:lnTo>
                      <a:lnTo>
                        <a:pt x="11" y="86"/>
                      </a:lnTo>
                      <a:lnTo>
                        <a:pt x="4" y="92"/>
                      </a:lnTo>
                      <a:lnTo>
                        <a:pt x="0" y="72"/>
                      </a:lnTo>
                      <a:lnTo>
                        <a:pt x="6" y="57"/>
                      </a:lnTo>
                      <a:lnTo>
                        <a:pt x="11" y="4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9" name="Freeform 95"/>
                <p:cNvSpPr>
                  <a:spLocks/>
                </p:cNvSpPr>
                <p:nvPr/>
              </p:nvSpPr>
              <p:spPr bwMode="auto">
                <a:xfrm>
                  <a:off x="2498" y="1708"/>
                  <a:ext cx="50" cy="73"/>
                </a:xfrm>
                <a:custGeom>
                  <a:avLst/>
                  <a:gdLst>
                    <a:gd name="T0" fmla="*/ 39 w 50"/>
                    <a:gd name="T1" fmla="*/ 0 h 73"/>
                    <a:gd name="T2" fmla="*/ 50 w 50"/>
                    <a:gd name="T3" fmla="*/ 0 h 73"/>
                    <a:gd name="T4" fmla="*/ 37 w 50"/>
                    <a:gd name="T5" fmla="*/ 15 h 73"/>
                    <a:gd name="T6" fmla="*/ 35 w 50"/>
                    <a:gd name="T7" fmla="*/ 26 h 73"/>
                    <a:gd name="T8" fmla="*/ 39 w 50"/>
                    <a:gd name="T9" fmla="*/ 41 h 73"/>
                    <a:gd name="T10" fmla="*/ 26 w 50"/>
                    <a:gd name="T11" fmla="*/ 56 h 73"/>
                    <a:gd name="T12" fmla="*/ 9 w 50"/>
                    <a:gd name="T13" fmla="*/ 73 h 73"/>
                    <a:gd name="T14" fmla="*/ 6 w 50"/>
                    <a:gd name="T15" fmla="*/ 56 h 73"/>
                    <a:gd name="T16" fmla="*/ 0 w 50"/>
                    <a:gd name="T17" fmla="*/ 49 h 73"/>
                    <a:gd name="T18" fmla="*/ 0 w 50"/>
                    <a:gd name="T19" fmla="*/ 36 h 73"/>
                    <a:gd name="T20" fmla="*/ 15 w 50"/>
                    <a:gd name="T21" fmla="*/ 22 h 73"/>
                    <a:gd name="T22" fmla="*/ 39 w 50"/>
                    <a:gd name="T23" fmla="*/ 0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0" h="73">
                      <a:moveTo>
                        <a:pt x="39" y="0"/>
                      </a:moveTo>
                      <a:lnTo>
                        <a:pt x="50" y="0"/>
                      </a:lnTo>
                      <a:lnTo>
                        <a:pt x="37" y="15"/>
                      </a:lnTo>
                      <a:lnTo>
                        <a:pt x="35" y="26"/>
                      </a:lnTo>
                      <a:lnTo>
                        <a:pt x="39" y="41"/>
                      </a:lnTo>
                      <a:lnTo>
                        <a:pt x="26" y="56"/>
                      </a:lnTo>
                      <a:lnTo>
                        <a:pt x="9" y="73"/>
                      </a:lnTo>
                      <a:lnTo>
                        <a:pt x="6" y="56"/>
                      </a:lnTo>
                      <a:lnTo>
                        <a:pt x="0" y="49"/>
                      </a:lnTo>
                      <a:lnTo>
                        <a:pt x="0" y="36"/>
                      </a:lnTo>
                      <a:lnTo>
                        <a:pt x="15" y="22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10" name="Group 96"/>
                <p:cNvGrpSpPr>
                  <a:grpSpLocks/>
                </p:cNvGrpSpPr>
                <p:nvPr/>
              </p:nvGrpSpPr>
              <p:grpSpPr bwMode="auto">
                <a:xfrm>
                  <a:off x="2194" y="723"/>
                  <a:ext cx="555" cy="1187"/>
                  <a:chOff x="2194" y="723"/>
                  <a:chExt cx="555" cy="1187"/>
                </a:xfrm>
              </p:grpSpPr>
              <p:sp>
                <p:nvSpPr>
                  <p:cNvPr id="911" name="Freeform 97"/>
                  <p:cNvSpPr>
                    <a:spLocks/>
                  </p:cNvSpPr>
                  <p:nvPr/>
                </p:nvSpPr>
                <p:spPr bwMode="auto">
                  <a:xfrm>
                    <a:off x="2194" y="723"/>
                    <a:ext cx="555" cy="1187"/>
                  </a:xfrm>
                  <a:custGeom>
                    <a:avLst/>
                    <a:gdLst>
                      <a:gd name="T0" fmla="*/ 436 w 555"/>
                      <a:gd name="T1" fmla="*/ 21 h 1187"/>
                      <a:gd name="T2" fmla="*/ 511 w 555"/>
                      <a:gd name="T3" fmla="*/ 73 h 1187"/>
                      <a:gd name="T4" fmla="*/ 518 w 555"/>
                      <a:gd name="T5" fmla="*/ 118 h 1187"/>
                      <a:gd name="T6" fmla="*/ 536 w 555"/>
                      <a:gd name="T7" fmla="*/ 158 h 1187"/>
                      <a:gd name="T8" fmla="*/ 533 w 555"/>
                      <a:gd name="T9" fmla="*/ 210 h 1187"/>
                      <a:gd name="T10" fmla="*/ 548 w 555"/>
                      <a:gd name="T11" fmla="*/ 247 h 1187"/>
                      <a:gd name="T12" fmla="*/ 544 w 555"/>
                      <a:gd name="T13" fmla="*/ 277 h 1187"/>
                      <a:gd name="T14" fmla="*/ 477 w 555"/>
                      <a:gd name="T15" fmla="*/ 284 h 1187"/>
                      <a:gd name="T16" fmla="*/ 448 w 555"/>
                      <a:gd name="T17" fmla="*/ 329 h 1187"/>
                      <a:gd name="T18" fmla="*/ 440 w 555"/>
                      <a:gd name="T19" fmla="*/ 362 h 1187"/>
                      <a:gd name="T20" fmla="*/ 444 w 555"/>
                      <a:gd name="T21" fmla="*/ 410 h 1187"/>
                      <a:gd name="T22" fmla="*/ 422 w 555"/>
                      <a:gd name="T23" fmla="*/ 456 h 1187"/>
                      <a:gd name="T24" fmla="*/ 359 w 555"/>
                      <a:gd name="T25" fmla="*/ 493 h 1187"/>
                      <a:gd name="T26" fmla="*/ 336 w 555"/>
                      <a:gd name="T27" fmla="*/ 515 h 1187"/>
                      <a:gd name="T28" fmla="*/ 307 w 555"/>
                      <a:gd name="T29" fmla="*/ 571 h 1187"/>
                      <a:gd name="T30" fmla="*/ 298 w 555"/>
                      <a:gd name="T31" fmla="*/ 613 h 1187"/>
                      <a:gd name="T32" fmla="*/ 272 w 555"/>
                      <a:gd name="T33" fmla="*/ 673 h 1187"/>
                      <a:gd name="T34" fmla="*/ 310 w 555"/>
                      <a:gd name="T35" fmla="*/ 751 h 1187"/>
                      <a:gd name="T36" fmla="*/ 340 w 555"/>
                      <a:gd name="T37" fmla="*/ 810 h 1187"/>
                      <a:gd name="T38" fmla="*/ 307 w 555"/>
                      <a:gd name="T39" fmla="*/ 832 h 1187"/>
                      <a:gd name="T40" fmla="*/ 279 w 555"/>
                      <a:gd name="T41" fmla="*/ 836 h 1187"/>
                      <a:gd name="T42" fmla="*/ 216 w 555"/>
                      <a:gd name="T43" fmla="*/ 840 h 1187"/>
                      <a:gd name="T44" fmla="*/ 275 w 555"/>
                      <a:gd name="T45" fmla="*/ 854 h 1187"/>
                      <a:gd name="T46" fmla="*/ 307 w 555"/>
                      <a:gd name="T47" fmla="*/ 873 h 1187"/>
                      <a:gd name="T48" fmla="*/ 286 w 555"/>
                      <a:gd name="T49" fmla="*/ 888 h 1187"/>
                      <a:gd name="T50" fmla="*/ 249 w 555"/>
                      <a:gd name="T51" fmla="*/ 921 h 1187"/>
                      <a:gd name="T52" fmla="*/ 238 w 555"/>
                      <a:gd name="T53" fmla="*/ 955 h 1187"/>
                      <a:gd name="T54" fmla="*/ 223 w 555"/>
                      <a:gd name="T55" fmla="*/ 1033 h 1187"/>
                      <a:gd name="T56" fmla="*/ 205 w 555"/>
                      <a:gd name="T57" fmla="*/ 1085 h 1187"/>
                      <a:gd name="T58" fmla="*/ 159 w 555"/>
                      <a:gd name="T59" fmla="*/ 1126 h 1187"/>
                      <a:gd name="T60" fmla="*/ 115 w 555"/>
                      <a:gd name="T61" fmla="*/ 1141 h 1187"/>
                      <a:gd name="T62" fmla="*/ 107 w 555"/>
                      <a:gd name="T63" fmla="*/ 1176 h 1187"/>
                      <a:gd name="T64" fmla="*/ 63 w 555"/>
                      <a:gd name="T65" fmla="*/ 1187 h 1187"/>
                      <a:gd name="T66" fmla="*/ 44 w 555"/>
                      <a:gd name="T67" fmla="*/ 1168 h 1187"/>
                      <a:gd name="T68" fmla="*/ 26 w 555"/>
                      <a:gd name="T69" fmla="*/ 1104 h 1187"/>
                      <a:gd name="T70" fmla="*/ 41 w 555"/>
                      <a:gd name="T71" fmla="*/ 1089 h 1187"/>
                      <a:gd name="T72" fmla="*/ 44 w 555"/>
                      <a:gd name="T73" fmla="*/ 1067 h 1187"/>
                      <a:gd name="T74" fmla="*/ 26 w 555"/>
                      <a:gd name="T75" fmla="*/ 1007 h 1187"/>
                      <a:gd name="T76" fmla="*/ 11 w 555"/>
                      <a:gd name="T77" fmla="*/ 959 h 1187"/>
                      <a:gd name="T78" fmla="*/ 0 w 555"/>
                      <a:gd name="T79" fmla="*/ 884 h 1187"/>
                      <a:gd name="T80" fmla="*/ 19 w 555"/>
                      <a:gd name="T81" fmla="*/ 854 h 1187"/>
                      <a:gd name="T82" fmla="*/ 33 w 555"/>
                      <a:gd name="T83" fmla="*/ 780 h 1187"/>
                      <a:gd name="T84" fmla="*/ 70 w 555"/>
                      <a:gd name="T85" fmla="*/ 736 h 1187"/>
                      <a:gd name="T86" fmla="*/ 59 w 555"/>
                      <a:gd name="T87" fmla="*/ 658 h 1187"/>
                      <a:gd name="T88" fmla="*/ 74 w 555"/>
                      <a:gd name="T89" fmla="*/ 621 h 1187"/>
                      <a:gd name="T90" fmla="*/ 67 w 555"/>
                      <a:gd name="T91" fmla="*/ 556 h 1187"/>
                      <a:gd name="T92" fmla="*/ 82 w 555"/>
                      <a:gd name="T93" fmla="*/ 478 h 1187"/>
                      <a:gd name="T94" fmla="*/ 130 w 555"/>
                      <a:gd name="T95" fmla="*/ 425 h 1187"/>
                      <a:gd name="T96" fmla="*/ 175 w 555"/>
                      <a:gd name="T97" fmla="*/ 410 h 1187"/>
                      <a:gd name="T98" fmla="*/ 156 w 555"/>
                      <a:gd name="T99" fmla="*/ 362 h 1187"/>
                      <a:gd name="T100" fmla="*/ 175 w 555"/>
                      <a:gd name="T101" fmla="*/ 322 h 1187"/>
                      <a:gd name="T102" fmla="*/ 186 w 555"/>
                      <a:gd name="T103" fmla="*/ 262 h 1187"/>
                      <a:gd name="T104" fmla="*/ 235 w 555"/>
                      <a:gd name="T105" fmla="*/ 225 h 1187"/>
                      <a:gd name="T106" fmla="*/ 257 w 555"/>
                      <a:gd name="T107" fmla="*/ 177 h 1187"/>
                      <a:gd name="T108" fmla="*/ 292 w 555"/>
                      <a:gd name="T109" fmla="*/ 103 h 1187"/>
                      <a:gd name="T110" fmla="*/ 331 w 555"/>
                      <a:gd name="T111" fmla="*/ 69 h 1187"/>
                      <a:gd name="T112" fmla="*/ 368 w 555"/>
                      <a:gd name="T113" fmla="*/ 42 h 1187"/>
                      <a:gd name="T114" fmla="*/ 414 w 555"/>
                      <a:gd name="T115" fmla="*/ 0 h 1187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555" h="1187">
                        <a:moveTo>
                          <a:pt x="418" y="0"/>
                        </a:moveTo>
                        <a:lnTo>
                          <a:pt x="425" y="3"/>
                        </a:lnTo>
                        <a:lnTo>
                          <a:pt x="436" y="21"/>
                        </a:lnTo>
                        <a:lnTo>
                          <a:pt x="485" y="69"/>
                        </a:lnTo>
                        <a:lnTo>
                          <a:pt x="492" y="58"/>
                        </a:lnTo>
                        <a:lnTo>
                          <a:pt x="511" y="73"/>
                        </a:lnTo>
                        <a:lnTo>
                          <a:pt x="518" y="88"/>
                        </a:lnTo>
                        <a:lnTo>
                          <a:pt x="518" y="99"/>
                        </a:lnTo>
                        <a:lnTo>
                          <a:pt x="518" y="118"/>
                        </a:lnTo>
                        <a:lnTo>
                          <a:pt x="511" y="129"/>
                        </a:lnTo>
                        <a:lnTo>
                          <a:pt x="525" y="144"/>
                        </a:lnTo>
                        <a:lnTo>
                          <a:pt x="536" y="158"/>
                        </a:lnTo>
                        <a:lnTo>
                          <a:pt x="536" y="170"/>
                        </a:lnTo>
                        <a:lnTo>
                          <a:pt x="536" y="188"/>
                        </a:lnTo>
                        <a:lnTo>
                          <a:pt x="533" y="210"/>
                        </a:lnTo>
                        <a:lnTo>
                          <a:pt x="525" y="218"/>
                        </a:lnTo>
                        <a:lnTo>
                          <a:pt x="536" y="229"/>
                        </a:lnTo>
                        <a:lnTo>
                          <a:pt x="548" y="247"/>
                        </a:lnTo>
                        <a:lnTo>
                          <a:pt x="555" y="266"/>
                        </a:lnTo>
                        <a:lnTo>
                          <a:pt x="555" y="273"/>
                        </a:lnTo>
                        <a:lnTo>
                          <a:pt x="544" y="277"/>
                        </a:lnTo>
                        <a:lnTo>
                          <a:pt x="496" y="277"/>
                        </a:lnTo>
                        <a:lnTo>
                          <a:pt x="485" y="277"/>
                        </a:lnTo>
                        <a:lnTo>
                          <a:pt x="477" y="284"/>
                        </a:lnTo>
                        <a:lnTo>
                          <a:pt x="477" y="299"/>
                        </a:lnTo>
                        <a:lnTo>
                          <a:pt x="470" y="310"/>
                        </a:lnTo>
                        <a:lnTo>
                          <a:pt x="448" y="329"/>
                        </a:lnTo>
                        <a:lnTo>
                          <a:pt x="451" y="344"/>
                        </a:lnTo>
                        <a:lnTo>
                          <a:pt x="448" y="355"/>
                        </a:lnTo>
                        <a:lnTo>
                          <a:pt x="440" y="362"/>
                        </a:lnTo>
                        <a:lnTo>
                          <a:pt x="448" y="385"/>
                        </a:lnTo>
                        <a:lnTo>
                          <a:pt x="451" y="399"/>
                        </a:lnTo>
                        <a:lnTo>
                          <a:pt x="444" y="410"/>
                        </a:lnTo>
                        <a:lnTo>
                          <a:pt x="429" y="422"/>
                        </a:lnTo>
                        <a:lnTo>
                          <a:pt x="425" y="436"/>
                        </a:lnTo>
                        <a:lnTo>
                          <a:pt x="422" y="456"/>
                        </a:lnTo>
                        <a:lnTo>
                          <a:pt x="396" y="467"/>
                        </a:lnTo>
                        <a:lnTo>
                          <a:pt x="381" y="478"/>
                        </a:lnTo>
                        <a:lnTo>
                          <a:pt x="359" y="493"/>
                        </a:lnTo>
                        <a:lnTo>
                          <a:pt x="362" y="504"/>
                        </a:lnTo>
                        <a:lnTo>
                          <a:pt x="344" y="508"/>
                        </a:lnTo>
                        <a:lnTo>
                          <a:pt x="336" y="515"/>
                        </a:lnTo>
                        <a:lnTo>
                          <a:pt x="318" y="541"/>
                        </a:lnTo>
                        <a:lnTo>
                          <a:pt x="303" y="552"/>
                        </a:lnTo>
                        <a:lnTo>
                          <a:pt x="307" y="571"/>
                        </a:lnTo>
                        <a:lnTo>
                          <a:pt x="298" y="576"/>
                        </a:lnTo>
                        <a:lnTo>
                          <a:pt x="290" y="584"/>
                        </a:lnTo>
                        <a:lnTo>
                          <a:pt x="298" y="613"/>
                        </a:lnTo>
                        <a:lnTo>
                          <a:pt x="294" y="632"/>
                        </a:lnTo>
                        <a:lnTo>
                          <a:pt x="275" y="643"/>
                        </a:lnTo>
                        <a:lnTo>
                          <a:pt x="272" y="673"/>
                        </a:lnTo>
                        <a:lnTo>
                          <a:pt x="275" y="710"/>
                        </a:lnTo>
                        <a:lnTo>
                          <a:pt x="283" y="728"/>
                        </a:lnTo>
                        <a:lnTo>
                          <a:pt x="310" y="751"/>
                        </a:lnTo>
                        <a:lnTo>
                          <a:pt x="321" y="773"/>
                        </a:lnTo>
                        <a:lnTo>
                          <a:pt x="333" y="795"/>
                        </a:lnTo>
                        <a:lnTo>
                          <a:pt x="340" y="810"/>
                        </a:lnTo>
                        <a:lnTo>
                          <a:pt x="333" y="825"/>
                        </a:lnTo>
                        <a:lnTo>
                          <a:pt x="318" y="836"/>
                        </a:lnTo>
                        <a:lnTo>
                          <a:pt x="307" y="832"/>
                        </a:lnTo>
                        <a:lnTo>
                          <a:pt x="298" y="821"/>
                        </a:lnTo>
                        <a:lnTo>
                          <a:pt x="283" y="825"/>
                        </a:lnTo>
                        <a:lnTo>
                          <a:pt x="279" y="836"/>
                        </a:lnTo>
                        <a:lnTo>
                          <a:pt x="257" y="836"/>
                        </a:lnTo>
                        <a:lnTo>
                          <a:pt x="223" y="832"/>
                        </a:lnTo>
                        <a:lnTo>
                          <a:pt x="216" y="840"/>
                        </a:lnTo>
                        <a:lnTo>
                          <a:pt x="238" y="851"/>
                        </a:lnTo>
                        <a:lnTo>
                          <a:pt x="268" y="840"/>
                        </a:lnTo>
                        <a:lnTo>
                          <a:pt x="275" y="854"/>
                        </a:lnTo>
                        <a:lnTo>
                          <a:pt x="298" y="858"/>
                        </a:lnTo>
                        <a:lnTo>
                          <a:pt x="314" y="865"/>
                        </a:lnTo>
                        <a:lnTo>
                          <a:pt x="307" y="873"/>
                        </a:lnTo>
                        <a:lnTo>
                          <a:pt x="286" y="869"/>
                        </a:lnTo>
                        <a:lnTo>
                          <a:pt x="283" y="877"/>
                        </a:lnTo>
                        <a:lnTo>
                          <a:pt x="286" y="888"/>
                        </a:lnTo>
                        <a:lnTo>
                          <a:pt x="275" y="903"/>
                        </a:lnTo>
                        <a:lnTo>
                          <a:pt x="257" y="917"/>
                        </a:lnTo>
                        <a:lnTo>
                          <a:pt x="249" y="921"/>
                        </a:lnTo>
                        <a:lnTo>
                          <a:pt x="242" y="925"/>
                        </a:lnTo>
                        <a:lnTo>
                          <a:pt x="246" y="943"/>
                        </a:lnTo>
                        <a:lnTo>
                          <a:pt x="238" y="955"/>
                        </a:lnTo>
                        <a:lnTo>
                          <a:pt x="227" y="978"/>
                        </a:lnTo>
                        <a:lnTo>
                          <a:pt x="231" y="1000"/>
                        </a:lnTo>
                        <a:lnTo>
                          <a:pt x="223" y="1033"/>
                        </a:lnTo>
                        <a:lnTo>
                          <a:pt x="216" y="1048"/>
                        </a:lnTo>
                        <a:lnTo>
                          <a:pt x="216" y="1070"/>
                        </a:lnTo>
                        <a:lnTo>
                          <a:pt x="205" y="1085"/>
                        </a:lnTo>
                        <a:lnTo>
                          <a:pt x="190" y="1111"/>
                        </a:lnTo>
                        <a:lnTo>
                          <a:pt x="186" y="1130"/>
                        </a:lnTo>
                        <a:lnTo>
                          <a:pt x="159" y="1126"/>
                        </a:lnTo>
                        <a:lnTo>
                          <a:pt x="133" y="1126"/>
                        </a:lnTo>
                        <a:lnTo>
                          <a:pt x="130" y="1137"/>
                        </a:lnTo>
                        <a:lnTo>
                          <a:pt x="115" y="1141"/>
                        </a:lnTo>
                        <a:lnTo>
                          <a:pt x="107" y="1145"/>
                        </a:lnTo>
                        <a:lnTo>
                          <a:pt x="111" y="1157"/>
                        </a:lnTo>
                        <a:lnTo>
                          <a:pt x="107" y="1176"/>
                        </a:lnTo>
                        <a:lnTo>
                          <a:pt x="89" y="1187"/>
                        </a:lnTo>
                        <a:lnTo>
                          <a:pt x="78" y="1176"/>
                        </a:lnTo>
                        <a:lnTo>
                          <a:pt x="63" y="1187"/>
                        </a:lnTo>
                        <a:lnTo>
                          <a:pt x="44" y="1187"/>
                        </a:lnTo>
                        <a:lnTo>
                          <a:pt x="37" y="1176"/>
                        </a:lnTo>
                        <a:lnTo>
                          <a:pt x="44" y="1168"/>
                        </a:lnTo>
                        <a:lnTo>
                          <a:pt x="48" y="1148"/>
                        </a:lnTo>
                        <a:lnTo>
                          <a:pt x="33" y="1119"/>
                        </a:lnTo>
                        <a:lnTo>
                          <a:pt x="26" y="1104"/>
                        </a:lnTo>
                        <a:lnTo>
                          <a:pt x="30" y="1096"/>
                        </a:lnTo>
                        <a:lnTo>
                          <a:pt x="37" y="1096"/>
                        </a:lnTo>
                        <a:lnTo>
                          <a:pt x="41" y="1089"/>
                        </a:lnTo>
                        <a:lnTo>
                          <a:pt x="44" y="1081"/>
                        </a:lnTo>
                        <a:lnTo>
                          <a:pt x="48" y="1074"/>
                        </a:lnTo>
                        <a:lnTo>
                          <a:pt x="44" y="1067"/>
                        </a:lnTo>
                        <a:lnTo>
                          <a:pt x="37" y="1052"/>
                        </a:lnTo>
                        <a:lnTo>
                          <a:pt x="22" y="1030"/>
                        </a:lnTo>
                        <a:lnTo>
                          <a:pt x="26" y="1007"/>
                        </a:lnTo>
                        <a:lnTo>
                          <a:pt x="15" y="989"/>
                        </a:lnTo>
                        <a:lnTo>
                          <a:pt x="4" y="978"/>
                        </a:lnTo>
                        <a:lnTo>
                          <a:pt x="11" y="959"/>
                        </a:lnTo>
                        <a:lnTo>
                          <a:pt x="19" y="921"/>
                        </a:lnTo>
                        <a:lnTo>
                          <a:pt x="4" y="903"/>
                        </a:lnTo>
                        <a:lnTo>
                          <a:pt x="0" y="884"/>
                        </a:lnTo>
                        <a:lnTo>
                          <a:pt x="0" y="873"/>
                        </a:lnTo>
                        <a:lnTo>
                          <a:pt x="7" y="851"/>
                        </a:lnTo>
                        <a:lnTo>
                          <a:pt x="19" y="854"/>
                        </a:lnTo>
                        <a:lnTo>
                          <a:pt x="30" y="825"/>
                        </a:lnTo>
                        <a:lnTo>
                          <a:pt x="30" y="791"/>
                        </a:lnTo>
                        <a:lnTo>
                          <a:pt x="33" y="780"/>
                        </a:lnTo>
                        <a:lnTo>
                          <a:pt x="48" y="769"/>
                        </a:lnTo>
                        <a:lnTo>
                          <a:pt x="70" y="754"/>
                        </a:lnTo>
                        <a:lnTo>
                          <a:pt x="70" y="736"/>
                        </a:lnTo>
                        <a:lnTo>
                          <a:pt x="67" y="680"/>
                        </a:lnTo>
                        <a:lnTo>
                          <a:pt x="59" y="673"/>
                        </a:lnTo>
                        <a:lnTo>
                          <a:pt x="59" y="658"/>
                        </a:lnTo>
                        <a:lnTo>
                          <a:pt x="78" y="650"/>
                        </a:lnTo>
                        <a:lnTo>
                          <a:pt x="85" y="643"/>
                        </a:lnTo>
                        <a:lnTo>
                          <a:pt x="74" y="621"/>
                        </a:lnTo>
                        <a:lnTo>
                          <a:pt x="59" y="599"/>
                        </a:lnTo>
                        <a:lnTo>
                          <a:pt x="63" y="574"/>
                        </a:lnTo>
                        <a:lnTo>
                          <a:pt x="67" y="556"/>
                        </a:lnTo>
                        <a:lnTo>
                          <a:pt x="82" y="523"/>
                        </a:lnTo>
                        <a:lnTo>
                          <a:pt x="82" y="508"/>
                        </a:lnTo>
                        <a:lnTo>
                          <a:pt x="82" y="478"/>
                        </a:lnTo>
                        <a:lnTo>
                          <a:pt x="93" y="452"/>
                        </a:lnTo>
                        <a:lnTo>
                          <a:pt x="111" y="436"/>
                        </a:lnTo>
                        <a:lnTo>
                          <a:pt x="130" y="425"/>
                        </a:lnTo>
                        <a:lnTo>
                          <a:pt x="148" y="429"/>
                        </a:lnTo>
                        <a:lnTo>
                          <a:pt x="167" y="436"/>
                        </a:lnTo>
                        <a:lnTo>
                          <a:pt x="175" y="410"/>
                        </a:lnTo>
                        <a:lnTo>
                          <a:pt x="167" y="388"/>
                        </a:lnTo>
                        <a:lnTo>
                          <a:pt x="159" y="373"/>
                        </a:lnTo>
                        <a:lnTo>
                          <a:pt x="156" y="362"/>
                        </a:lnTo>
                        <a:lnTo>
                          <a:pt x="159" y="351"/>
                        </a:lnTo>
                        <a:lnTo>
                          <a:pt x="172" y="347"/>
                        </a:lnTo>
                        <a:lnTo>
                          <a:pt x="175" y="322"/>
                        </a:lnTo>
                        <a:lnTo>
                          <a:pt x="183" y="299"/>
                        </a:lnTo>
                        <a:lnTo>
                          <a:pt x="186" y="281"/>
                        </a:lnTo>
                        <a:lnTo>
                          <a:pt x="186" y="262"/>
                        </a:lnTo>
                        <a:lnTo>
                          <a:pt x="197" y="244"/>
                        </a:lnTo>
                        <a:lnTo>
                          <a:pt x="220" y="229"/>
                        </a:lnTo>
                        <a:lnTo>
                          <a:pt x="235" y="225"/>
                        </a:lnTo>
                        <a:lnTo>
                          <a:pt x="235" y="207"/>
                        </a:lnTo>
                        <a:lnTo>
                          <a:pt x="242" y="195"/>
                        </a:lnTo>
                        <a:lnTo>
                          <a:pt x="257" y="177"/>
                        </a:lnTo>
                        <a:lnTo>
                          <a:pt x="272" y="166"/>
                        </a:lnTo>
                        <a:lnTo>
                          <a:pt x="264" y="134"/>
                        </a:lnTo>
                        <a:lnTo>
                          <a:pt x="292" y="103"/>
                        </a:lnTo>
                        <a:lnTo>
                          <a:pt x="298" y="90"/>
                        </a:lnTo>
                        <a:lnTo>
                          <a:pt x="318" y="86"/>
                        </a:lnTo>
                        <a:lnTo>
                          <a:pt x="331" y="69"/>
                        </a:lnTo>
                        <a:lnTo>
                          <a:pt x="331" y="58"/>
                        </a:lnTo>
                        <a:lnTo>
                          <a:pt x="344" y="45"/>
                        </a:lnTo>
                        <a:lnTo>
                          <a:pt x="368" y="42"/>
                        </a:lnTo>
                        <a:lnTo>
                          <a:pt x="396" y="42"/>
                        </a:lnTo>
                        <a:lnTo>
                          <a:pt x="418" y="21"/>
                        </a:lnTo>
                        <a:lnTo>
                          <a:pt x="414" y="0"/>
                        </a:lnTo>
                        <a:lnTo>
                          <a:pt x="4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 cmpd="sng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9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12" name="Freeform 98"/>
                  <p:cNvSpPr>
                    <a:spLocks/>
                  </p:cNvSpPr>
                  <p:nvPr/>
                </p:nvSpPr>
                <p:spPr bwMode="auto">
                  <a:xfrm>
                    <a:off x="2194" y="723"/>
                    <a:ext cx="555" cy="1187"/>
                  </a:xfrm>
                  <a:custGeom>
                    <a:avLst/>
                    <a:gdLst>
                      <a:gd name="T0" fmla="*/ 436 w 555"/>
                      <a:gd name="T1" fmla="*/ 21 h 1187"/>
                      <a:gd name="T2" fmla="*/ 511 w 555"/>
                      <a:gd name="T3" fmla="*/ 73 h 1187"/>
                      <a:gd name="T4" fmla="*/ 518 w 555"/>
                      <a:gd name="T5" fmla="*/ 118 h 1187"/>
                      <a:gd name="T6" fmla="*/ 536 w 555"/>
                      <a:gd name="T7" fmla="*/ 158 h 1187"/>
                      <a:gd name="T8" fmla="*/ 533 w 555"/>
                      <a:gd name="T9" fmla="*/ 210 h 1187"/>
                      <a:gd name="T10" fmla="*/ 548 w 555"/>
                      <a:gd name="T11" fmla="*/ 247 h 1187"/>
                      <a:gd name="T12" fmla="*/ 544 w 555"/>
                      <a:gd name="T13" fmla="*/ 277 h 1187"/>
                      <a:gd name="T14" fmla="*/ 477 w 555"/>
                      <a:gd name="T15" fmla="*/ 284 h 1187"/>
                      <a:gd name="T16" fmla="*/ 448 w 555"/>
                      <a:gd name="T17" fmla="*/ 329 h 1187"/>
                      <a:gd name="T18" fmla="*/ 440 w 555"/>
                      <a:gd name="T19" fmla="*/ 362 h 1187"/>
                      <a:gd name="T20" fmla="*/ 444 w 555"/>
                      <a:gd name="T21" fmla="*/ 410 h 1187"/>
                      <a:gd name="T22" fmla="*/ 422 w 555"/>
                      <a:gd name="T23" fmla="*/ 456 h 1187"/>
                      <a:gd name="T24" fmla="*/ 359 w 555"/>
                      <a:gd name="T25" fmla="*/ 493 h 1187"/>
                      <a:gd name="T26" fmla="*/ 336 w 555"/>
                      <a:gd name="T27" fmla="*/ 515 h 1187"/>
                      <a:gd name="T28" fmla="*/ 307 w 555"/>
                      <a:gd name="T29" fmla="*/ 571 h 1187"/>
                      <a:gd name="T30" fmla="*/ 298 w 555"/>
                      <a:gd name="T31" fmla="*/ 613 h 1187"/>
                      <a:gd name="T32" fmla="*/ 272 w 555"/>
                      <a:gd name="T33" fmla="*/ 673 h 1187"/>
                      <a:gd name="T34" fmla="*/ 310 w 555"/>
                      <a:gd name="T35" fmla="*/ 751 h 1187"/>
                      <a:gd name="T36" fmla="*/ 340 w 555"/>
                      <a:gd name="T37" fmla="*/ 810 h 1187"/>
                      <a:gd name="T38" fmla="*/ 307 w 555"/>
                      <a:gd name="T39" fmla="*/ 832 h 1187"/>
                      <a:gd name="T40" fmla="*/ 279 w 555"/>
                      <a:gd name="T41" fmla="*/ 836 h 1187"/>
                      <a:gd name="T42" fmla="*/ 216 w 555"/>
                      <a:gd name="T43" fmla="*/ 840 h 1187"/>
                      <a:gd name="T44" fmla="*/ 275 w 555"/>
                      <a:gd name="T45" fmla="*/ 854 h 1187"/>
                      <a:gd name="T46" fmla="*/ 307 w 555"/>
                      <a:gd name="T47" fmla="*/ 873 h 1187"/>
                      <a:gd name="T48" fmla="*/ 286 w 555"/>
                      <a:gd name="T49" fmla="*/ 888 h 1187"/>
                      <a:gd name="T50" fmla="*/ 249 w 555"/>
                      <a:gd name="T51" fmla="*/ 921 h 1187"/>
                      <a:gd name="T52" fmla="*/ 238 w 555"/>
                      <a:gd name="T53" fmla="*/ 955 h 1187"/>
                      <a:gd name="T54" fmla="*/ 223 w 555"/>
                      <a:gd name="T55" fmla="*/ 1033 h 1187"/>
                      <a:gd name="T56" fmla="*/ 205 w 555"/>
                      <a:gd name="T57" fmla="*/ 1085 h 1187"/>
                      <a:gd name="T58" fmla="*/ 159 w 555"/>
                      <a:gd name="T59" fmla="*/ 1126 h 1187"/>
                      <a:gd name="T60" fmla="*/ 115 w 555"/>
                      <a:gd name="T61" fmla="*/ 1141 h 1187"/>
                      <a:gd name="T62" fmla="*/ 107 w 555"/>
                      <a:gd name="T63" fmla="*/ 1176 h 1187"/>
                      <a:gd name="T64" fmla="*/ 63 w 555"/>
                      <a:gd name="T65" fmla="*/ 1187 h 1187"/>
                      <a:gd name="T66" fmla="*/ 44 w 555"/>
                      <a:gd name="T67" fmla="*/ 1168 h 1187"/>
                      <a:gd name="T68" fmla="*/ 26 w 555"/>
                      <a:gd name="T69" fmla="*/ 1104 h 1187"/>
                      <a:gd name="T70" fmla="*/ 41 w 555"/>
                      <a:gd name="T71" fmla="*/ 1089 h 1187"/>
                      <a:gd name="T72" fmla="*/ 44 w 555"/>
                      <a:gd name="T73" fmla="*/ 1067 h 1187"/>
                      <a:gd name="T74" fmla="*/ 26 w 555"/>
                      <a:gd name="T75" fmla="*/ 1007 h 1187"/>
                      <a:gd name="T76" fmla="*/ 11 w 555"/>
                      <a:gd name="T77" fmla="*/ 959 h 1187"/>
                      <a:gd name="T78" fmla="*/ 0 w 555"/>
                      <a:gd name="T79" fmla="*/ 884 h 1187"/>
                      <a:gd name="T80" fmla="*/ 19 w 555"/>
                      <a:gd name="T81" fmla="*/ 854 h 1187"/>
                      <a:gd name="T82" fmla="*/ 33 w 555"/>
                      <a:gd name="T83" fmla="*/ 780 h 1187"/>
                      <a:gd name="T84" fmla="*/ 70 w 555"/>
                      <a:gd name="T85" fmla="*/ 736 h 1187"/>
                      <a:gd name="T86" fmla="*/ 59 w 555"/>
                      <a:gd name="T87" fmla="*/ 658 h 1187"/>
                      <a:gd name="T88" fmla="*/ 74 w 555"/>
                      <a:gd name="T89" fmla="*/ 621 h 1187"/>
                      <a:gd name="T90" fmla="*/ 67 w 555"/>
                      <a:gd name="T91" fmla="*/ 556 h 1187"/>
                      <a:gd name="T92" fmla="*/ 82 w 555"/>
                      <a:gd name="T93" fmla="*/ 478 h 1187"/>
                      <a:gd name="T94" fmla="*/ 130 w 555"/>
                      <a:gd name="T95" fmla="*/ 425 h 1187"/>
                      <a:gd name="T96" fmla="*/ 175 w 555"/>
                      <a:gd name="T97" fmla="*/ 410 h 1187"/>
                      <a:gd name="T98" fmla="*/ 156 w 555"/>
                      <a:gd name="T99" fmla="*/ 362 h 1187"/>
                      <a:gd name="T100" fmla="*/ 175 w 555"/>
                      <a:gd name="T101" fmla="*/ 322 h 1187"/>
                      <a:gd name="T102" fmla="*/ 186 w 555"/>
                      <a:gd name="T103" fmla="*/ 262 h 1187"/>
                      <a:gd name="T104" fmla="*/ 235 w 555"/>
                      <a:gd name="T105" fmla="*/ 225 h 1187"/>
                      <a:gd name="T106" fmla="*/ 257 w 555"/>
                      <a:gd name="T107" fmla="*/ 177 h 1187"/>
                      <a:gd name="T108" fmla="*/ 292 w 555"/>
                      <a:gd name="T109" fmla="*/ 103 h 1187"/>
                      <a:gd name="T110" fmla="*/ 331 w 555"/>
                      <a:gd name="T111" fmla="*/ 69 h 1187"/>
                      <a:gd name="T112" fmla="*/ 368 w 555"/>
                      <a:gd name="T113" fmla="*/ 42 h 1187"/>
                      <a:gd name="T114" fmla="*/ 414 w 555"/>
                      <a:gd name="T115" fmla="*/ 0 h 1187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555" h="1187">
                        <a:moveTo>
                          <a:pt x="418" y="0"/>
                        </a:moveTo>
                        <a:lnTo>
                          <a:pt x="425" y="3"/>
                        </a:lnTo>
                        <a:lnTo>
                          <a:pt x="436" y="21"/>
                        </a:lnTo>
                        <a:lnTo>
                          <a:pt x="485" y="69"/>
                        </a:lnTo>
                        <a:lnTo>
                          <a:pt x="492" y="58"/>
                        </a:lnTo>
                        <a:lnTo>
                          <a:pt x="511" y="73"/>
                        </a:lnTo>
                        <a:lnTo>
                          <a:pt x="518" y="88"/>
                        </a:lnTo>
                        <a:lnTo>
                          <a:pt x="518" y="99"/>
                        </a:lnTo>
                        <a:lnTo>
                          <a:pt x="518" y="118"/>
                        </a:lnTo>
                        <a:lnTo>
                          <a:pt x="511" y="129"/>
                        </a:lnTo>
                        <a:lnTo>
                          <a:pt x="525" y="144"/>
                        </a:lnTo>
                        <a:lnTo>
                          <a:pt x="536" y="158"/>
                        </a:lnTo>
                        <a:lnTo>
                          <a:pt x="536" y="170"/>
                        </a:lnTo>
                        <a:lnTo>
                          <a:pt x="536" y="188"/>
                        </a:lnTo>
                        <a:lnTo>
                          <a:pt x="533" y="210"/>
                        </a:lnTo>
                        <a:lnTo>
                          <a:pt x="525" y="218"/>
                        </a:lnTo>
                        <a:lnTo>
                          <a:pt x="536" y="229"/>
                        </a:lnTo>
                        <a:lnTo>
                          <a:pt x="548" y="247"/>
                        </a:lnTo>
                        <a:lnTo>
                          <a:pt x="555" y="266"/>
                        </a:lnTo>
                        <a:lnTo>
                          <a:pt x="555" y="273"/>
                        </a:lnTo>
                        <a:lnTo>
                          <a:pt x="544" y="277"/>
                        </a:lnTo>
                        <a:lnTo>
                          <a:pt x="496" y="277"/>
                        </a:lnTo>
                        <a:lnTo>
                          <a:pt x="485" y="277"/>
                        </a:lnTo>
                        <a:lnTo>
                          <a:pt x="477" y="284"/>
                        </a:lnTo>
                        <a:lnTo>
                          <a:pt x="477" y="299"/>
                        </a:lnTo>
                        <a:lnTo>
                          <a:pt x="470" y="310"/>
                        </a:lnTo>
                        <a:lnTo>
                          <a:pt x="448" y="329"/>
                        </a:lnTo>
                        <a:lnTo>
                          <a:pt x="451" y="344"/>
                        </a:lnTo>
                        <a:lnTo>
                          <a:pt x="448" y="355"/>
                        </a:lnTo>
                        <a:lnTo>
                          <a:pt x="440" y="362"/>
                        </a:lnTo>
                        <a:lnTo>
                          <a:pt x="448" y="385"/>
                        </a:lnTo>
                        <a:lnTo>
                          <a:pt x="451" y="399"/>
                        </a:lnTo>
                        <a:lnTo>
                          <a:pt x="444" y="410"/>
                        </a:lnTo>
                        <a:lnTo>
                          <a:pt x="429" y="422"/>
                        </a:lnTo>
                        <a:lnTo>
                          <a:pt x="425" y="436"/>
                        </a:lnTo>
                        <a:lnTo>
                          <a:pt x="422" y="456"/>
                        </a:lnTo>
                        <a:lnTo>
                          <a:pt x="396" y="467"/>
                        </a:lnTo>
                        <a:lnTo>
                          <a:pt x="381" y="478"/>
                        </a:lnTo>
                        <a:lnTo>
                          <a:pt x="359" y="493"/>
                        </a:lnTo>
                        <a:lnTo>
                          <a:pt x="362" y="504"/>
                        </a:lnTo>
                        <a:lnTo>
                          <a:pt x="344" y="508"/>
                        </a:lnTo>
                        <a:lnTo>
                          <a:pt x="336" y="515"/>
                        </a:lnTo>
                        <a:lnTo>
                          <a:pt x="318" y="541"/>
                        </a:lnTo>
                        <a:lnTo>
                          <a:pt x="303" y="552"/>
                        </a:lnTo>
                        <a:lnTo>
                          <a:pt x="307" y="571"/>
                        </a:lnTo>
                        <a:lnTo>
                          <a:pt x="298" y="576"/>
                        </a:lnTo>
                        <a:lnTo>
                          <a:pt x="290" y="584"/>
                        </a:lnTo>
                        <a:lnTo>
                          <a:pt x="298" y="613"/>
                        </a:lnTo>
                        <a:lnTo>
                          <a:pt x="294" y="632"/>
                        </a:lnTo>
                        <a:lnTo>
                          <a:pt x="275" y="643"/>
                        </a:lnTo>
                        <a:lnTo>
                          <a:pt x="272" y="673"/>
                        </a:lnTo>
                        <a:lnTo>
                          <a:pt x="275" y="710"/>
                        </a:lnTo>
                        <a:lnTo>
                          <a:pt x="283" y="728"/>
                        </a:lnTo>
                        <a:lnTo>
                          <a:pt x="310" y="751"/>
                        </a:lnTo>
                        <a:lnTo>
                          <a:pt x="321" y="773"/>
                        </a:lnTo>
                        <a:lnTo>
                          <a:pt x="333" y="795"/>
                        </a:lnTo>
                        <a:lnTo>
                          <a:pt x="340" y="810"/>
                        </a:lnTo>
                        <a:lnTo>
                          <a:pt x="333" y="825"/>
                        </a:lnTo>
                        <a:lnTo>
                          <a:pt x="318" y="836"/>
                        </a:lnTo>
                        <a:lnTo>
                          <a:pt x="307" y="832"/>
                        </a:lnTo>
                        <a:lnTo>
                          <a:pt x="298" y="821"/>
                        </a:lnTo>
                        <a:lnTo>
                          <a:pt x="283" y="825"/>
                        </a:lnTo>
                        <a:lnTo>
                          <a:pt x="279" y="836"/>
                        </a:lnTo>
                        <a:lnTo>
                          <a:pt x="257" y="836"/>
                        </a:lnTo>
                        <a:lnTo>
                          <a:pt x="223" y="832"/>
                        </a:lnTo>
                        <a:lnTo>
                          <a:pt x="216" y="840"/>
                        </a:lnTo>
                        <a:lnTo>
                          <a:pt x="238" y="851"/>
                        </a:lnTo>
                        <a:lnTo>
                          <a:pt x="268" y="840"/>
                        </a:lnTo>
                        <a:lnTo>
                          <a:pt x="275" y="854"/>
                        </a:lnTo>
                        <a:lnTo>
                          <a:pt x="298" y="858"/>
                        </a:lnTo>
                        <a:lnTo>
                          <a:pt x="314" y="865"/>
                        </a:lnTo>
                        <a:lnTo>
                          <a:pt x="307" y="873"/>
                        </a:lnTo>
                        <a:lnTo>
                          <a:pt x="286" y="869"/>
                        </a:lnTo>
                        <a:lnTo>
                          <a:pt x="283" y="877"/>
                        </a:lnTo>
                        <a:lnTo>
                          <a:pt x="286" y="888"/>
                        </a:lnTo>
                        <a:lnTo>
                          <a:pt x="275" y="903"/>
                        </a:lnTo>
                        <a:lnTo>
                          <a:pt x="257" y="917"/>
                        </a:lnTo>
                        <a:lnTo>
                          <a:pt x="249" y="921"/>
                        </a:lnTo>
                        <a:lnTo>
                          <a:pt x="242" y="925"/>
                        </a:lnTo>
                        <a:lnTo>
                          <a:pt x="246" y="943"/>
                        </a:lnTo>
                        <a:lnTo>
                          <a:pt x="238" y="955"/>
                        </a:lnTo>
                        <a:lnTo>
                          <a:pt x="227" y="978"/>
                        </a:lnTo>
                        <a:lnTo>
                          <a:pt x="231" y="1000"/>
                        </a:lnTo>
                        <a:lnTo>
                          <a:pt x="223" y="1033"/>
                        </a:lnTo>
                        <a:lnTo>
                          <a:pt x="216" y="1048"/>
                        </a:lnTo>
                        <a:lnTo>
                          <a:pt x="216" y="1070"/>
                        </a:lnTo>
                        <a:lnTo>
                          <a:pt x="205" y="1085"/>
                        </a:lnTo>
                        <a:lnTo>
                          <a:pt x="190" y="1111"/>
                        </a:lnTo>
                        <a:lnTo>
                          <a:pt x="186" y="1130"/>
                        </a:lnTo>
                        <a:lnTo>
                          <a:pt x="159" y="1126"/>
                        </a:lnTo>
                        <a:lnTo>
                          <a:pt x="133" y="1126"/>
                        </a:lnTo>
                        <a:lnTo>
                          <a:pt x="130" y="1137"/>
                        </a:lnTo>
                        <a:lnTo>
                          <a:pt x="115" y="1141"/>
                        </a:lnTo>
                        <a:lnTo>
                          <a:pt x="107" y="1145"/>
                        </a:lnTo>
                        <a:lnTo>
                          <a:pt x="111" y="1157"/>
                        </a:lnTo>
                        <a:lnTo>
                          <a:pt x="107" y="1176"/>
                        </a:lnTo>
                        <a:lnTo>
                          <a:pt x="89" y="1187"/>
                        </a:lnTo>
                        <a:lnTo>
                          <a:pt x="78" y="1176"/>
                        </a:lnTo>
                        <a:lnTo>
                          <a:pt x="63" y="1187"/>
                        </a:lnTo>
                        <a:lnTo>
                          <a:pt x="44" y="1187"/>
                        </a:lnTo>
                        <a:lnTo>
                          <a:pt x="37" y="1176"/>
                        </a:lnTo>
                        <a:lnTo>
                          <a:pt x="44" y="1168"/>
                        </a:lnTo>
                        <a:lnTo>
                          <a:pt x="48" y="1148"/>
                        </a:lnTo>
                        <a:lnTo>
                          <a:pt x="33" y="1119"/>
                        </a:lnTo>
                        <a:lnTo>
                          <a:pt x="26" y="1104"/>
                        </a:lnTo>
                        <a:lnTo>
                          <a:pt x="30" y="1096"/>
                        </a:lnTo>
                        <a:lnTo>
                          <a:pt x="37" y="1096"/>
                        </a:lnTo>
                        <a:lnTo>
                          <a:pt x="41" y="1089"/>
                        </a:lnTo>
                        <a:lnTo>
                          <a:pt x="44" y="1081"/>
                        </a:lnTo>
                        <a:lnTo>
                          <a:pt x="48" y="1074"/>
                        </a:lnTo>
                        <a:lnTo>
                          <a:pt x="44" y="1067"/>
                        </a:lnTo>
                        <a:lnTo>
                          <a:pt x="37" y="1052"/>
                        </a:lnTo>
                        <a:lnTo>
                          <a:pt x="22" y="1030"/>
                        </a:lnTo>
                        <a:lnTo>
                          <a:pt x="26" y="1007"/>
                        </a:lnTo>
                        <a:lnTo>
                          <a:pt x="15" y="989"/>
                        </a:lnTo>
                        <a:lnTo>
                          <a:pt x="4" y="978"/>
                        </a:lnTo>
                        <a:lnTo>
                          <a:pt x="11" y="959"/>
                        </a:lnTo>
                        <a:lnTo>
                          <a:pt x="19" y="921"/>
                        </a:lnTo>
                        <a:lnTo>
                          <a:pt x="4" y="903"/>
                        </a:lnTo>
                        <a:lnTo>
                          <a:pt x="0" y="884"/>
                        </a:lnTo>
                        <a:lnTo>
                          <a:pt x="0" y="873"/>
                        </a:lnTo>
                        <a:lnTo>
                          <a:pt x="7" y="851"/>
                        </a:lnTo>
                        <a:lnTo>
                          <a:pt x="19" y="854"/>
                        </a:lnTo>
                        <a:lnTo>
                          <a:pt x="30" y="825"/>
                        </a:lnTo>
                        <a:lnTo>
                          <a:pt x="30" y="791"/>
                        </a:lnTo>
                        <a:lnTo>
                          <a:pt x="33" y="780"/>
                        </a:lnTo>
                        <a:lnTo>
                          <a:pt x="48" y="769"/>
                        </a:lnTo>
                        <a:lnTo>
                          <a:pt x="70" y="754"/>
                        </a:lnTo>
                        <a:lnTo>
                          <a:pt x="70" y="736"/>
                        </a:lnTo>
                        <a:lnTo>
                          <a:pt x="67" y="680"/>
                        </a:lnTo>
                        <a:lnTo>
                          <a:pt x="59" y="673"/>
                        </a:lnTo>
                        <a:lnTo>
                          <a:pt x="59" y="658"/>
                        </a:lnTo>
                        <a:lnTo>
                          <a:pt x="78" y="650"/>
                        </a:lnTo>
                        <a:lnTo>
                          <a:pt x="85" y="643"/>
                        </a:lnTo>
                        <a:lnTo>
                          <a:pt x="74" y="621"/>
                        </a:lnTo>
                        <a:lnTo>
                          <a:pt x="59" y="599"/>
                        </a:lnTo>
                        <a:lnTo>
                          <a:pt x="63" y="574"/>
                        </a:lnTo>
                        <a:lnTo>
                          <a:pt x="67" y="556"/>
                        </a:lnTo>
                        <a:lnTo>
                          <a:pt x="82" y="523"/>
                        </a:lnTo>
                        <a:lnTo>
                          <a:pt x="82" y="508"/>
                        </a:lnTo>
                        <a:lnTo>
                          <a:pt x="82" y="478"/>
                        </a:lnTo>
                        <a:lnTo>
                          <a:pt x="93" y="452"/>
                        </a:lnTo>
                        <a:lnTo>
                          <a:pt x="111" y="436"/>
                        </a:lnTo>
                        <a:lnTo>
                          <a:pt x="130" y="425"/>
                        </a:lnTo>
                        <a:lnTo>
                          <a:pt x="148" y="429"/>
                        </a:lnTo>
                        <a:lnTo>
                          <a:pt x="167" y="436"/>
                        </a:lnTo>
                        <a:lnTo>
                          <a:pt x="175" y="410"/>
                        </a:lnTo>
                        <a:lnTo>
                          <a:pt x="167" y="388"/>
                        </a:lnTo>
                        <a:lnTo>
                          <a:pt x="159" y="373"/>
                        </a:lnTo>
                        <a:lnTo>
                          <a:pt x="156" y="362"/>
                        </a:lnTo>
                        <a:lnTo>
                          <a:pt x="159" y="351"/>
                        </a:lnTo>
                        <a:lnTo>
                          <a:pt x="172" y="347"/>
                        </a:lnTo>
                        <a:lnTo>
                          <a:pt x="175" y="322"/>
                        </a:lnTo>
                        <a:lnTo>
                          <a:pt x="183" y="299"/>
                        </a:lnTo>
                        <a:lnTo>
                          <a:pt x="186" y="281"/>
                        </a:lnTo>
                        <a:lnTo>
                          <a:pt x="186" y="262"/>
                        </a:lnTo>
                        <a:lnTo>
                          <a:pt x="197" y="244"/>
                        </a:lnTo>
                        <a:lnTo>
                          <a:pt x="220" y="229"/>
                        </a:lnTo>
                        <a:lnTo>
                          <a:pt x="235" y="225"/>
                        </a:lnTo>
                        <a:lnTo>
                          <a:pt x="235" y="207"/>
                        </a:lnTo>
                        <a:lnTo>
                          <a:pt x="242" y="195"/>
                        </a:lnTo>
                        <a:lnTo>
                          <a:pt x="257" y="177"/>
                        </a:lnTo>
                        <a:lnTo>
                          <a:pt x="272" y="166"/>
                        </a:lnTo>
                        <a:lnTo>
                          <a:pt x="264" y="134"/>
                        </a:lnTo>
                        <a:lnTo>
                          <a:pt x="292" y="103"/>
                        </a:lnTo>
                        <a:lnTo>
                          <a:pt x="298" y="90"/>
                        </a:lnTo>
                        <a:lnTo>
                          <a:pt x="318" y="86"/>
                        </a:lnTo>
                        <a:lnTo>
                          <a:pt x="331" y="69"/>
                        </a:lnTo>
                        <a:lnTo>
                          <a:pt x="331" y="58"/>
                        </a:lnTo>
                        <a:lnTo>
                          <a:pt x="344" y="45"/>
                        </a:lnTo>
                        <a:lnTo>
                          <a:pt x="368" y="42"/>
                        </a:lnTo>
                        <a:lnTo>
                          <a:pt x="396" y="42"/>
                        </a:lnTo>
                        <a:lnTo>
                          <a:pt x="418" y="21"/>
                        </a:lnTo>
                        <a:lnTo>
                          <a:pt x="414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9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903" name="Group 99"/>
              <p:cNvGrpSpPr>
                <a:grpSpLocks/>
              </p:cNvGrpSpPr>
              <p:nvPr/>
            </p:nvGrpSpPr>
            <p:grpSpPr bwMode="auto">
              <a:xfrm>
                <a:off x="2244" y="1555"/>
                <a:ext cx="128" cy="139"/>
                <a:chOff x="2244" y="1555"/>
                <a:chExt cx="128" cy="139"/>
              </a:xfrm>
            </p:grpSpPr>
            <p:grpSp>
              <p:nvGrpSpPr>
                <p:cNvPr id="904" name="Group 100"/>
                <p:cNvGrpSpPr>
                  <a:grpSpLocks/>
                </p:cNvGrpSpPr>
                <p:nvPr/>
              </p:nvGrpSpPr>
              <p:grpSpPr bwMode="auto">
                <a:xfrm>
                  <a:off x="2311" y="1596"/>
                  <a:ext cx="61" cy="98"/>
                  <a:chOff x="2311" y="1596"/>
                  <a:chExt cx="61" cy="98"/>
                </a:xfrm>
              </p:grpSpPr>
              <p:sp>
                <p:nvSpPr>
                  <p:cNvPr id="906" name="Freeform 101"/>
                  <p:cNvSpPr>
                    <a:spLocks/>
                  </p:cNvSpPr>
                  <p:nvPr/>
                </p:nvSpPr>
                <p:spPr bwMode="auto">
                  <a:xfrm>
                    <a:off x="2311" y="1596"/>
                    <a:ext cx="61" cy="98"/>
                  </a:xfrm>
                  <a:custGeom>
                    <a:avLst/>
                    <a:gdLst>
                      <a:gd name="T0" fmla="*/ 53 w 61"/>
                      <a:gd name="T1" fmla="*/ 0 h 98"/>
                      <a:gd name="T2" fmla="*/ 53 w 61"/>
                      <a:gd name="T3" fmla="*/ 17 h 98"/>
                      <a:gd name="T4" fmla="*/ 61 w 61"/>
                      <a:gd name="T5" fmla="*/ 32 h 98"/>
                      <a:gd name="T6" fmla="*/ 53 w 61"/>
                      <a:gd name="T7" fmla="*/ 49 h 98"/>
                      <a:gd name="T8" fmla="*/ 43 w 61"/>
                      <a:gd name="T9" fmla="*/ 63 h 98"/>
                      <a:gd name="T10" fmla="*/ 24 w 61"/>
                      <a:gd name="T11" fmla="*/ 81 h 98"/>
                      <a:gd name="T12" fmla="*/ 9 w 61"/>
                      <a:gd name="T13" fmla="*/ 98 h 98"/>
                      <a:gd name="T14" fmla="*/ 0 w 61"/>
                      <a:gd name="T15" fmla="*/ 81 h 98"/>
                      <a:gd name="T16" fmla="*/ 6 w 61"/>
                      <a:gd name="T17" fmla="*/ 74 h 98"/>
                      <a:gd name="T18" fmla="*/ 24 w 61"/>
                      <a:gd name="T19" fmla="*/ 54 h 98"/>
                      <a:gd name="T20" fmla="*/ 23 w 61"/>
                      <a:gd name="T21" fmla="*/ 43 h 98"/>
                      <a:gd name="T22" fmla="*/ 32 w 61"/>
                      <a:gd name="T23" fmla="*/ 28 h 98"/>
                      <a:gd name="T24" fmla="*/ 55 w 61"/>
                      <a:gd name="T25" fmla="*/ 9 h 98"/>
                      <a:gd name="T26" fmla="*/ 55 w 61"/>
                      <a:gd name="T27" fmla="*/ 15 h 98"/>
                      <a:gd name="T28" fmla="*/ 59 w 61"/>
                      <a:gd name="T29" fmla="*/ 24 h 98"/>
                      <a:gd name="T30" fmla="*/ 53 w 61"/>
                      <a:gd name="T31" fmla="*/ 0 h 9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61" h="98">
                        <a:moveTo>
                          <a:pt x="53" y="0"/>
                        </a:moveTo>
                        <a:lnTo>
                          <a:pt x="53" y="17"/>
                        </a:lnTo>
                        <a:lnTo>
                          <a:pt x="61" y="32"/>
                        </a:lnTo>
                        <a:lnTo>
                          <a:pt x="53" y="49"/>
                        </a:lnTo>
                        <a:lnTo>
                          <a:pt x="43" y="63"/>
                        </a:lnTo>
                        <a:lnTo>
                          <a:pt x="24" y="81"/>
                        </a:lnTo>
                        <a:lnTo>
                          <a:pt x="9" y="98"/>
                        </a:lnTo>
                        <a:lnTo>
                          <a:pt x="0" y="81"/>
                        </a:lnTo>
                        <a:lnTo>
                          <a:pt x="6" y="74"/>
                        </a:lnTo>
                        <a:lnTo>
                          <a:pt x="24" y="54"/>
                        </a:lnTo>
                        <a:lnTo>
                          <a:pt x="23" y="43"/>
                        </a:lnTo>
                        <a:lnTo>
                          <a:pt x="32" y="28"/>
                        </a:lnTo>
                        <a:lnTo>
                          <a:pt x="55" y="9"/>
                        </a:lnTo>
                        <a:lnTo>
                          <a:pt x="55" y="15"/>
                        </a:lnTo>
                        <a:lnTo>
                          <a:pt x="59" y="24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 cmpd="sng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9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07" name="Freeform 102"/>
                  <p:cNvSpPr>
                    <a:spLocks/>
                  </p:cNvSpPr>
                  <p:nvPr/>
                </p:nvSpPr>
                <p:spPr bwMode="auto">
                  <a:xfrm>
                    <a:off x="2311" y="1596"/>
                    <a:ext cx="61" cy="98"/>
                  </a:xfrm>
                  <a:custGeom>
                    <a:avLst/>
                    <a:gdLst>
                      <a:gd name="T0" fmla="*/ 53 w 61"/>
                      <a:gd name="T1" fmla="*/ 0 h 98"/>
                      <a:gd name="T2" fmla="*/ 53 w 61"/>
                      <a:gd name="T3" fmla="*/ 17 h 98"/>
                      <a:gd name="T4" fmla="*/ 61 w 61"/>
                      <a:gd name="T5" fmla="*/ 32 h 98"/>
                      <a:gd name="T6" fmla="*/ 53 w 61"/>
                      <a:gd name="T7" fmla="*/ 49 h 98"/>
                      <a:gd name="T8" fmla="*/ 43 w 61"/>
                      <a:gd name="T9" fmla="*/ 63 h 98"/>
                      <a:gd name="T10" fmla="*/ 24 w 61"/>
                      <a:gd name="T11" fmla="*/ 81 h 98"/>
                      <a:gd name="T12" fmla="*/ 9 w 61"/>
                      <a:gd name="T13" fmla="*/ 98 h 98"/>
                      <a:gd name="T14" fmla="*/ 0 w 61"/>
                      <a:gd name="T15" fmla="*/ 81 h 98"/>
                      <a:gd name="T16" fmla="*/ 6 w 61"/>
                      <a:gd name="T17" fmla="*/ 74 h 98"/>
                      <a:gd name="T18" fmla="*/ 24 w 61"/>
                      <a:gd name="T19" fmla="*/ 54 h 98"/>
                      <a:gd name="T20" fmla="*/ 23 w 61"/>
                      <a:gd name="T21" fmla="*/ 43 h 98"/>
                      <a:gd name="T22" fmla="*/ 32 w 61"/>
                      <a:gd name="T23" fmla="*/ 28 h 98"/>
                      <a:gd name="T24" fmla="*/ 55 w 61"/>
                      <a:gd name="T25" fmla="*/ 9 h 98"/>
                      <a:gd name="T26" fmla="*/ 55 w 61"/>
                      <a:gd name="T27" fmla="*/ 15 h 98"/>
                      <a:gd name="T28" fmla="*/ 59 w 61"/>
                      <a:gd name="T29" fmla="*/ 24 h 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1" h="98">
                        <a:moveTo>
                          <a:pt x="53" y="0"/>
                        </a:moveTo>
                        <a:lnTo>
                          <a:pt x="53" y="17"/>
                        </a:lnTo>
                        <a:lnTo>
                          <a:pt x="61" y="32"/>
                        </a:lnTo>
                        <a:lnTo>
                          <a:pt x="53" y="49"/>
                        </a:lnTo>
                        <a:lnTo>
                          <a:pt x="43" y="63"/>
                        </a:lnTo>
                        <a:lnTo>
                          <a:pt x="24" y="81"/>
                        </a:lnTo>
                        <a:lnTo>
                          <a:pt x="9" y="98"/>
                        </a:lnTo>
                        <a:lnTo>
                          <a:pt x="0" y="81"/>
                        </a:lnTo>
                        <a:lnTo>
                          <a:pt x="6" y="74"/>
                        </a:lnTo>
                        <a:lnTo>
                          <a:pt x="24" y="54"/>
                        </a:lnTo>
                        <a:lnTo>
                          <a:pt x="23" y="43"/>
                        </a:lnTo>
                        <a:lnTo>
                          <a:pt x="32" y="28"/>
                        </a:lnTo>
                        <a:lnTo>
                          <a:pt x="55" y="9"/>
                        </a:lnTo>
                        <a:lnTo>
                          <a:pt x="55" y="15"/>
                        </a:lnTo>
                        <a:lnTo>
                          <a:pt x="59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9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05" name="Freeform 103"/>
                <p:cNvSpPr>
                  <a:spLocks/>
                </p:cNvSpPr>
                <p:nvPr/>
              </p:nvSpPr>
              <p:spPr bwMode="auto">
                <a:xfrm>
                  <a:off x="2244" y="1555"/>
                  <a:ext cx="76" cy="78"/>
                </a:xfrm>
                <a:custGeom>
                  <a:avLst/>
                  <a:gdLst>
                    <a:gd name="T0" fmla="*/ 59 w 76"/>
                    <a:gd name="T1" fmla="*/ 0 h 78"/>
                    <a:gd name="T2" fmla="*/ 50 w 76"/>
                    <a:gd name="T3" fmla="*/ 11 h 78"/>
                    <a:gd name="T4" fmla="*/ 35 w 76"/>
                    <a:gd name="T5" fmla="*/ 9 h 78"/>
                    <a:gd name="T6" fmla="*/ 26 w 76"/>
                    <a:gd name="T7" fmla="*/ 7 h 78"/>
                    <a:gd name="T8" fmla="*/ 30 w 76"/>
                    <a:gd name="T9" fmla="*/ 20 h 78"/>
                    <a:gd name="T10" fmla="*/ 32 w 76"/>
                    <a:gd name="T11" fmla="*/ 30 h 78"/>
                    <a:gd name="T12" fmla="*/ 33 w 76"/>
                    <a:gd name="T13" fmla="*/ 37 h 78"/>
                    <a:gd name="T14" fmla="*/ 28 w 76"/>
                    <a:gd name="T15" fmla="*/ 39 h 78"/>
                    <a:gd name="T16" fmla="*/ 19 w 76"/>
                    <a:gd name="T17" fmla="*/ 35 h 78"/>
                    <a:gd name="T18" fmla="*/ 19 w 76"/>
                    <a:gd name="T19" fmla="*/ 30 h 78"/>
                    <a:gd name="T20" fmla="*/ 11 w 76"/>
                    <a:gd name="T21" fmla="*/ 30 h 78"/>
                    <a:gd name="T22" fmla="*/ 13 w 76"/>
                    <a:gd name="T23" fmla="*/ 39 h 78"/>
                    <a:gd name="T24" fmla="*/ 9 w 76"/>
                    <a:gd name="T25" fmla="*/ 48 h 78"/>
                    <a:gd name="T26" fmla="*/ 0 w 76"/>
                    <a:gd name="T27" fmla="*/ 61 h 78"/>
                    <a:gd name="T28" fmla="*/ 4 w 76"/>
                    <a:gd name="T29" fmla="*/ 72 h 78"/>
                    <a:gd name="T30" fmla="*/ 13 w 76"/>
                    <a:gd name="T31" fmla="*/ 78 h 78"/>
                    <a:gd name="T32" fmla="*/ 22 w 76"/>
                    <a:gd name="T33" fmla="*/ 72 h 78"/>
                    <a:gd name="T34" fmla="*/ 33 w 76"/>
                    <a:gd name="T35" fmla="*/ 65 h 78"/>
                    <a:gd name="T36" fmla="*/ 54 w 76"/>
                    <a:gd name="T37" fmla="*/ 59 h 78"/>
                    <a:gd name="T38" fmla="*/ 63 w 76"/>
                    <a:gd name="T39" fmla="*/ 61 h 78"/>
                    <a:gd name="T40" fmla="*/ 59 w 76"/>
                    <a:gd name="T41" fmla="*/ 48 h 78"/>
                    <a:gd name="T42" fmla="*/ 67 w 76"/>
                    <a:gd name="T43" fmla="*/ 41 h 78"/>
                    <a:gd name="T44" fmla="*/ 76 w 76"/>
                    <a:gd name="T45" fmla="*/ 28 h 78"/>
                    <a:gd name="T46" fmla="*/ 72 w 76"/>
                    <a:gd name="T47" fmla="*/ 20 h 78"/>
                    <a:gd name="T48" fmla="*/ 65 w 76"/>
                    <a:gd name="T49" fmla="*/ 11 h 78"/>
                    <a:gd name="T50" fmla="*/ 59 w 76"/>
                    <a:gd name="T51" fmla="*/ 0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6" h="78">
                      <a:moveTo>
                        <a:pt x="59" y="0"/>
                      </a:moveTo>
                      <a:lnTo>
                        <a:pt x="50" y="11"/>
                      </a:lnTo>
                      <a:lnTo>
                        <a:pt x="35" y="9"/>
                      </a:lnTo>
                      <a:lnTo>
                        <a:pt x="26" y="7"/>
                      </a:lnTo>
                      <a:lnTo>
                        <a:pt x="30" y="20"/>
                      </a:lnTo>
                      <a:lnTo>
                        <a:pt x="32" y="30"/>
                      </a:lnTo>
                      <a:lnTo>
                        <a:pt x="33" y="37"/>
                      </a:lnTo>
                      <a:lnTo>
                        <a:pt x="28" y="39"/>
                      </a:lnTo>
                      <a:lnTo>
                        <a:pt x="19" y="35"/>
                      </a:lnTo>
                      <a:lnTo>
                        <a:pt x="19" y="30"/>
                      </a:lnTo>
                      <a:lnTo>
                        <a:pt x="11" y="30"/>
                      </a:lnTo>
                      <a:lnTo>
                        <a:pt x="13" y="39"/>
                      </a:lnTo>
                      <a:lnTo>
                        <a:pt x="9" y="48"/>
                      </a:lnTo>
                      <a:lnTo>
                        <a:pt x="0" y="61"/>
                      </a:lnTo>
                      <a:lnTo>
                        <a:pt x="4" y="72"/>
                      </a:lnTo>
                      <a:lnTo>
                        <a:pt x="13" y="78"/>
                      </a:lnTo>
                      <a:lnTo>
                        <a:pt x="22" y="72"/>
                      </a:lnTo>
                      <a:lnTo>
                        <a:pt x="33" y="65"/>
                      </a:lnTo>
                      <a:lnTo>
                        <a:pt x="54" y="59"/>
                      </a:lnTo>
                      <a:lnTo>
                        <a:pt x="63" y="61"/>
                      </a:lnTo>
                      <a:lnTo>
                        <a:pt x="59" y="48"/>
                      </a:lnTo>
                      <a:lnTo>
                        <a:pt x="67" y="41"/>
                      </a:lnTo>
                      <a:lnTo>
                        <a:pt x="76" y="28"/>
                      </a:lnTo>
                      <a:lnTo>
                        <a:pt x="72" y="20"/>
                      </a:lnTo>
                      <a:lnTo>
                        <a:pt x="65" y="1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78" name="Group 104"/>
            <p:cNvGrpSpPr>
              <a:grpSpLocks/>
            </p:cNvGrpSpPr>
            <p:nvPr/>
          </p:nvGrpSpPr>
          <p:grpSpPr bwMode="auto">
            <a:xfrm>
              <a:off x="2077" y="958"/>
              <a:ext cx="1079" cy="1088"/>
              <a:chOff x="1924" y="531"/>
              <a:chExt cx="1012" cy="1110"/>
            </a:xfrm>
          </p:grpSpPr>
          <p:grpSp>
            <p:nvGrpSpPr>
              <p:cNvPr id="887" name="Group 105"/>
              <p:cNvGrpSpPr>
                <a:grpSpLocks/>
              </p:cNvGrpSpPr>
              <p:nvPr/>
            </p:nvGrpSpPr>
            <p:grpSpPr bwMode="auto">
              <a:xfrm>
                <a:off x="1924" y="531"/>
                <a:ext cx="1012" cy="1110"/>
                <a:chOff x="1924" y="531"/>
                <a:chExt cx="1012" cy="1110"/>
              </a:xfrm>
            </p:grpSpPr>
            <p:sp>
              <p:nvSpPr>
                <p:cNvPr id="899" name="Freeform 106"/>
                <p:cNvSpPr>
                  <a:spLocks/>
                </p:cNvSpPr>
                <p:nvPr/>
              </p:nvSpPr>
              <p:spPr bwMode="auto">
                <a:xfrm>
                  <a:off x="1924" y="531"/>
                  <a:ext cx="1012" cy="1110"/>
                </a:xfrm>
                <a:custGeom>
                  <a:avLst/>
                  <a:gdLst>
                    <a:gd name="T0" fmla="*/ 297 w 1012"/>
                    <a:gd name="T1" fmla="*/ 1014 h 1110"/>
                    <a:gd name="T2" fmla="*/ 337 w 1012"/>
                    <a:gd name="T3" fmla="*/ 951 h 1110"/>
                    <a:gd name="T4" fmla="*/ 326 w 1012"/>
                    <a:gd name="T5" fmla="*/ 865 h 1110"/>
                    <a:gd name="T6" fmla="*/ 334 w 1012"/>
                    <a:gd name="T7" fmla="*/ 791 h 1110"/>
                    <a:gd name="T8" fmla="*/ 352 w 1012"/>
                    <a:gd name="T9" fmla="*/ 689 h 1110"/>
                    <a:gd name="T10" fmla="*/ 404 w 1012"/>
                    <a:gd name="T11" fmla="*/ 618 h 1110"/>
                    <a:gd name="T12" fmla="*/ 430 w 1012"/>
                    <a:gd name="T13" fmla="*/ 562 h 1110"/>
                    <a:gd name="T14" fmla="*/ 450 w 1012"/>
                    <a:gd name="T15" fmla="*/ 507 h 1110"/>
                    <a:gd name="T16" fmla="*/ 505 w 1012"/>
                    <a:gd name="T17" fmla="*/ 414 h 1110"/>
                    <a:gd name="T18" fmla="*/ 535 w 1012"/>
                    <a:gd name="T19" fmla="*/ 340 h 1110"/>
                    <a:gd name="T20" fmla="*/ 603 w 1012"/>
                    <a:gd name="T21" fmla="*/ 266 h 1110"/>
                    <a:gd name="T22" fmla="*/ 659 w 1012"/>
                    <a:gd name="T23" fmla="*/ 240 h 1110"/>
                    <a:gd name="T24" fmla="*/ 696 w 1012"/>
                    <a:gd name="T25" fmla="*/ 175 h 1110"/>
                    <a:gd name="T26" fmla="*/ 785 w 1012"/>
                    <a:gd name="T27" fmla="*/ 210 h 1110"/>
                    <a:gd name="T28" fmla="*/ 833 w 1012"/>
                    <a:gd name="T29" fmla="*/ 221 h 1110"/>
                    <a:gd name="T30" fmla="*/ 859 w 1012"/>
                    <a:gd name="T31" fmla="*/ 133 h 1110"/>
                    <a:gd name="T32" fmla="*/ 933 w 1012"/>
                    <a:gd name="T33" fmla="*/ 126 h 1110"/>
                    <a:gd name="T34" fmla="*/ 960 w 1012"/>
                    <a:gd name="T35" fmla="*/ 160 h 1110"/>
                    <a:gd name="T36" fmla="*/ 982 w 1012"/>
                    <a:gd name="T37" fmla="*/ 115 h 1110"/>
                    <a:gd name="T38" fmla="*/ 1008 w 1012"/>
                    <a:gd name="T39" fmla="*/ 63 h 1110"/>
                    <a:gd name="T40" fmla="*/ 960 w 1012"/>
                    <a:gd name="T41" fmla="*/ 19 h 1110"/>
                    <a:gd name="T42" fmla="*/ 915 w 1012"/>
                    <a:gd name="T43" fmla="*/ 22 h 1110"/>
                    <a:gd name="T44" fmla="*/ 889 w 1012"/>
                    <a:gd name="T45" fmla="*/ 19 h 1110"/>
                    <a:gd name="T46" fmla="*/ 852 w 1012"/>
                    <a:gd name="T47" fmla="*/ 44 h 1110"/>
                    <a:gd name="T48" fmla="*/ 837 w 1012"/>
                    <a:gd name="T49" fmla="*/ 30 h 1110"/>
                    <a:gd name="T50" fmla="*/ 781 w 1012"/>
                    <a:gd name="T51" fmla="*/ 96 h 1110"/>
                    <a:gd name="T52" fmla="*/ 726 w 1012"/>
                    <a:gd name="T53" fmla="*/ 115 h 1110"/>
                    <a:gd name="T54" fmla="*/ 666 w 1012"/>
                    <a:gd name="T55" fmla="*/ 133 h 1110"/>
                    <a:gd name="T56" fmla="*/ 596 w 1012"/>
                    <a:gd name="T57" fmla="*/ 148 h 1110"/>
                    <a:gd name="T58" fmla="*/ 588 w 1012"/>
                    <a:gd name="T59" fmla="*/ 203 h 1110"/>
                    <a:gd name="T60" fmla="*/ 581 w 1012"/>
                    <a:gd name="T61" fmla="*/ 251 h 1110"/>
                    <a:gd name="T62" fmla="*/ 524 w 1012"/>
                    <a:gd name="T63" fmla="*/ 262 h 1110"/>
                    <a:gd name="T64" fmla="*/ 505 w 1012"/>
                    <a:gd name="T65" fmla="*/ 303 h 1110"/>
                    <a:gd name="T66" fmla="*/ 461 w 1012"/>
                    <a:gd name="T67" fmla="*/ 362 h 1110"/>
                    <a:gd name="T68" fmla="*/ 415 w 1012"/>
                    <a:gd name="T69" fmla="*/ 436 h 1110"/>
                    <a:gd name="T70" fmla="*/ 378 w 1012"/>
                    <a:gd name="T71" fmla="*/ 511 h 1110"/>
                    <a:gd name="T72" fmla="*/ 356 w 1012"/>
                    <a:gd name="T73" fmla="*/ 555 h 1110"/>
                    <a:gd name="T74" fmla="*/ 285 w 1012"/>
                    <a:gd name="T75" fmla="*/ 618 h 1110"/>
                    <a:gd name="T76" fmla="*/ 326 w 1012"/>
                    <a:gd name="T77" fmla="*/ 625 h 1110"/>
                    <a:gd name="T78" fmla="*/ 263 w 1012"/>
                    <a:gd name="T79" fmla="*/ 637 h 1110"/>
                    <a:gd name="T80" fmla="*/ 204 w 1012"/>
                    <a:gd name="T81" fmla="*/ 675 h 1110"/>
                    <a:gd name="T82" fmla="*/ 154 w 1012"/>
                    <a:gd name="T83" fmla="*/ 678 h 1110"/>
                    <a:gd name="T84" fmla="*/ 113 w 1012"/>
                    <a:gd name="T85" fmla="*/ 706 h 1110"/>
                    <a:gd name="T86" fmla="*/ 87 w 1012"/>
                    <a:gd name="T87" fmla="*/ 734 h 1110"/>
                    <a:gd name="T88" fmla="*/ 35 w 1012"/>
                    <a:gd name="T89" fmla="*/ 767 h 1110"/>
                    <a:gd name="T90" fmla="*/ 20 w 1012"/>
                    <a:gd name="T91" fmla="*/ 889 h 1110"/>
                    <a:gd name="T92" fmla="*/ 41 w 1012"/>
                    <a:gd name="T93" fmla="*/ 917 h 1110"/>
                    <a:gd name="T94" fmla="*/ 20 w 1012"/>
                    <a:gd name="T95" fmla="*/ 971 h 1110"/>
                    <a:gd name="T96" fmla="*/ 33 w 1012"/>
                    <a:gd name="T97" fmla="*/ 1003 h 1110"/>
                    <a:gd name="T98" fmla="*/ 0 w 1012"/>
                    <a:gd name="T99" fmla="*/ 1030 h 1110"/>
                    <a:gd name="T100" fmla="*/ 85 w 1012"/>
                    <a:gd name="T101" fmla="*/ 1110 h 1110"/>
                    <a:gd name="T102" fmla="*/ 209 w 1012"/>
                    <a:gd name="T103" fmla="*/ 1019 h 1110"/>
                    <a:gd name="T104" fmla="*/ 254 w 1012"/>
                    <a:gd name="T105" fmla="*/ 967 h 1110"/>
                    <a:gd name="T106" fmla="*/ 263 w 1012"/>
                    <a:gd name="T107" fmla="*/ 1045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60"/>
                      </a:lnTo>
                      <a:lnTo>
                        <a:pt x="345" y="738"/>
                      </a:lnTo>
                      <a:lnTo>
                        <a:pt x="348" y="715"/>
                      </a:lnTo>
                      <a:lnTo>
                        <a:pt x="352" y="689"/>
                      </a:lnTo>
                      <a:lnTo>
                        <a:pt x="348" y="667"/>
                      </a:lnTo>
                      <a:lnTo>
                        <a:pt x="356" y="652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9"/>
                      </a:lnTo>
                      <a:lnTo>
                        <a:pt x="696" y="175"/>
                      </a:lnTo>
                      <a:lnTo>
                        <a:pt x="718" y="172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5"/>
                      </a:lnTo>
                      <a:lnTo>
                        <a:pt x="863" y="172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60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7"/>
                      </a:lnTo>
                      <a:lnTo>
                        <a:pt x="629" y="160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7"/>
                      </a:lnTo>
                      <a:lnTo>
                        <a:pt x="574" y="179"/>
                      </a:lnTo>
                      <a:lnTo>
                        <a:pt x="588" y="183"/>
                      </a:lnTo>
                      <a:lnTo>
                        <a:pt x="588" y="189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9"/>
                      </a:lnTo>
                      <a:lnTo>
                        <a:pt x="267" y="660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2"/>
                      </a:lnTo>
                      <a:lnTo>
                        <a:pt x="222" y="652"/>
                      </a:lnTo>
                      <a:lnTo>
                        <a:pt x="206" y="656"/>
                      </a:lnTo>
                      <a:lnTo>
                        <a:pt x="204" y="675"/>
                      </a:lnTo>
                      <a:lnTo>
                        <a:pt x="196" y="678"/>
                      </a:lnTo>
                      <a:lnTo>
                        <a:pt x="196" y="688"/>
                      </a:lnTo>
                      <a:lnTo>
                        <a:pt x="187" y="684"/>
                      </a:lnTo>
                      <a:lnTo>
                        <a:pt x="174" y="676"/>
                      </a:lnTo>
                      <a:lnTo>
                        <a:pt x="154" y="678"/>
                      </a:lnTo>
                      <a:lnTo>
                        <a:pt x="154" y="689"/>
                      </a:lnTo>
                      <a:lnTo>
                        <a:pt x="156" y="699"/>
                      </a:lnTo>
                      <a:lnTo>
                        <a:pt x="148" y="702"/>
                      </a:lnTo>
                      <a:lnTo>
                        <a:pt x="130" y="693"/>
                      </a:lnTo>
                      <a:lnTo>
                        <a:pt x="113" y="706"/>
                      </a:lnTo>
                      <a:lnTo>
                        <a:pt x="117" y="717"/>
                      </a:lnTo>
                      <a:lnTo>
                        <a:pt x="115" y="725"/>
                      </a:lnTo>
                      <a:lnTo>
                        <a:pt x="98" y="717"/>
                      </a:lnTo>
                      <a:lnTo>
                        <a:pt x="93" y="727"/>
                      </a:lnTo>
                      <a:lnTo>
                        <a:pt x="87" y="734"/>
                      </a:lnTo>
                      <a:lnTo>
                        <a:pt x="67" y="730"/>
                      </a:lnTo>
                      <a:lnTo>
                        <a:pt x="56" y="732"/>
                      </a:lnTo>
                      <a:lnTo>
                        <a:pt x="54" y="747"/>
                      </a:lnTo>
                      <a:lnTo>
                        <a:pt x="46" y="751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  <a:lnTo>
                        <a:pt x="271" y="10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Freeform 107"/>
                <p:cNvSpPr>
                  <a:spLocks/>
                </p:cNvSpPr>
                <p:nvPr/>
              </p:nvSpPr>
              <p:spPr bwMode="auto">
                <a:xfrm>
                  <a:off x="1924" y="531"/>
                  <a:ext cx="1012" cy="1110"/>
                </a:xfrm>
                <a:custGeom>
                  <a:avLst/>
                  <a:gdLst>
                    <a:gd name="T0" fmla="*/ 297 w 1012"/>
                    <a:gd name="T1" fmla="*/ 1014 h 1110"/>
                    <a:gd name="T2" fmla="*/ 337 w 1012"/>
                    <a:gd name="T3" fmla="*/ 951 h 1110"/>
                    <a:gd name="T4" fmla="*/ 326 w 1012"/>
                    <a:gd name="T5" fmla="*/ 865 h 1110"/>
                    <a:gd name="T6" fmla="*/ 334 w 1012"/>
                    <a:gd name="T7" fmla="*/ 791 h 1110"/>
                    <a:gd name="T8" fmla="*/ 352 w 1012"/>
                    <a:gd name="T9" fmla="*/ 689 h 1110"/>
                    <a:gd name="T10" fmla="*/ 404 w 1012"/>
                    <a:gd name="T11" fmla="*/ 618 h 1110"/>
                    <a:gd name="T12" fmla="*/ 430 w 1012"/>
                    <a:gd name="T13" fmla="*/ 562 h 1110"/>
                    <a:gd name="T14" fmla="*/ 450 w 1012"/>
                    <a:gd name="T15" fmla="*/ 507 h 1110"/>
                    <a:gd name="T16" fmla="*/ 505 w 1012"/>
                    <a:gd name="T17" fmla="*/ 414 h 1110"/>
                    <a:gd name="T18" fmla="*/ 535 w 1012"/>
                    <a:gd name="T19" fmla="*/ 340 h 1110"/>
                    <a:gd name="T20" fmla="*/ 603 w 1012"/>
                    <a:gd name="T21" fmla="*/ 266 h 1110"/>
                    <a:gd name="T22" fmla="*/ 659 w 1012"/>
                    <a:gd name="T23" fmla="*/ 240 h 1110"/>
                    <a:gd name="T24" fmla="*/ 696 w 1012"/>
                    <a:gd name="T25" fmla="*/ 175 h 1110"/>
                    <a:gd name="T26" fmla="*/ 785 w 1012"/>
                    <a:gd name="T27" fmla="*/ 210 h 1110"/>
                    <a:gd name="T28" fmla="*/ 833 w 1012"/>
                    <a:gd name="T29" fmla="*/ 221 h 1110"/>
                    <a:gd name="T30" fmla="*/ 859 w 1012"/>
                    <a:gd name="T31" fmla="*/ 133 h 1110"/>
                    <a:gd name="T32" fmla="*/ 933 w 1012"/>
                    <a:gd name="T33" fmla="*/ 126 h 1110"/>
                    <a:gd name="T34" fmla="*/ 960 w 1012"/>
                    <a:gd name="T35" fmla="*/ 160 h 1110"/>
                    <a:gd name="T36" fmla="*/ 982 w 1012"/>
                    <a:gd name="T37" fmla="*/ 115 h 1110"/>
                    <a:gd name="T38" fmla="*/ 1008 w 1012"/>
                    <a:gd name="T39" fmla="*/ 63 h 1110"/>
                    <a:gd name="T40" fmla="*/ 960 w 1012"/>
                    <a:gd name="T41" fmla="*/ 19 h 1110"/>
                    <a:gd name="T42" fmla="*/ 915 w 1012"/>
                    <a:gd name="T43" fmla="*/ 22 h 1110"/>
                    <a:gd name="T44" fmla="*/ 889 w 1012"/>
                    <a:gd name="T45" fmla="*/ 19 h 1110"/>
                    <a:gd name="T46" fmla="*/ 852 w 1012"/>
                    <a:gd name="T47" fmla="*/ 44 h 1110"/>
                    <a:gd name="T48" fmla="*/ 837 w 1012"/>
                    <a:gd name="T49" fmla="*/ 30 h 1110"/>
                    <a:gd name="T50" fmla="*/ 781 w 1012"/>
                    <a:gd name="T51" fmla="*/ 96 h 1110"/>
                    <a:gd name="T52" fmla="*/ 726 w 1012"/>
                    <a:gd name="T53" fmla="*/ 115 h 1110"/>
                    <a:gd name="T54" fmla="*/ 666 w 1012"/>
                    <a:gd name="T55" fmla="*/ 133 h 1110"/>
                    <a:gd name="T56" fmla="*/ 596 w 1012"/>
                    <a:gd name="T57" fmla="*/ 148 h 1110"/>
                    <a:gd name="T58" fmla="*/ 588 w 1012"/>
                    <a:gd name="T59" fmla="*/ 203 h 1110"/>
                    <a:gd name="T60" fmla="*/ 581 w 1012"/>
                    <a:gd name="T61" fmla="*/ 251 h 1110"/>
                    <a:gd name="T62" fmla="*/ 524 w 1012"/>
                    <a:gd name="T63" fmla="*/ 262 h 1110"/>
                    <a:gd name="T64" fmla="*/ 505 w 1012"/>
                    <a:gd name="T65" fmla="*/ 303 h 1110"/>
                    <a:gd name="T66" fmla="*/ 461 w 1012"/>
                    <a:gd name="T67" fmla="*/ 362 h 1110"/>
                    <a:gd name="T68" fmla="*/ 415 w 1012"/>
                    <a:gd name="T69" fmla="*/ 436 h 1110"/>
                    <a:gd name="T70" fmla="*/ 378 w 1012"/>
                    <a:gd name="T71" fmla="*/ 511 h 1110"/>
                    <a:gd name="T72" fmla="*/ 356 w 1012"/>
                    <a:gd name="T73" fmla="*/ 555 h 1110"/>
                    <a:gd name="T74" fmla="*/ 285 w 1012"/>
                    <a:gd name="T75" fmla="*/ 618 h 1110"/>
                    <a:gd name="T76" fmla="*/ 326 w 1012"/>
                    <a:gd name="T77" fmla="*/ 625 h 1110"/>
                    <a:gd name="T78" fmla="*/ 263 w 1012"/>
                    <a:gd name="T79" fmla="*/ 637 h 1110"/>
                    <a:gd name="T80" fmla="*/ 204 w 1012"/>
                    <a:gd name="T81" fmla="*/ 675 h 1110"/>
                    <a:gd name="T82" fmla="*/ 154 w 1012"/>
                    <a:gd name="T83" fmla="*/ 678 h 1110"/>
                    <a:gd name="T84" fmla="*/ 113 w 1012"/>
                    <a:gd name="T85" fmla="*/ 706 h 1110"/>
                    <a:gd name="T86" fmla="*/ 87 w 1012"/>
                    <a:gd name="T87" fmla="*/ 734 h 1110"/>
                    <a:gd name="T88" fmla="*/ 35 w 1012"/>
                    <a:gd name="T89" fmla="*/ 767 h 1110"/>
                    <a:gd name="T90" fmla="*/ 20 w 1012"/>
                    <a:gd name="T91" fmla="*/ 889 h 1110"/>
                    <a:gd name="T92" fmla="*/ 41 w 1012"/>
                    <a:gd name="T93" fmla="*/ 917 h 1110"/>
                    <a:gd name="T94" fmla="*/ 20 w 1012"/>
                    <a:gd name="T95" fmla="*/ 971 h 1110"/>
                    <a:gd name="T96" fmla="*/ 33 w 1012"/>
                    <a:gd name="T97" fmla="*/ 1003 h 1110"/>
                    <a:gd name="T98" fmla="*/ 0 w 1012"/>
                    <a:gd name="T99" fmla="*/ 1030 h 1110"/>
                    <a:gd name="T100" fmla="*/ 85 w 1012"/>
                    <a:gd name="T101" fmla="*/ 1110 h 1110"/>
                    <a:gd name="T102" fmla="*/ 209 w 1012"/>
                    <a:gd name="T103" fmla="*/ 1019 h 1110"/>
                    <a:gd name="T104" fmla="*/ 254 w 1012"/>
                    <a:gd name="T105" fmla="*/ 967 h 1110"/>
                    <a:gd name="T106" fmla="*/ 263 w 1012"/>
                    <a:gd name="T107" fmla="*/ 1045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60"/>
                      </a:lnTo>
                      <a:lnTo>
                        <a:pt x="345" y="738"/>
                      </a:lnTo>
                      <a:lnTo>
                        <a:pt x="348" y="715"/>
                      </a:lnTo>
                      <a:lnTo>
                        <a:pt x="352" y="689"/>
                      </a:lnTo>
                      <a:lnTo>
                        <a:pt x="348" y="667"/>
                      </a:lnTo>
                      <a:lnTo>
                        <a:pt x="356" y="652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9"/>
                      </a:lnTo>
                      <a:lnTo>
                        <a:pt x="696" y="175"/>
                      </a:lnTo>
                      <a:lnTo>
                        <a:pt x="718" y="172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5"/>
                      </a:lnTo>
                      <a:lnTo>
                        <a:pt x="863" y="172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60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7"/>
                      </a:lnTo>
                      <a:lnTo>
                        <a:pt x="629" y="160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7"/>
                      </a:lnTo>
                      <a:lnTo>
                        <a:pt x="574" y="179"/>
                      </a:lnTo>
                      <a:lnTo>
                        <a:pt x="588" y="183"/>
                      </a:lnTo>
                      <a:lnTo>
                        <a:pt x="588" y="189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9"/>
                      </a:lnTo>
                      <a:lnTo>
                        <a:pt x="267" y="660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2"/>
                      </a:lnTo>
                      <a:lnTo>
                        <a:pt x="222" y="652"/>
                      </a:lnTo>
                      <a:lnTo>
                        <a:pt x="206" y="656"/>
                      </a:lnTo>
                      <a:lnTo>
                        <a:pt x="204" y="675"/>
                      </a:lnTo>
                      <a:lnTo>
                        <a:pt x="196" y="678"/>
                      </a:lnTo>
                      <a:lnTo>
                        <a:pt x="196" y="688"/>
                      </a:lnTo>
                      <a:lnTo>
                        <a:pt x="187" y="684"/>
                      </a:lnTo>
                      <a:lnTo>
                        <a:pt x="174" y="676"/>
                      </a:lnTo>
                      <a:lnTo>
                        <a:pt x="154" y="678"/>
                      </a:lnTo>
                      <a:lnTo>
                        <a:pt x="154" y="689"/>
                      </a:lnTo>
                      <a:lnTo>
                        <a:pt x="156" y="699"/>
                      </a:lnTo>
                      <a:lnTo>
                        <a:pt x="148" y="702"/>
                      </a:lnTo>
                      <a:lnTo>
                        <a:pt x="130" y="693"/>
                      </a:lnTo>
                      <a:lnTo>
                        <a:pt x="113" y="706"/>
                      </a:lnTo>
                      <a:lnTo>
                        <a:pt x="117" y="717"/>
                      </a:lnTo>
                      <a:lnTo>
                        <a:pt x="115" y="725"/>
                      </a:lnTo>
                      <a:lnTo>
                        <a:pt x="98" y="717"/>
                      </a:lnTo>
                      <a:lnTo>
                        <a:pt x="93" y="727"/>
                      </a:lnTo>
                      <a:lnTo>
                        <a:pt x="87" y="734"/>
                      </a:lnTo>
                      <a:lnTo>
                        <a:pt x="67" y="730"/>
                      </a:lnTo>
                      <a:lnTo>
                        <a:pt x="56" y="732"/>
                      </a:lnTo>
                      <a:lnTo>
                        <a:pt x="54" y="747"/>
                      </a:lnTo>
                      <a:lnTo>
                        <a:pt x="46" y="751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  <a:lnTo>
                        <a:pt x="271" y="10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Freeform 108"/>
                <p:cNvSpPr>
                  <a:spLocks/>
                </p:cNvSpPr>
                <p:nvPr/>
              </p:nvSpPr>
              <p:spPr bwMode="auto">
                <a:xfrm>
                  <a:off x="1924" y="531"/>
                  <a:ext cx="1012" cy="1110"/>
                </a:xfrm>
                <a:custGeom>
                  <a:avLst/>
                  <a:gdLst>
                    <a:gd name="T0" fmla="*/ 297 w 1012"/>
                    <a:gd name="T1" fmla="*/ 1014 h 1110"/>
                    <a:gd name="T2" fmla="*/ 337 w 1012"/>
                    <a:gd name="T3" fmla="*/ 951 h 1110"/>
                    <a:gd name="T4" fmla="*/ 326 w 1012"/>
                    <a:gd name="T5" fmla="*/ 865 h 1110"/>
                    <a:gd name="T6" fmla="*/ 334 w 1012"/>
                    <a:gd name="T7" fmla="*/ 791 h 1110"/>
                    <a:gd name="T8" fmla="*/ 352 w 1012"/>
                    <a:gd name="T9" fmla="*/ 689 h 1110"/>
                    <a:gd name="T10" fmla="*/ 404 w 1012"/>
                    <a:gd name="T11" fmla="*/ 618 h 1110"/>
                    <a:gd name="T12" fmla="*/ 430 w 1012"/>
                    <a:gd name="T13" fmla="*/ 562 h 1110"/>
                    <a:gd name="T14" fmla="*/ 450 w 1012"/>
                    <a:gd name="T15" fmla="*/ 507 h 1110"/>
                    <a:gd name="T16" fmla="*/ 505 w 1012"/>
                    <a:gd name="T17" fmla="*/ 414 h 1110"/>
                    <a:gd name="T18" fmla="*/ 535 w 1012"/>
                    <a:gd name="T19" fmla="*/ 340 h 1110"/>
                    <a:gd name="T20" fmla="*/ 603 w 1012"/>
                    <a:gd name="T21" fmla="*/ 266 h 1110"/>
                    <a:gd name="T22" fmla="*/ 659 w 1012"/>
                    <a:gd name="T23" fmla="*/ 240 h 1110"/>
                    <a:gd name="T24" fmla="*/ 696 w 1012"/>
                    <a:gd name="T25" fmla="*/ 175 h 1110"/>
                    <a:gd name="T26" fmla="*/ 785 w 1012"/>
                    <a:gd name="T27" fmla="*/ 210 h 1110"/>
                    <a:gd name="T28" fmla="*/ 833 w 1012"/>
                    <a:gd name="T29" fmla="*/ 221 h 1110"/>
                    <a:gd name="T30" fmla="*/ 859 w 1012"/>
                    <a:gd name="T31" fmla="*/ 133 h 1110"/>
                    <a:gd name="T32" fmla="*/ 933 w 1012"/>
                    <a:gd name="T33" fmla="*/ 126 h 1110"/>
                    <a:gd name="T34" fmla="*/ 960 w 1012"/>
                    <a:gd name="T35" fmla="*/ 160 h 1110"/>
                    <a:gd name="T36" fmla="*/ 982 w 1012"/>
                    <a:gd name="T37" fmla="*/ 115 h 1110"/>
                    <a:gd name="T38" fmla="*/ 1008 w 1012"/>
                    <a:gd name="T39" fmla="*/ 63 h 1110"/>
                    <a:gd name="T40" fmla="*/ 960 w 1012"/>
                    <a:gd name="T41" fmla="*/ 19 h 1110"/>
                    <a:gd name="T42" fmla="*/ 915 w 1012"/>
                    <a:gd name="T43" fmla="*/ 22 h 1110"/>
                    <a:gd name="T44" fmla="*/ 889 w 1012"/>
                    <a:gd name="T45" fmla="*/ 19 h 1110"/>
                    <a:gd name="T46" fmla="*/ 852 w 1012"/>
                    <a:gd name="T47" fmla="*/ 44 h 1110"/>
                    <a:gd name="T48" fmla="*/ 837 w 1012"/>
                    <a:gd name="T49" fmla="*/ 30 h 1110"/>
                    <a:gd name="T50" fmla="*/ 781 w 1012"/>
                    <a:gd name="T51" fmla="*/ 96 h 1110"/>
                    <a:gd name="T52" fmla="*/ 726 w 1012"/>
                    <a:gd name="T53" fmla="*/ 115 h 1110"/>
                    <a:gd name="T54" fmla="*/ 666 w 1012"/>
                    <a:gd name="T55" fmla="*/ 133 h 1110"/>
                    <a:gd name="T56" fmla="*/ 596 w 1012"/>
                    <a:gd name="T57" fmla="*/ 148 h 1110"/>
                    <a:gd name="T58" fmla="*/ 588 w 1012"/>
                    <a:gd name="T59" fmla="*/ 203 h 1110"/>
                    <a:gd name="T60" fmla="*/ 581 w 1012"/>
                    <a:gd name="T61" fmla="*/ 251 h 1110"/>
                    <a:gd name="T62" fmla="*/ 524 w 1012"/>
                    <a:gd name="T63" fmla="*/ 262 h 1110"/>
                    <a:gd name="T64" fmla="*/ 505 w 1012"/>
                    <a:gd name="T65" fmla="*/ 303 h 1110"/>
                    <a:gd name="T66" fmla="*/ 461 w 1012"/>
                    <a:gd name="T67" fmla="*/ 362 h 1110"/>
                    <a:gd name="T68" fmla="*/ 415 w 1012"/>
                    <a:gd name="T69" fmla="*/ 436 h 1110"/>
                    <a:gd name="T70" fmla="*/ 378 w 1012"/>
                    <a:gd name="T71" fmla="*/ 511 h 1110"/>
                    <a:gd name="T72" fmla="*/ 356 w 1012"/>
                    <a:gd name="T73" fmla="*/ 555 h 1110"/>
                    <a:gd name="T74" fmla="*/ 285 w 1012"/>
                    <a:gd name="T75" fmla="*/ 618 h 1110"/>
                    <a:gd name="T76" fmla="*/ 326 w 1012"/>
                    <a:gd name="T77" fmla="*/ 625 h 1110"/>
                    <a:gd name="T78" fmla="*/ 263 w 1012"/>
                    <a:gd name="T79" fmla="*/ 637 h 1110"/>
                    <a:gd name="T80" fmla="*/ 204 w 1012"/>
                    <a:gd name="T81" fmla="*/ 675 h 1110"/>
                    <a:gd name="T82" fmla="*/ 154 w 1012"/>
                    <a:gd name="T83" fmla="*/ 678 h 1110"/>
                    <a:gd name="T84" fmla="*/ 113 w 1012"/>
                    <a:gd name="T85" fmla="*/ 706 h 1110"/>
                    <a:gd name="T86" fmla="*/ 87 w 1012"/>
                    <a:gd name="T87" fmla="*/ 734 h 1110"/>
                    <a:gd name="T88" fmla="*/ 35 w 1012"/>
                    <a:gd name="T89" fmla="*/ 767 h 1110"/>
                    <a:gd name="T90" fmla="*/ 20 w 1012"/>
                    <a:gd name="T91" fmla="*/ 889 h 1110"/>
                    <a:gd name="T92" fmla="*/ 41 w 1012"/>
                    <a:gd name="T93" fmla="*/ 917 h 1110"/>
                    <a:gd name="T94" fmla="*/ 20 w 1012"/>
                    <a:gd name="T95" fmla="*/ 971 h 1110"/>
                    <a:gd name="T96" fmla="*/ 33 w 1012"/>
                    <a:gd name="T97" fmla="*/ 1003 h 1110"/>
                    <a:gd name="T98" fmla="*/ 0 w 1012"/>
                    <a:gd name="T99" fmla="*/ 1030 h 1110"/>
                    <a:gd name="T100" fmla="*/ 85 w 1012"/>
                    <a:gd name="T101" fmla="*/ 1110 h 1110"/>
                    <a:gd name="T102" fmla="*/ 209 w 1012"/>
                    <a:gd name="T103" fmla="*/ 1019 h 1110"/>
                    <a:gd name="T104" fmla="*/ 254 w 1012"/>
                    <a:gd name="T105" fmla="*/ 967 h 1110"/>
                    <a:gd name="T106" fmla="*/ 263 w 1012"/>
                    <a:gd name="T107" fmla="*/ 1045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60"/>
                      </a:lnTo>
                      <a:lnTo>
                        <a:pt x="345" y="738"/>
                      </a:lnTo>
                      <a:lnTo>
                        <a:pt x="348" y="715"/>
                      </a:lnTo>
                      <a:lnTo>
                        <a:pt x="352" y="689"/>
                      </a:lnTo>
                      <a:lnTo>
                        <a:pt x="348" y="667"/>
                      </a:lnTo>
                      <a:lnTo>
                        <a:pt x="356" y="652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9"/>
                      </a:lnTo>
                      <a:lnTo>
                        <a:pt x="696" y="175"/>
                      </a:lnTo>
                      <a:lnTo>
                        <a:pt x="718" y="172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5"/>
                      </a:lnTo>
                      <a:lnTo>
                        <a:pt x="863" y="172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60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7"/>
                      </a:lnTo>
                      <a:lnTo>
                        <a:pt x="629" y="160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7"/>
                      </a:lnTo>
                      <a:lnTo>
                        <a:pt x="574" y="179"/>
                      </a:lnTo>
                      <a:lnTo>
                        <a:pt x="588" y="183"/>
                      </a:lnTo>
                      <a:lnTo>
                        <a:pt x="588" y="189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9"/>
                      </a:lnTo>
                      <a:lnTo>
                        <a:pt x="267" y="660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2"/>
                      </a:lnTo>
                      <a:lnTo>
                        <a:pt x="222" y="652"/>
                      </a:lnTo>
                      <a:lnTo>
                        <a:pt x="206" y="656"/>
                      </a:lnTo>
                      <a:lnTo>
                        <a:pt x="204" y="675"/>
                      </a:lnTo>
                      <a:lnTo>
                        <a:pt x="196" y="678"/>
                      </a:lnTo>
                      <a:lnTo>
                        <a:pt x="196" y="688"/>
                      </a:lnTo>
                      <a:lnTo>
                        <a:pt x="187" y="684"/>
                      </a:lnTo>
                      <a:lnTo>
                        <a:pt x="174" y="676"/>
                      </a:lnTo>
                      <a:lnTo>
                        <a:pt x="154" y="678"/>
                      </a:lnTo>
                      <a:lnTo>
                        <a:pt x="154" y="689"/>
                      </a:lnTo>
                      <a:lnTo>
                        <a:pt x="156" y="699"/>
                      </a:lnTo>
                      <a:lnTo>
                        <a:pt x="148" y="702"/>
                      </a:lnTo>
                      <a:lnTo>
                        <a:pt x="130" y="693"/>
                      </a:lnTo>
                      <a:lnTo>
                        <a:pt x="113" y="706"/>
                      </a:lnTo>
                      <a:lnTo>
                        <a:pt x="117" y="717"/>
                      </a:lnTo>
                      <a:lnTo>
                        <a:pt x="115" y="725"/>
                      </a:lnTo>
                      <a:lnTo>
                        <a:pt x="98" y="717"/>
                      </a:lnTo>
                      <a:lnTo>
                        <a:pt x="93" y="727"/>
                      </a:lnTo>
                      <a:lnTo>
                        <a:pt x="87" y="734"/>
                      </a:lnTo>
                      <a:lnTo>
                        <a:pt x="67" y="730"/>
                      </a:lnTo>
                      <a:lnTo>
                        <a:pt x="56" y="732"/>
                      </a:lnTo>
                      <a:lnTo>
                        <a:pt x="54" y="747"/>
                      </a:lnTo>
                      <a:lnTo>
                        <a:pt x="46" y="751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88" name="Group 109"/>
              <p:cNvGrpSpPr>
                <a:grpSpLocks/>
              </p:cNvGrpSpPr>
              <p:nvPr/>
            </p:nvGrpSpPr>
            <p:grpSpPr bwMode="auto">
              <a:xfrm>
                <a:off x="2128" y="531"/>
                <a:ext cx="641" cy="635"/>
                <a:chOff x="2128" y="531"/>
                <a:chExt cx="641" cy="635"/>
              </a:xfrm>
            </p:grpSpPr>
            <p:sp>
              <p:nvSpPr>
                <p:cNvPr id="889" name="Freeform 110"/>
                <p:cNvSpPr>
                  <a:spLocks/>
                </p:cNvSpPr>
                <p:nvPr/>
              </p:nvSpPr>
              <p:spPr bwMode="auto">
                <a:xfrm>
                  <a:off x="2432" y="725"/>
                  <a:ext cx="30" cy="39"/>
                </a:xfrm>
                <a:custGeom>
                  <a:avLst/>
                  <a:gdLst>
                    <a:gd name="T0" fmla="*/ 30 w 30"/>
                    <a:gd name="T1" fmla="*/ 6 h 39"/>
                    <a:gd name="T2" fmla="*/ 27 w 30"/>
                    <a:gd name="T3" fmla="*/ 15 h 39"/>
                    <a:gd name="T4" fmla="*/ 30 w 30"/>
                    <a:gd name="T5" fmla="*/ 33 h 39"/>
                    <a:gd name="T6" fmla="*/ 9 w 30"/>
                    <a:gd name="T7" fmla="*/ 39 h 39"/>
                    <a:gd name="T8" fmla="*/ 0 w 30"/>
                    <a:gd name="T9" fmla="*/ 30 h 39"/>
                    <a:gd name="T10" fmla="*/ 0 w 30"/>
                    <a:gd name="T11" fmla="*/ 15 h 39"/>
                    <a:gd name="T12" fmla="*/ 6 w 30"/>
                    <a:gd name="T13" fmla="*/ 0 h 39"/>
                    <a:gd name="T14" fmla="*/ 30 w 30"/>
                    <a:gd name="T15" fmla="*/ 6 h 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39">
                      <a:moveTo>
                        <a:pt x="30" y="6"/>
                      </a:moveTo>
                      <a:lnTo>
                        <a:pt x="27" y="15"/>
                      </a:lnTo>
                      <a:lnTo>
                        <a:pt x="30" y="33"/>
                      </a:lnTo>
                      <a:lnTo>
                        <a:pt x="9" y="39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6" y="0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0" name="Freeform 111"/>
                <p:cNvSpPr>
                  <a:spLocks/>
                </p:cNvSpPr>
                <p:nvPr/>
              </p:nvSpPr>
              <p:spPr bwMode="auto">
                <a:xfrm>
                  <a:off x="2384" y="752"/>
                  <a:ext cx="27" cy="21"/>
                </a:xfrm>
                <a:custGeom>
                  <a:avLst/>
                  <a:gdLst>
                    <a:gd name="T0" fmla="*/ 24 w 27"/>
                    <a:gd name="T1" fmla="*/ 0 h 21"/>
                    <a:gd name="T2" fmla="*/ 27 w 27"/>
                    <a:gd name="T3" fmla="*/ 15 h 21"/>
                    <a:gd name="T4" fmla="*/ 6 w 27"/>
                    <a:gd name="T5" fmla="*/ 21 h 21"/>
                    <a:gd name="T6" fmla="*/ 0 w 27"/>
                    <a:gd name="T7" fmla="*/ 6 h 21"/>
                    <a:gd name="T8" fmla="*/ 24 w 2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" h="21">
                      <a:moveTo>
                        <a:pt x="24" y="0"/>
                      </a:moveTo>
                      <a:lnTo>
                        <a:pt x="27" y="15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Freeform 112"/>
                <p:cNvSpPr>
                  <a:spLocks/>
                </p:cNvSpPr>
                <p:nvPr/>
              </p:nvSpPr>
              <p:spPr bwMode="auto">
                <a:xfrm>
                  <a:off x="2393" y="709"/>
                  <a:ext cx="33" cy="25"/>
                </a:xfrm>
                <a:custGeom>
                  <a:avLst/>
                  <a:gdLst>
                    <a:gd name="T0" fmla="*/ 0 w 33"/>
                    <a:gd name="T1" fmla="*/ 16 h 25"/>
                    <a:gd name="T2" fmla="*/ 24 w 33"/>
                    <a:gd name="T3" fmla="*/ 25 h 25"/>
                    <a:gd name="T4" fmla="*/ 33 w 33"/>
                    <a:gd name="T5" fmla="*/ 6 h 25"/>
                    <a:gd name="T6" fmla="*/ 18 w 33"/>
                    <a:gd name="T7" fmla="*/ 0 h 25"/>
                    <a:gd name="T8" fmla="*/ 9 w 33"/>
                    <a:gd name="T9" fmla="*/ 6 h 25"/>
                    <a:gd name="T10" fmla="*/ 0 w 33"/>
                    <a:gd name="T11" fmla="*/ 11 h 25"/>
                    <a:gd name="T12" fmla="*/ 0 w 33"/>
                    <a:gd name="T13" fmla="*/ 16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3" h="25">
                      <a:moveTo>
                        <a:pt x="0" y="16"/>
                      </a:moveTo>
                      <a:lnTo>
                        <a:pt x="24" y="25"/>
                      </a:lnTo>
                      <a:lnTo>
                        <a:pt x="33" y="6"/>
                      </a:lnTo>
                      <a:lnTo>
                        <a:pt x="18" y="0"/>
                      </a:lnTo>
                      <a:lnTo>
                        <a:pt x="9" y="6"/>
                      </a:lnTo>
                      <a:lnTo>
                        <a:pt x="0" y="1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2" name="Freeform 113"/>
                <p:cNvSpPr>
                  <a:spLocks/>
                </p:cNvSpPr>
                <p:nvPr/>
              </p:nvSpPr>
              <p:spPr bwMode="auto">
                <a:xfrm>
                  <a:off x="2432" y="686"/>
                  <a:ext cx="24" cy="16"/>
                </a:xfrm>
                <a:custGeom>
                  <a:avLst/>
                  <a:gdLst>
                    <a:gd name="T0" fmla="*/ 0 w 24"/>
                    <a:gd name="T1" fmla="*/ 16 h 16"/>
                    <a:gd name="T2" fmla="*/ 18 w 24"/>
                    <a:gd name="T3" fmla="*/ 0 h 16"/>
                    <a:gd name="T4" fmla="*/ 24 w 24"/>
                    <a:gd name="T5" fmla="*/ 6 h 16"/>
                    <a:gd name="T6" fmla="*/ 0 w 24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16">
                      <a:moveTo>
                        <a:pt x="0" y="16"/>
                      </a:move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3" name="Freeform 114"/>
                <p:cNvSpPr>
                  <a:spLocks/>
                </p:cNvSpPr>
                <p:nvPr/>
              </p:nvSpPr>
              <p:spPr bwMode="auto">
                <a:xfrm>
                  <a:off x="2344" y="761"/>
                  <a:ext cx="18" cy="18"/>
                </a:xfrm>
                <a:custGeom>
                  <a:avLst/>
                  <a:gdLst>
                    <a:gd name="T0" fmla="*/ 15 w 18"/>
                    <a:gd name="T1" fmla="*/ 0 h 18"/>
                    <a:gd name="T2" fmla="*/ 18 w 18"/>
                    <a:gd name="T3" fmla="*/ 15 h 18"/>
                    <a:gd name="T4" fmla="*/ 0 w 18"/>
                    <a:gd name="T5" fmla="*/ 18 h 18"/>
                    <a:gd name="T6" fmla="*/ 15 w 18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18">
                      <a:moveTo>
                        <a:pt x="15" y="0"/>
                      </a:moveTo>
                      <a:lnTo>
                        <a:pt x="18" y="15"/>
                      </a:lnTo>
                      <a:lnTo>
                        <a:pt x="0" y="18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4" name="Freeform 115"/>
                <p:cNvSpPr>
                  <a:spLocks/>
                </p:cNvSpPr>
                <p:nvPr/>
              </p:nvSpPr>
              <p:spPr bwMode="auto">
                <a:xfrm>
                  <a:off x="2535" y="636"/>
                  <a:ext cx="33" cy="27"/>
                </a:xfrm>
                <a:custGeom>
                  <a:avLst/>
                  <a:gdLst>
                    <a:gd name="T0" fmla="*/ 15 w 33"/>
                    <a:gd name="T1" fmla="*/ 0 h 27"/>
                    <a:gd name="T2" fmla="*/ 0 w 33"/>
                    <a:gd name="T3" fmla="*/ 12 h 27"/>
                    <a:gd name="T4" fmla="*/ 21 w 33"/>
                    <a:gd name="T5" fmla="*/ 27 h 27"/>
                    <a:gd name="T6" fmla="*/ 33 w 33"/>
                    <a:gd name="T7" fmla="*/ 12 h 27"/>
                    <a:gd name="T8" fmla="*/ 15 w 33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" h="27">
                      <a:moveTo>
                        <a:pt x="15" y="0"/>
                      </a:moveTo>
                      <a:lnTo>
                        <a:pt x="0" y="12"/>
                      </a:lnTo>
                      <a:lnTo>
                        <a:pt x="21" y="27"/>
                      </a:lnTo>
                      <a:lnTo>
                        <a:pt x="33" y="1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5" name="Freeform 116"/>
                <p:cNvSpPr>
                  <a:spLocks/>
                </p:cNvSpPr>
                <p:nvPr/>
              </p:nvSpPr>
              <p:spPr bwMode="auto">
                <a:xfrm>
                  <a:off x="2565" y="612"/>
                  <a:ext cx="33" cy="27"/>
                </a:xfrm>
                <a:custGeom>
                  <a:avLst/>
                  <a:gdLst>
                    <a:gd name="T0" fmla="*/ 0 w 33"/>
                    <a:gd name="T1" fmla="*/ 9 h 27"/>
                    <a:gd name="T2" fmla="*/ 15 w 33"/>
                    <a:gd name="T3" fmla="*/ 27 h 27"/>
                    <a:gd name="T4" fmla="*/ 33 w 33"/>
                    <a:gd name="T5" fmla="*/ 15 h 27"/>
                    <a:gd name="T6" fmla="*/ 18 w 33"/>
                    <a:gd name="T7" fmla="*/ 0 h 27"/>
                    <a:gd name="T8" fmla="*/ 0 w 33"/>
                    <a:gd name="T9" fmla="*/ 9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" h="27">
                      <a:moveTo>
                        <a:pt x="0" y="9"/>
                      </a:moveTo>
                      <a:lnTo>
                        <a:pt x="15" y="27"/>
                      </a:lnTo>
                      <a:lnTo>
                        <a:pt x="33" y="15"/>
                      </a:lnTo>
                      <a:lnTo>
                        <a:pt x="18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Freeform 117"/>
                <p:cNvSpPr>
                  <a:spLocks/>
                </p:cNvSpPr>
                <p:nvPr/>
              </p:nvSpPr>
              <p:spPr bwMode="auto">
                <a:xfrm>
                  <a:off x="2652" y="561"/>
                  <a:ext cx="48" cy="33"/>
                </a:xfrm>
                <a:custGeom>
                  <a:avLst/>
                  <a:gdLst>
                    <a:gd name="T0" fmla="*/ 21 w 48"/>
                    <a:gd name="T1" fmla="*/ 9 h 33"/>
                    <a:gd name="T2" fmla="*/ 30 w 48"/>
                    <a:gd name="T3" fmla="*/ 15 h 33"/>
                    <a:gd name="T4" fmla="*/ 48 w 48"/>
                    <a:gd name="T5" fmla="*/ 0 h 33"/>
                    <a:gd name="T6" fmla="*/ 39 w 48"/>
                    <a:gd name="T7" fmla="*/ 30 h 33"/>
                    <a:gd name="T8" fmla="*/ 21 w 48"/>
                    <a:gd name="T9" fmla="*/ 33 h 33"/>
                    <a:gd name="T10" fmla="*/ 0 w 48"/>
                    <a:gd name="T11" fmla="*/ 12 h 33"/>
                    <a:gd name="T12" fmla="*/ 21 w 48"/>
                    <a:gd name="T13" fmla="*/ 9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33">
                      <a:moveTo>
                        <a:pt x="21" y="9"/>
                      </a:moveTo>
                      <a:lnTo>
                        <a:pt x="30" y="15"/>
                      </a:lnTo>
                      <a:lnTo>
                        <a:pt x="48" y="0"/>
                      </a:lnTo>
                      <a:lnTo>
                        <a:pt x="39" y="30"/>
                      </a:lnTo>
                      <a:lnTo>
                        <a:pt x="21" y="33"/>
                      </a:lnTo>
                      <a:lnTo>
                        <a:pt x="0" y="12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Freeform 118"/>
                <p:cNvSpPr>
                  <a:spLocks/>
                </p:cNvSpPr>
                <p:nvPr/>
              </p:nvSpPr>
              <p:spPr bwMode="auto">
                <a:xfrm>
                  <a:off x="2745" y="531"/>
                  <a:ext cx="24" cy="18"/>
                </a:xfrm>
                <a:custGeom>
                  <a:avLst/>
                  <a:gdLst>
                    <a:gd name="T0" fmla="*/ 12 w 24"/>
                    <a:gd name="T1" fmla="*/ 0 h 18"/>
                    <a:gd name="T2" fmla="*/ 21 w 24"/>
                    <a:gd name="T3" fmla="*/ 6 h 18"/>
                    <a:gd name="T4" fmla="*/ 24 w 24"/>
                    <a:gd name="T5" fmla="*/ 18 h 18"/>
                    <a:gd name="T6" fmla="*/ 0 w 24"/>
                    <a:gd name="T7" fmla="*/ 18 h 18"/>
                    <a:gd name="T8" fmla="*/ 12 w 24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8">
                      <a:moveTo>
                        <a:pt x="12" y="0"/>
                      </a:moveTo>
                      <a:lnTo>
                        <a:pt x="21" y="6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Freeform 119"/>
                <p:cNvSpPr>
                  <a:spLocks/>
                </p:cNvSpPr>
                <p:nvPr/>
              </p:nvSpPr>
              <p:spPr bwMode="auto">
                <a:xfrm>
                  <a:off x="2128" y="1145"/>
                  <a:ext cx="36" cy="21"/>
                </a:xfrm>
                <a:custGeom>
                  <a:avLst/>
                  <a:gdLst>
                    <a:gd name="T0" fmla="*/ 36 w 36"/>
                    <a:gd name="T1" fmla="*/ 12 h 21"/>
                    <a:gd name="T2" fmla="*/ 9 w 36"/>
                    <a:gd name="T3" fmla="*/ 0 h 21"/>
                    <a:gd name="T4" fmla="*/ 0 w 36"/>
                    <a:gd name="T5" fmla="*/ 9 h 21"/>
                    <a:gd name="T6" fmla="*/ 3 w 36"/>
                    <a:gd name="T7" fmla="*/ 21 h 21"/>
                    <a:gd name="T8" fmla="*/ 36 w 36"/>
                    <a:gd name="T9" fmla="*/ 12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21">
                      <a:moveTo>
                        <a:pt x="36" y="12"/>
                      </a:move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3" y="21"/>
                      </a:lnTo>
                      <a:lnTo>
                        <a:pt x="36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79" name="Freeform 120"/>
            <p:cNvSpPr>
              <a:spLocks/>
            </p:cNvSpPr>
            <p:nvPr/>
          </p:nvSpPr>
          <p:spPr bwMode="auto">
            <a:xfrm>
              <a:off x="2592" y="2817"/>
              <a:ext cx="377" cy="153"/>
            </a:xfrm>
            <a:custGeom>
              <a:avLst/>
              <a:gdLst>
                <a:gd name="T0" fmla="*/ 3746 w 352"/>
                <a:gd name="T1" fmla="*/ 8 h 156"/>
                <a:gd name="T2" fmla="*/ 4052 w 352"/>
                <a:gd name="T3" fmla="*/ 0 h 156"/>
                <a:gd name="T4" fmla="*/ 4521 w 352"/>
                <a:gd name="T5" fmla="*/ 0 h 156"/>
                <a:gd name="T6" fmla="*/ 4683 w 352"/>
                <a:gd name="T7" fmla="*/ 11 h 156"/>
                <a:gd name="T8" fmla="*/ 5100 w 352"/>
                <a:gd name="T9" fmla="*/ 2 h 156"/>
                <a:gd name="T10" fmla="*/ 5551 w 352"/>
                <a:gd name="T11" fmla="*/ 6 h 156"/>
                <a:gd name="T12" fmla="*/ 6096 w 352"/>
                <a:gd name="T13" fmla="*/ 26 h 156"/>
                <a:gd name="T14" fmla="*/ 6819 w 352"/>
                <a:gd name="T15" fmla="*/ 26 h 156"/>
                <a:gd name="T16" fmla="*/ 7016 w 352"/>
                <a:gd name="T17" fmla="*/ 26 h 156"/>
                <a:gd name="T18" fmla="*/ 7356 w 352"/>
                <a:gd name="T19" fmla="*/ 26 h 156"/>
                <a:gd name="T20" fmla="*/ 7721 w 352"/>
                <a:gd name="T21" fmla="*/ 24 h 156"/>
                <a:gd name="T22" fmla="*/ 8620 w 352"/>
                <a:gd name="T23" fmla="*/ 26 h 156"/>
                <a:gd name="T24" fmla="*/ 9871 w 352"/>
                <a:gd name="T25" fmla="*/ 26 h 156"/>
                <a:gd name="T26" fmla="*/ 10881 w 352"/>
                <a:gd name="T27" fmla="*/ 26 h 156"/>
                <a:gd name="T28" fmla="*/ 10547 w 352"/>
                <a:gd name="T29" fmla="*/ 26 h 156"/>
                <a:gd name="T30" fmla="*/ 9871 w 352"/>
                <a:gd name="T31" fmla="*/ 31 h 156"/>
                <a:gd name="T32" fmla="*/ 9701 w 352"/>
                <a:gd name="T33" fmla="*/ 34 h 156"/>
                <a:gd name="T34" fmla="*/ 9819 w 352"/>
                <a:gd name="T35" fmla="*/ 42 h 156"/>
                <a:gd name="T36" fmla="*/ 9338 w 352"/>
                <a:gd name="T37" fmla="*/ 42 h 156"/>
                <a:gd name="T38" fmla="*/ 8856 w 352"/>
                <a:gd name="T39" fmla="*/ 36 h 156"/>
                <a:gd name="T40" fmla="*/ 8382 w 352"/>
                <a:gd name="T41" fmla="*/ 34 h 156"/>
                <a:gd name="T42" fmla="*/ 7209 w 352"/>
                <a:gd name="T43" fmla="*/ 39 h 156"/>
                <a:gd name="T44" fmla="*/ 6868 w 352"/>
                <a:gd name="T45" fmla="*/ 43 h 156"/>
                <a:gd name="T46" fmla="*/ 6529 w 352"/>
                <a:gd name="T47" fmla="*/ 50 h 156"/>
                <a:gd name="T48" fmla="*/ 5945 w 352"/>
                <a:gd name="T49" fmla="*/ 56 h 156"/>
                <a:gd name="T50" fmla="*/ 5554 w 352"/>
                <a:gd name="T51" fmla="*/ 56 h 156"/>
                <a:gd name="T52" fmla="*/ 5183 w 352"/>
                <a:gd name="T53" fmla="*/ 51 h 156"/>
                <a:gd name="T54" fmla="*/ 4839 w 352"/>
                <a:gd name="T55" fmla="*/ 51 h 156"/>
                <a:gd name="T56" fmla="*/ 3532 w 352"/>
                <a:gd name="T57" fmla="*/ 58 h 156"/>
                <a:gd name="T58" fmla="*/ 2992 w 352"/>
                <a:gd name="T59" fmla="*/ 62 h 156"/>
                <a:gd name="T60" fmla="*/ 2525 w 352"/>
                <a:gd name="T61" fmla="*/ 62 h 156"/>
                <a:gd name="T62" fmla="*/ 1551 w 352"/>
                <a:gd name="T63" fmla="*/ 62 h 156"/>
                <a:gd name="T64" fmla="*/ 1146 w 352"/>
                <a:gd name="T65" fmla="*/ 62 h 156"/>
                <a:gd name="T66" fmla="*/ 813 w 352"/>
                <a:gd name="T67" fmla="*/ 57 h 156"/>
                <a:gd name="T68" fmla="*/ 685 w 352"/>
                <a:gd name="T69" fmla="*/ 55 h 156"/>
                <a:gd name="T70" fmla="*/ 322 w 352"/>
                <a:gd name="T71" fmla="*/ 53 h 156"/>
                <a:gd name="T72" fmla="*/ 5 w 352"/>
                <a:gd name="T73" fmla="*/ 49 h 156"/>
                <a:gd name="T74" fmla="*/ 0 w 352"/>
                <a:gd name="T75" fmla="*/ 42 h 156"/>
                <a:gd name="T76" fmla="*/ 0 w 352"/>
                <a:gd name="T77" fmla="*/ 33 h 156"/>
                <a:gd name="T78" fmla="*/ 1035 w 352"/>
                <a:gd name="T79" fmla="*/ 26 h 156"/>
                <a:gd name="T80" fmla="*/ 2202 w 352"/>
                <a:gd name="T81" fmla="*/ 26 h 156"/>
                <a:gd name="T82" fmla="*/ 2946 w 352"/>
                <a:gd name="T83" fmla="*/ 26 h 156"/>
                <a:gd name="T84" fmla="*/ 3049 w 352"/>
                <a:gd name="T85" fmla="*/ 18 h 156"/>
                <a:gd name="T86" fmla="*/ 3746 w 352"/>
                <a:gd name="T87" fmla="*/ 8 h 1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2" h="156">
                  <a:moveTo>
                    <a:pt x="120" y="8"/>
                  </a:moveTo>
                  <a:lnTo>
                    <a:pt x="132" y="0"/>
                  </a:lnTo>
                  <a:lnTo>
                    <a:pt x="146" y="0"/>
                  </a:lnTo>
                  <a:lnTo>
                    <a:pt x="152" y="11"/>
                  </a:lnTo>
                  <a:lnTo>
                    <a:pt x="165" y="2"/>
                  </a:lnTo>
                  <a:lnTo>
                    <a:pt x="178" y="6"/>
                  </a:lnTo>
                  <a:lnTo>
                    <a:pt x="198" y="26"/>
                  </a:lnTo>
                  <a:lnTo>
                    <a:pt x="220" y="35"/>
                  </a:lnTo>
                  <a:lnTo>
                    <a:pt x="228" y="37"/>
                  </a:lnTo>
                  <a:lnTo>
                    <a:pt x="239" y="28"/>
                  </a:lnTo>
                  <a:lnTo>
                    <a:pt x="250" y="24"/>
                  </a:lnTo>
                  <a:lnTo>
                    <a:pt x="280" y="32"/>
                  </a:lnTo>
                  <a:lnTo>
                    <a:pt x="320" y="41"/>
                  </a:lnTo>
                  <a:lnTo>
                    <a:pt x="352" y="50"/>
                  </a:lnTo>
                  <a:lnTo>
                    <a:pt x="341" y="63"/>
                  </a:lnTo>
                  <a:lnTo>
                    <a:pt x="320" y="84"/>
                  </a:lnTo>
                  <a:lnTo>
                    <a:pt x="315" y="91"/>
                  </a:lnTo>
                  <a:lnTo>
                    <a:pt x="317" y="106"/>
                  </a:lnTo>
                  <a:lnTo>
                    <a:pt x="302" y="106"/>
                  </a:lnTo>
                  <a:lnTo>
                    <a:pt x="287" y="95"/>
                  </a:lnTo>
                  <a:lnTo>
                    <a:pt x="272" y="91"/>
                  </a:lnTo>
                  <a:lnTo>
                    <a:pt x="233" y="100"/>
                  </a:lnTo>
                  <a:lnTo>
                    <a:pt x="223" y="109"/>
                  </a:lnTo>
                  <a:lnTo>
                    <a:pt x="212" y="123"/>
                  </a:lnTo>
                  <a:lnTo>
                    <a:pt x="191" y="136"/>
                  </a:lnTo>
                  <a:lnTo>
                    <a:pt x="179" y="136"/>
                  </a:lnTo>
                  <a:lnTo>
                    <a:pt x="166" y="125"/>
                  </a:lnTo>
                  <a:lnTo>
                    <a:pt x="155" y="125"/>
                  </a:lnTo>
                  <a:lnTo>
                    <a:pt x="115" y="144"/>
                  </a:lnTo>
                  <a:lnTo>
                    <a:pt x="96" y="154"/>
                  </a:lnTo>
                  <a:lnTo>
                    <a:pt x="82" y="156"/>
                  </a:lnTo>
                  <a:lnTo>
                    <a:pt x="50" y="154"/>
                  </a:lnTo>
                  <a:lnTo>
                    <a:pt x="37" y="154"/>
                  </a:lnTo>
                  <a:lnTo>
                    <a:pt x="27" y="139"/>
                  </a:lnTo>
                  <a:lnTo>
                    <a:pt x="22" y="134"/>
                  </a:lnTo>
                  <a:lnTo>
                    <a:pt x="11" y="128"/>
                  </a:lnTo>
                  <a:lnTo>
                    <a:pt x="5" y="121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34" y="75"/>
                  </a:lnTo>
                  <a:lnTo>
                    <a:pt x="72" y="75"/>
                  </a:lnTo>
                  <a:lnTo>
                    <a:pt x="95" y="54"/>
                  </a:lnTo>
                  <a:lnTo>
                    <a:pt x="98" y="18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0" name="Freeform 121"/>
            <p:cNvSpPr>
              <a:spLocks/>
            </p:cNvSpPr>
            <p:nvPr/>
          </p:nvSpPr>
          <p:spPr bwMode="auto">
            <a:xfrm>
              <a:off x="2500" y="3192"/>
              <a:ext cx="254" cy="215"/>
            </a:xfrm>
            <a:custGeom>
              <a:avLst/>
              <a:gdLst>
                <a:gd name="T0" fmla="*/ 5693 w 238"/>
                <a:gd name="T1" fmla="*/ 22 h 220"/>
                <a:gd name="T2" fmla="*/ 5397 w 238"/>
                <a:gd name="T3" fmla="*/ 22 h 220"/>
                <a:gd name="T4" fmla="*/ 5057 w 238"/>
                <a:gd name="T5" fmla="*/ 22 h 220"/>
                <a:gd name="T6" fmla="*/ 4623 w 238"/>
                <a:gd name="T7" fmla="*/ 13 h 220"/>
                <a:gd name="T8" fmla="*/ 4089 w 238"/>
                <a:gd name="T9" fmla="*/ 22 h 220"/>
                <a:gd name="T10" fmla="*/ 3590 w 238"/>
                <a:gd name="T11" fmla="*/ 19 h 220"/>
                <a:gd name="T12" fmla="*/ 3152 w 238"/>
                <a:gd name="T13" fmla="*/ 22 h 220"/>
                <a:gd name="T14" fmla="*/ 3128 w 238"/>
                <a:gd name="T15" fmla="*/ 19 h 220"/>
                <a:gd name="T16" fmla="*/ 2746 w 238"/>
                <a:gd name="T17" fmla="*/ 18 h 220"/>
                <a:gd name="T18" fmla="*/ 2277 w 238"/>
                <a:gd name="T19" fmla="*/ 0 h 220"/>
                <a:gd name="T20" fmla="*/ 1550 w 238"/>
                <a:gd name="T21" fmla="*/ 22 h 220"/>
                <a:gd name="T22" fmla="*/ 404 w 238"/>
                <a:gd name="T23" fmla="*/ 16 h 220"/>
                <a:gd name="T24" fmla="*/ 0 w 238"/>
                <a:gd name="T25" fmla="*/ 21 h 220"/>
                <a:gd name="T26" fmla="*/ 0 w 238"/>
                <a:gd name="T27" fmla="*/ 22 h 220"/>
                <a:gd name="T28" fmla="*/ 1191 w 238"/>
                <a:gd name="T29" fmla="*/ 22 h 220"/>
                <a:gd name="T30" fmla="*/ 1459 w 238"/>
                <a:gd name="T31" fmla="*/ 37 h 220"/>
                <a:gd name="T32" fmla="*/ 2117 w 238"/>
                <a:gd name="T33" fmla="*/ 43 h 220"/>
                <a:gd name="T34" fmla="*/ 2344 w 238"/>
                <a:gd name="T35" fmla="*/ 42 h 220"/>
                <a:gd name="T36" fmla="*/ 3873 w 238"/>
                <a:gd name="T37" fmla="*/ 60 h 220"/>
                <a:gd name="T38" fmla="*/ 3952 w 238"/>
                <a:gd name="T39" fmla="*/ 64 h 220"/>
                <a:gd name="T40" fmla="*/ 3873 w 238"/>
                <a:gd name="T41" fmla="*/ 65 h 220"/>
                <a:gd name="T42" fmla="*/ 3952 w 238"/>
                <a:gd name="T43" fmla="*/ 69 h 220"/>
                <a:gd name="T44" fmla="*/ 4411 w 238"/>
                <a:gd name="T45" fmla="*/ 66 h 220"/>
                <a:gd name="T46" fmla="*/ 4745 w 238"/>
                <a:gd name="T47" fmla="*/ 65 h 220"/>
                <a:gd name="T48" fmla="*/ 4745 w 238"/>
                <a:gd name="T49" fmla="*/ 60 h 220"/>
                <a:gd name="T50" fmla="*/ 5173 w 238"/>
                <a:gd name="T51" fmla="*/ 57 h 220"/>
                <a:gd name="T52" fmla="*/ 5397 w 238"/>
                <a:gd name="T53" fmla="*/ 53 h 220"/>
                <a:gd name="T54" fmla="*/ 5827 w 238"/>
                <a:gd name="T55" fmla="*/ 51 h 220"/>
                <a:gd name="T56" fmla="*/ 5892 w 238"/>
                <a:gd name="T57" fmla="*/ 45 h 220"/>
                <a:gd name="T58" fmla="*/ 5827 w 238"/>
                <a:gd name="T59" fmla="*/ 39 h 220"/>
                <a:gd name="T60" fmla="*/ 6076 w 238"/>
                <a:gd name="T61" fmla="*/ 37 h 220"/>
                <a:gd name="T62" fmla="*/ 5673 w 238"/>
                <a:gd name="T63" fmla="*/ 25 h 220"/>
                <a:gd name="T64" fmla="*/ 6155 w 238"/>
                <a:gd name="T65" fmla="*/ 22 h 220"/>
                <a:gd name="T66" fmla="*/ 5693 w 238"/>
                <a:gd name="T67" fmla="*/ 22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8" h="220">
                  <a:moveTo>
                    <a:pt x="220" y="31"/>
                  </a:moveTo>
                  <a:lnTo>
                    <a:pt x="208" y="31"/>
                  </a:lnTo>
                  <a:lnTo>
                    <a:pt x="195" y="22"/>
                  </a:lnTo>
                  <a:lnTo>
                    <a:pt x="178" y="13"/>
                  </a:lnTo>
                  <a:lnTo>
                    <a:pt x="157" y="24"/>
                  </a:lnTo>
                  <a:lnTo>
                    <a:pt x="138" y="19"/>
                  </a:lnTo>
                  <a:lnTo>
                    <a:pt x="121" y="27"/>
                  </a:lnTo>
                  <a:lnTo>
                    <a:pt x="120" y="19"/>
                  </a:lnTo>
                  <a:lnTo>
                    <a:pt x="105" y="18"/>
                  </a:lnTo>
                  <a:lnTo>
                    <a:pt x="87" y="0"/>
                  </a:lnTo>
                  <a:lnTo>
                    <a:pt x="60" y="30"/>
                  </a:lnTo>
                  <a:lnTo>
                    <a:pt x="17" y="16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6" y="78"/>
                  </a:lnTo>
                  <a:lnTo>
                    <a:pt x="57" y="109"/>
                  </a:lnTo>
                  <a:lnTo>
                    <a:pt x="81" y="127"/>
                  </a:lnTo>
                  <a:lnTo>
                    <a:pt x="91" y="124"/>
                  </a:lnTo>
                  <a:lnTo>
                    <a:pt x="150" y="187"/>
                  </a:lnTo>
                  <a:lnTo>
                    <a:pt x="154" y="201"/>
                  </a:lnTo>
                  <a:lnTo>
                    <a:pt x="150" y="210"/>
                  </a:lnTo>
                  <a:lnTo>
                    <a:pt x="154" y="220"/>
                  </a:lnTo>
                  <a:lnTo>
                    <a:pt x="171" y="211"/>
                  </a:lnTo>
                  <a:lnTo>
                    <a:pt x="184" y="207"/>
                  </a:lnTo>
                  <a:lnTo>
                    <a:pt x="184" y="186"/>
                  </a:lnTo>
                  <a:lnTo>
                    <a:pt x="201" y="172"/>
                  </a:lnTo>
                  <a:lnTo>
                    <a:pt x="208" y="157"/>
                  </a:lnTo>
                  <a:lnTo>
                    <a:pt x="226" y="150"/>
                  </a:lnTo>
                  <a:lnTo>
                    <a:pt x="229" y="132"/>
                  </a:lnTo>
                  <a:lnTo>
                    <a:pt x="226" y="115"/>
                  </a:lnTo>
                  <a:lnTo>
                    <a:pt x="235" y="108"/>
                  </a:lnTo>
                  <a:lnTo>
                    <a:pt x="219" y="85"/>
                  </a:lnTo>
                  <a:lnTo>
                    <a:pt x="238" y="52"/>
                  </a:lnTo>
                  <a:lnTo>
                    <a:pt x="220" y="31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" name="Freeform 122"/>
            <p:cNvSpPr>
              <a:spLocks/>
            </p:cNvSpPr>
            <p:nvPr/>
          </p:nvSpPr>
          <p:spPr bwMode="auto">
            <a:xfrm>
              <a:off x="2847" y="3471"/>
              <a:ext cx="172" cy="110"/>
            </a:xfrm>
            <a:custGeom>
              <a:avLst/>
              <a:gdLst>
                <a:gd name="T0" fmla="*/ 6 w 162"/>
                <a:gd name="T1" fmla="*/ 33 h 111"/>
                <a:gd name="T2" fmla="*/ 671 w 162"/>
                <a:gd name="T3" fmla="*/ 14 h 111"/>
                <a:gd name="T4" fmla="*/ 1028 w 162"/>
                <a:gd name="T5" fmla="*/ 11 h 111"/>
                <a:gd name="T6" fmla="*/ 1386 w 162"/>
                <a:gd name="T7" fmla="*/ 6 h 111"/>
                <a:gd name="T8" fmla="*/ 1723 w 162"/>
                <a:gd name="T9" fmla="*/ 6 h 111"/>
                <a:gd name="T10" fmla="*/ 1985 w 162"/>
                <a:gd name="T11" fmla="*/ 0 h 111"/>
                <a:gd name="T12" fmla="*/ 2515 w 162"/>
                <a:gd name="T13" fmla="*/ 6 h 111"/>
                <a:gd name="T14" fmla="*/ 2826 w 162"/>
                <a:gd name="T15" fmla="*/ 5 h 111"/>
                <a:gd name="T16" fmla="*/ 3135 w 162"/>
                <a:gd name="T17" fmla="*/ 20 h 111"/>
                <a:gd name="T18" fmla="*/ 3089 w 162"/>
                <a:gd name="T19" fmla="*/ 55 h 111"/>
                <a:gd name="T20" fmla="*/ 3227 w 162"/>
                <a:gd name="T21" fmla="*/ 55 h 111"/>
                <a:gd name="T22" fmla="*/ 3010 w 162"/>
                <a:gd name="T23" fmla="*/ 55 h 111"/>
                <a:gd name="T24" fmla="*/ 2324 w 162"/>
                <a:gd name="T25" fmla="*/ 55 h 111"/>
                <a:gd name="T26" fmla="*/ 1985 w 162"/>
                <a:gd name="T27" fmla="*/ 55 h 111"/>
                <a:gd name="T28" fmla="*/ 1829 w 162"/>
                <a:gd name="T29" fmla="*/ 61 h 111"/>
                <a:gd name="T30" fmla="*/ 1277 w 162"/>
                <a:gd name="T31" fmla="*/ 59 h 111"/>
                <a:gd name="T32" fmla="*/ 1028 w 162"/>
                <a:gd name="T33" fmla="*/ 56 h 111"/>
                <a:gd name="T34" fmla="*/ 712 w 162"/>
                <a:gd name="T35" fmla="*/ 55 h 111"/>
                <a:gd name="T36" fmla="*/ 553 w 162"/>
                <a:gd name="T37" fmla="*/ 55 h 111"/>
                <a:gd name="T38" fmla="*/ 410 w 162"/>
                <a:gd name="T39" fmla="*/ 55 h 111"/>
                <a:gd name="T40" fmla="*/ 199 w 162"/>
                <a:gd name="T41" fmla="*/ 55 h 111"/>
                <a:gd name="T42" fmla="*/ 0 w 162"/>
                <a:gd name="T43" fmla="*/ 55 h 111"/>
                <a:gd name="T44" fmla="*/ 7 w 162"/>
                <a:gd name="T45" fmla="*/ 51 h 111"/>
                <a:gd name="T46" fmla="*/ 6 w 162"/>
                <a:gd name="T47" fmla="*/ 33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2" h="111">
                  <a:moveTo>
                    <a:pt x="6" y="33"/>
                  </a:moveTo>
                  <a:lnTo>
                    <a:pt x="34" y="14"/>
                  </a:lnTo>
                  <a:lnTo>
                    <a:pt x="52" y="11"/>
                  </a:lnTo>
                  <a:lnTo>
                    <a:pt x="70" y="6"/>
                  </a:lnTo>
                  <a:lnTo>
                    <a:pt x="85" y="6"/>
                  </a:lnTo>
                  <a:lnTo>
                    <a:pt x="100" y="0"/>
                  </a:lnTo>
                  <a:lnTo>
                    <a:pt x="126" y="6"/>
                  </a:lnTo>
                  <a:lnTo>
                    <a:pt x="141" y="5"/>
                  </a:lnTo>
                  <a:lnTo>
                    <a:pt x="156" y="20"/>
                  </a:lnTo>
                  <a:lnTo>
                    <a:pt x="154" y="64"/>
                  </a:lnTo>
                  <a:lnTo>
                    <a:pt x="162" y="69"/>
                  </a:lnTo>
                  <a:lnTo>
                    <a:pt x="151" y="87"/>
                  </a:lnTo>
                  <a:lnTo>
                    <a:pt x="115" y="94"/>
                  </a:lnTo>
                  <a:lnTo>
                    <a:pt x="100" y="90"/>
                  </a:lnTo>
                  <a:lnTo>
                    <a:pt x="90" y="111"/>
                  </a:lnTo>
                  <a:lnTo>
                    <a:pt x="63" y="109"/>
                  </a:lnTo>
                  <a:lnTo>
                    <a:pt x="52" y="106"/>
                  </a:lnTo>
                  <a:lnTo>
                    <a:pt x="36" y="105"/>
                  </a:lnTo>
                  <a:lnTo>
                    <a:pt x="27" y="96"/>
                  </a:lnTo>
                  <a:lnTo>
                    <a:pt x="21" y="99"/>
                  </a:lnTo>
                  <a:lnTo>
                    <a:pt x="9" y="90"/>
                  </a:lnTo>
                  <a:lnTo>
                    <a:pt x="0" y="64"/>
                  </a:lnTo>
                  <a:lnTo>
                    <a:pt x="7" y="51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2" name="Freeform 123"/>
            <p:cNvSpPr>
              <a:spLocks/>
            </p:cNvSpPr>
            <p:nvPr/>
          </p:nvSpPr>
          <p:spPr bwMode="auto">
            <a:xfrm>
              <a:off x="2663" y="3124"/>
              <a:ext cx="348" cy="379"/>
            </a:xfrm>
            <a:custGeom>
              <a:avLst/>
              <a:gdLst>
                <a:gd name="T0" fmla="*/ 2698 w 327"/>
                <a:gd name="T1" fmla="*/ 3 h 387"/>
                <a:gd name="T2" fmla="*/ 3771 w 327"/>
                <a:gd name="T3" fmla="*/ 1 h 387"/>
                <a:gd name="T4" fmla="*/ 4042 w 327"/>
                <a:gd name="T5" fmla="*/ 12 h 387"/>
                <a:gd name="T6" fmla="*/ 4210 w 327"/>
                <a:gd name="T7" fmla="*/ 21 h 387"/>
                <a:gd name="T8" fmla="*/ 4373 w 327"/>
                <a:gd name="T9" fmla="*/ 24 h 387"/>
                <a:gd name="T10" fmla="*/ 4977 w 327"/>
                <a:gd name="T11" fmla="*/ 24 h 387"/>
                <a:gd name="T12" fmla="*/ 5268 w 327"/>
                <a:gd name="T13" fmla="*/ 45 h 387"/>
                <a:gd name="T14" fmla="*/ 5637 w 327"/>
                <a:gd name="T15" fmla="*/ 50 h 387"/>
                <a:gd name="T16" fmla="*/ 6331 w 327"/>
                <a:gd name="T17" fmla="*/ 48 h 387"/>
                <a:gd name="T18" fmla="*/ 6794 w 327"/>
                <a:gd name="T19" fmla="*/ 58 h 387"/>
                <a:gd name="T20" fmla="*/ 6757 w 327"/>
                <a:gd name="T21" fmla="*/ 65 h 387"/>
                <a:gd name="T22" fmla="*/ 6650 w 327"/>
                <a:gd name="T23" fmla="*/ 68 h 387"/>
                <a:gd name="T24" fmla="*/ 6864 w 327"/>
                <a:gd name="T25" fmla="*/ 80 h 387"/>
                <a:gd name="T26" fmla="*/ 7353 w 327"/>
                <a:gd name="T27" fmla="*/ 86 h 387"/>
                <a:gd name="T28" fmla="*/ 6726 w 327"/>
                <a:gd name="T29" fmla="*/ 103 h 387"/>
                <a:gd name="T30" fmla="*/ 6603 w 327"/>
                <a:gd name="T31" fmla="*/ 120 h 387"/>
                <a:gd name="T32" fmla="*/ 6061 w 327"/>
                <a:gd name="T33" fmla="*/ 125 h 387"/>
                <a:gd name="T34" fmla="*/ 5400 w 327"/>
                <a:gd name="T35" fmla="*/ 127 h 387"/>
                <a:gd name="T36" fmla="*/ 4631 w 327"/>
                <a:gd name="T37" fmla="*/ 130 h 387"/>
                <a:gd name="T38" fmla="*/ 4004 w 327"/>
                <a:gd name="T39" fmla="*/ 124 h 387"/>
                <a:gd name="T40" fmla="*/ 3409 w 327"/>
                <a:gd name="T41" fmla="*/ 118 h 387"/>
                <a:gd name="T42" fmla="*/ 3010 w 327"/>
                <a:gd name="T43" fmla="*/ 114 h 387"/>
                <a:gd name="T44" fmla="*/ 2346 w 327"/>
                <a:gd name="T45" fmla="*/ 114 h 387"/>
                <a:gd name="T46" fmla="*/ 2064 w 327"/>
                <a:gd name="T47" fmla="*/ 126 h 387"/>
                <a:gd name="T48" fmla="*/ 283 w 327"/>
                <a:gd name="T49" fmla="*/ 112 h 387"/>
                <a:gd name="T50" fmla="*/ 386 w 327"/>
                <a:gd name="T51" fmla="*/ 101 h 387"/>
                <a:gd name="T52" fmla="*/ 730 w 327"/>
                <a:gd name="T53" fmla="*/ 90 h 387"/>
                <a:gd name="T54" fmla="*/ 1258 w 327"/>
                <a:gd name="T55" fmla="*/ 80 h 387"/>
                <a:gd name="T56" fmla="*/ 1678 w 327"/>
                <a:gd name="T57" fmla="*/ 70 h 387"/>
                <a:gd name="T58" fmla="*/ 1876 w 327"/>
                <a:gd name="T59" fmla="*/ 64 h 387"/>
                <a:gd name="T60" fmla="*/ 1901 w 327"/>
                <a:gd name="T61" fmla="*/ 47 h 387"/>
                <a:gd name="T62" fmla="*/ 1615 w 327"/>
                <a:gd name="T63" fmla="*/ 25 h 387"/>
                <a:gd name="T64" fmla="*/ 1258 w 327"/>
                <a:gd name="T65" fmla="*/ 24 h 3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7" h="387">
                  <a:moveTo>
                    <a:pt x="55" y="27"/>
                  </a:moveTo>
                  <a:lnTo>
                    <a:pt x="120" y="3"/>
                  </a:lnTo>
                  <a:lnTo>
                    <a:pt x="150" y="0"/>
                  </a:lnTo>
                  <a:lnTo>
                    <a:pt x="168" y="1"/>
                  </a:lnTo>
                  <a:lnTo>
                    <a:pt x="175" y="6"/>
                  </a:lnTo>
                  <a:lnTo>
                    <a:pt x="180" y="12"/>
                  </a:lnTo>
                  <a:lnTo>
                    <a:pt x="181" y="19"/>
                  </a:lnTo>
                  <a:lnTo>
                    <a:pt x="187" y="21"/>
                  </a:lnTo>
                  <a:lnTo>
                    <a:pt x="195" y="36"/>
                  </a:lnTo>
                  <a:lnTo>
                    <a:pt x="196" y="58"/>
                  </a:lnTo>
                  <a:lnTo>
                    <a:pt x="204" y="66"/>
                  </a:lnTo>
                  <a:lnTo>
                    <a:pt x="223" y="66"/>
                  </a:lnTo>
                  <a:lnTo>
                    <a:pt x="235" y="97"/>
                  </a:lnTo>
                  <a:lnTo>
                    <a:pt x="235" y="118"/>
                  </a:lnTo>
                  <a:lnTo>
                    <a:pt x="243" y="132"/>
                  </a:lnTo>
                  <a:lnTo>
                    <a:pt x="252" y="132"/>
                  </a:lnTo>
                  <a:lnTo>
                    <a:pt x="271" y="118"/>
                  </a:lnTo>
                  <a:lnTo>
                    <a:pt x="282" y="127"/>
                  </a:lnTo>
                  <a:lnTo>
                    <a:pt x="283" y="145"/>
                  </a:lnTo>
                  <a:lnTo>
                    <a:pt x="303" y="156"/>
                  </a:lnTo>
                  <a:lnTo>
                    <a:pt x="300" y="175"/>
                  </a:lnTo>
                  <a:lnTo>
                    <a:pt x="301" y="180"/>
                  </a:lnTo>
                  <a:lnTo>
                    <a:pt x="304" y="183"/>
                  </a:lnTo>
                  <a:lnTo>
                    <a:pt x="297" y="193"/>
                  </a:lnTo>
                  <a:lnTo>
                    <a:pt x="295" y="205"/>
                  </a:lnTo>
                  <a:lnTo>
                    <a:pt x="306" y="229"/>
                  </a:lnTo>
                  <a:lnTo>
                    <a:pt x="322" y="232"/>
                  </a:lnTo>
                  <a:lnTo>
                    <a:pt x="327" y="244"/>
                  </a:lnTo>
                  <a:lnTo>
                    <a:pt x="322" y="268"/>
                  </a:lnTo>
                  <a:lnTo>
                    <a:pt x="298" y="289"/>
                  </a:lnTo>
                  <a:lnTo>
                    <a:pt x="304" y="327"/>
                  </a:lnTo>
                  <a:lnTo>
                    <a:pt x="295" y="343"/>
                  </a:lnTo>
                  <a:lnTo>
                    <a:pt x="301" y="361"/>
                  </a:lnTo>
                  <a:lnTo>
                    <a:pt x="271" y="355"/>
                  </a:lnTo>
                  <a:lnTo>
                    <a:pt x="256" y="361"/>
                  </a:lnTo>
                  <a:lnTo>
                    <a:pt x="241" y="361"/>
                  </a:lnTo>
                  <a:lnTo>
                    <a:pt x="223" y="366"/>
                  </a:lnTo>
                  <a:lnTo>
                    <a:pt x="205" y="369"/>
                  </a:lnTo>
                  <a:lnTo>
                    <a:pt x="177" y="387"/>
                  </a:lnTo>
                  <a:lnTo>
                    <a:pt x="178" y="352"/>
                  </a:lnTo>
                  <a:lnTo>
                    <a:pt x="172" y="343"/>
                  </a:lnTo>
                  <a:lnTo>
                    <a:pt x="153" y="340"/>
                  </a:lnTo>
                  <a:lnTo>
                    <a:pt x="147" y="325"/>
                  </a:lnTo>
                  <a:lnTo>
                    <a:pt x="135" y="324"/>
                  </a:lnTo>
                  <a:lnTo>
                    <a:pt x="130" y="328"/>
                  </a:lnTo>
                  <a:lnTo>
                    <a:pt x="105" y="324"/>
                  </a:lnTo>
                  <a:lnTo>
                    <a:pt x="96" y="331"/>
                  </a:lnTo>
                  <a:lnTo>
                    <a:pt x="91" y="358"/>
                  </a:lnTo>
                  <a:lnTo>
                    <a:pt x="81" y="379"/>
                  </a:lnTo>
                  <a:lnTo>
                    <a:pt x="13" y="319"/>
                  </a:lnTo>
                  <a:lnTo>
                    <a:pt x="0" y="291"/>
                  </a:lnTo>
                  <a:lnTo>
                    <a:pt x="18" y="283"/>
                  </a:lnTo>
                  <a:lnTo>
                    <a:pt x="33" y="276"/>
                  </a:lnTo>
                  <a:lnTo>
                    <a:pt x="33" y="253"/>
                  </a:lnTo>
                  <a:lnTo>
                    <a:pt x="48" y="244"/>
                  </a:lnTo>
                  <a:lnTo>
                    <a:pt x="55" y="228"/>
                  </a:lnTo>
                  <a:lnTo>
                    <a:pt x="72" y="217"/>
                  </a:lnTo>
                  <a:lnTo>
                    <a:pt x="75" y="202"/>
                  </a:lnTo>
                  <a:lnTo>
                    <a:pt x="73" y="186"/>
                  </a:lnTo>
                  <a:lnTo>
                    <a:pt x="84" y="177"/>
                  </a:lnTo>
                  <a:lnTo>
                    <a:pt x="69" y="154"/>
                  </a:lnTo>
                  <a:lnTo>
                    <a:pt x="85" y="123"/>
                  </a:lnTo>
                  <a:lnTo>
                    <a:pt x="67" y="102"/>
                  </a:lnTo>
                  <a:lnTo>
                    <a:pt x="72" y="79"/>
                  </a:lnTo>
                  <a:lnTo>
                    <a:pt x="55" y="58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3" name="Freeform 124"/>
            <p:cNvSpPr>
              <a:spLocks/>
            </p:cNvSpPr>
            <p:nvPr/>
          </p:nvSpPr>
          <p:spPr bwMode="auto">
            <a:xfrm>
              <a:off x="3648" y="2926"/>
              <a:ext cx="288" cy="236"/>
            </a:xfrm>
            <a:custGeom>
              <a:avLst/>
              <a:gdLst>
                <a:gd name="T0" fmla="*/ 9795 w 268"/>
                <a:gd name="T1" fmla="*/ 0 h 242"/>
                <a:gd name="T2" fmla="*/ 7180 w 268"/>
                <a:gd name="T3" fmla="*/ 19 h 242"/>
                <a:gd name="T4" fmla="*/ 5402 w 268"/>
                <a:gd name="T5" fmla="*/ 20 h 242"/>
                <a:gd name="T6" fmla="*/ 2849 w 268"/>
                <a:gd name="T7" fmla="*/ 20 h 242"/>
                <a:gd name="T8" fmla="*/ 2126 w 268"/>
                <a:gd name="T9" fmla="*/ 30 h 242"/>
                <a:gd name="T10" fmla="*/ 1028 w 268"/>
                <a:gd name="T11" fmla="*/ 33 h 242"/>
                <a:gd name="T12" fmla="*/ 0 w 268"/>
                <a:gd name="T13" fmla="*/ 34 h 242"/>
                <a:gd name="T14" fmla="*/ 676 w 268"/>
                <a:gd name="T15" fmla="*/ 41 h 242"/>
                <a:gd name="T16" fmla="*/ 1583 w 268"/>
                <a:gd name="T17" fmla="*/ 42 h 242"/>
                <a:gd name="T18" fmla="*/ 2126 w 268"/>
                <a:gd name="T19" fmla="*/ 44 h 242"/>
                <a:gd name="T20" fmla="*/ 3093 w 268"/>
                <a:gd name="T21" fmla="*/ 51 h 242"/>
                <a:gd name="T22" fmla="*/ 3291 w 268"/>
                <a:gd name="T23" fmla="*/ 56 h 242"/>
                <a:gd name="T24" fmla="*/ 3782 w 268"/>
                <a:gd name="T25" fmla="*/ 57 h 242"/>
                <a:gd name="T26" fmla="*/ 4433 w 268"/>
                <a:gd name="T27" fmla="*/ 57 h 242"/>
                <a:gd name="T28" fmla="*/ 4978 w 268"/>
                <a:gd name="T29" fmla="*/ 55 h 242"/>
                <a:gd name="T30" fmla="*/ 5154 w 268"/>
                <a:gd name="T31" fmla="*/ 57 h 242"/>
                <a:gd name="T32" fmla="*/ 5785 w 268"/>
                <a:gd name="T33" fmla="*/ 56 h 242"/>
                <a:gd name="T34" fmla="*/ 6638 w 268"/>
                <a:gd name="T35" fmla="*/ 55 h 242"/>
                <a:gd name="T36" fmla="*/ 6016 w 268"/>
                <a:gd name="T37" fmla="*/ 63 h 242"/>
                <a:gd name="T38" fmla="*/ 5218 w 268"/>
                <a:gd name="T39" fmla="*/ 67 h 242"/>
                <a:gd name="T40" fmla="*/ 4718 w 268"/>
                <a:gd name="T41" fmla="*/ 67 h 242"/>
                <a:gd name="T42" fmla="*/ 3865 w 268"/>
                <a:gd name="T43" fmla="*/ 63 h 242"/>
                <a:gd name="T44" fmla="*/ 3597 w 268"/>
                <a:gd name="T45" fmla="*/ 69 h 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8" h="242">
                  <a:moveTo>
                    <a:pt x="268" y="0"/>
                  </a:moveTo>
                  <a:lnTo>
                    <a:pt x="196" y="19"/>
                  </a:lnTo>
                  <a:lnTo>
                    <a:pt x="147" y="52"/>
                  </a:lnTo>
                  <a:lnTo>
                    <a:pt x="78" y="79"/>
                  </a:lnTo>
                  <a:lnTo>
                    <a:pt x="58" y="102"/>
                  </a:lnTo>
                  <a:lnTo>
                    <a:pt x="28" y="109"/>
                  </a:lnTo>
                  <a:lnTo>
                    <a:pt x="0" y="113"/>
                  </a:lnTo>
                  <a:lnTo>
                    <a:pt x="19" y="133"/>
                  </a:lnTo>
                  <a:lnTo>
                    <a:pt x="43" y="136"/>
                  </a:lnTo>
                  <a:lnTo>
                    <a:pt x="58" y="145"/>
                  </a:lnTo>
                  <a:lnTo>
                    <a:pt x="85" y="172"/>
                  </a:lnTo>
                  <a:lnTo>
                    <a:pt x="90" y="196"/>
                  </a:lnTo>
                  <a:lnTo>
                    <a:pt x="103" y="202"/>
                  </a:lnTo>
                  <a:lnTo>
                    <a:pt x="121" y="203"/>
                  </a:lnTo>
                  <a:lnTo>
                    <a:pt x="135" y="191"/>
                  </a:lnTo>
                  <a:lnTo>
                    <a:pt x="142" y="202"/>
                  </a:lnTo>
                  <a:lnTo>
                    <a:pt x="157" y="194"/>
                  </a:lnTo>
                  <a:lnTo>
                    <a:pt x="181" y="193"/>
                  </a:lnTo>
                  <a:lnTo>
                    <a:pt x="166" y="224"/>
                  </a:lnTo>
                  <a:lnTo>
                    <a:pt x="144" y="235"/>
                  </a:lnTo>
                  <a:lnTo>
                    <a:pt x="129" y="233"/>
                  </a:lnTo>
                  <a:lnTo>
                    <a:pt x="106" y="223"/>
                  </a:lnTo>
                  <a:lnTo>
                    <a:pt x="99" y="24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4" name="Freeform 125"/>
            <p:cNvSpPr>
              <a:spLocks/>
            </p:cNvSpPr>
            <p:nvPr/>
          </p:nvSpPr>
          <p:spPr bwMode="auto">
            <a:xfrm>
              <a:off x="3224" y="2914"/>
              <a:ext cx="240" cy="244"/>
            </a:xfrm>
            <a:custGeom>
              <a:avLst/>
              <a:gdLst>
                <a:gd name="T0" fmla="*/ 3034 w 225"/>
                <a:gd name="T1" fmla="*/ 75 h 250"/>
                <a:gd name="T2" fmla="*/ 2735 w 225"/>
                <a:gd name="T3" fmla="*/ 70 h 250"/>
                <a:gd name="T4" fmla="*/ 2624 w 225"/>
                <a:gd name="T5" fmla="*/ 60 h 250"/>
                <a:gd name="T6" fmla="*/ 2257 w 225"/>
                <a:gd name="T7" fmla="*/ 55 h 250"/>
                <a:gd name="T8" fmla="*/ 2256 w 225"/>
                <a:gd name="T9" fmla="*/ 49 h 250"/>
                <a:gd name="T10" fmla="*/ 2403 w 225"/>
                <a:gd name="T11" fmla="*/ 46 h 250"/>
                <a:gd name="T12" fmla="*/ 2060 w 225"/>
                <a:gd name="T13" fmla="*/ 38 h 250"/>
                <a:gd name="T14" fmla="*/ 1670 w 225"/>
                <a:gd name="T15" fmla="*/ 32 h 250"/>
                <a:gd name="T16" fmla="*/ 1532 w 225"/>
                <a:gd name="T17" fmla="*/ 23 h 250"/>
                <a:gd name="T18" fmla="*/ 1437 w 225"/>
                <a:gd name="T19" fmla="*/ 20 h 250"/>
                <a:gd name="T20" fmla="*/ 996 w 225"/>
                <a:gd name="T21" fmla="*/ 20 h 250"/>
                <a:gd name="T22" fmla="*/ 753 w 225"/>
                <a:gd name="T23" fmla="*/ 20 h 250"/>
                <a:gd name="T24" fmla="*/ 451 w 225"/>
                <a:gd name="T25" fmla="*/ 20 h 250"/>
                <a:gd name="T26" fmla="*/ 0 w 225"/>
                <a:gd name="T27" fmla="*/ 15 h 250"/>
                <a:gd name="T28" fmla="*/ 753 w 225"/>
                <a:gd name="T29" fmla="*/ 0 h 250"/>
                <a:gd name="T30" fmla="*/ 1347 w 225"/>
                <a:gd name="T31" fmla="*/ 3 h 250"/>
                <a:gd name="T32" fmla="*/ 1743 w 225"/>
                <a:gd name="T33" fmla="*/ 6 h 250"/>
                <a:gd name="T34" fmla="*/ 2735 w 225"/>
                <a:gd name="T35" fmla="*/ 20 h 250"/>
                <a:gd name="T36" fmla="*/ 2921 w 225"/>
                <a:gd name="T37" fmla="*/ 20 h 250"/>
                <a:gd name="T38" fmla="*/ 3645 w 225"/>
                <a:gd name="T39" fmla="*/ 20 h 250"/>
                <a:gd name="T40" fmla="*/ 4081 w 225"/>
                <a:gd name="T41" fmla="*/ 20 h 250"/>
                <a:gd name="T42" fmla="*/ 3865 w 225"/>
                <a:gd name="T43" fmla="*/ 24 h 250"/>
                <a:gd name="T44" fmla="*/ 4147 w 225"/>
                <a:gd name="T45" fmla="*/ 35 h 250"/>
                <a:gd name="T46" fmla="*/ 4885 w 225"/>
                <a:gd name="T47" fmla="*/ 41 h 250"/>
                <a:gd name="T48" fmla="*/ 5038 w 225"/>
                <a:gd name="T49" fmla="*/ 46 h 250"/>
                <a:gd name="T50" fmla="*/ 5558 w 225"/>
                <a:gd name="T51" fmla="*/ 48 h 250"/>
                <a:gd name="T52" fmla="*/ 5682 w 225"/>
                <a:gd name="T53" fmla="*/ 48 h 250"/>
                <a:gd name="T54" fmla="*/ 5369 w 225"/>
                <a:gd name="T55" fmla="*/ 50 h 250"/>
                <a:gd name="T56" fmla="*/ 4682 w 225"/>
                <a:gd name="T57" fmla="*/ 50 h 250"/>
                <a:gd name="T58" fmla="*/ 4081 w 225"/>
                <a:gd name="T59" fmla="*/ 49 h 250"/>
                <a:gd name="T60" fmla="*/ 3782 w 225"/>
                <a:gd name="T61" fmla="*/ 51 h 250"/>
                <a:gd name="T62" fmla="*/ 3865 w 225"/>
                <a:gd name="T63" fmla="*/ 57 h 250"/>
                <a:gd name="T64" fmla="*/ 3779 w 225"/>
                <a:gd name="T65" fmla="*/ 61 h 250"/>
                <a:gd name="T66" fmla="*/ 3179 w 225"/>
                <a:gd name="T67" fmla="*/ 70 h 250"/>
                <a:gd name="T68" fmla="*/ 3034 w 225"/>
                <a:gd name="T69" fmla="*/ 75 h 2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25" h="250">
                  <a:moveTo>
                    <a:pt x="121" y="250"/>
                  </a:moveTo>
                  <a:lnTo>
                    <a:pt x="108" y="236"/>
                  </a:lnTo>
                  <a:lnTo>
                    <a:pt x="105" y="203"/>
                  </a:lnTo>
                  <a:lnTo>
                    <a:pt x="91" y="179"/>
                  </a:lnTo>
                  <a:lnTo>
                    <a:pt x="90" y="158"/>
                  </a:lnTo>
                  <a:lnTo>
                    <a:pt x="94" y="143"/>
                  </a:lnTo>
                  <a:lnTo>
                    <a:pt x="82" y="120"/>
                  </a:lnTo>
                  <a:lnTo>
                    <a:pt x="67" y="103"/>
                  </a:lnTo>
                  <a:lnTo>
                    <a:pt x="61" y="85"/>
                  </a:lnTo>
                  <a:lnTo>
                    <a:pt x="58" y="73"/>
                  </a:lnTo>
                  <a:lnTo>
                    <a:pt x="40" y="61"/>
                  </a:lnTo>
                  <a:lnTo>
                    <a:pt x="30" y="45"/>
                  </a:lnTo>
                  <a:lnTo>
                    <a:pt x="19" y="27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54" y="3"/>
                  </a:lnTo>
                  <a:lnTo>
                    <a:pt x="69" y="6"/>
                  </a:lnTo>
                  <a:lnTo>
                    <a:pt x="108" y="34"/>
                  </a:lnTo>
                  <a:lnTo>
                    <a:pt x="117" y="39"/>
                  </a:lnTo>
                  <a:lnTo>
                    <a:pt x="145" y="45"/>
                  </a:lnTo>
                  <a:lnTo>
                    <a:pt x="162" y="69"/>
                  </a:lnTo>
                  <a:lnTo>
                    <a:pt x="154" y="87"/>
                  </a:lnTo>
                  <a:lnTo>
                    <a:pt x="165" y="111"/>
                  </a:lnTo>
                  <a:lnTo>
                    <a:pt x="192" y="130"/>
                  </a:lnTo>
                  <a:lnTo>
                    <a:pt x="202" y="145"/>
                  </a:lnTo>
                  <a:lnTo>
                    <a:pt x="219" y="151"/>
                  </a:lnTo>
                  <a:lnTo>
                    <a:pt x="225" y="152"/>
                  </a:lnTo>
                  <a:lnTo>
                    <a:pt x="214" y="160"/>
                  </a:lnTo>
                  <a:lnTo>
                    <a:pt x="186" y="160"/>
                  </a:lnTo>
                  <a:lnTo>
                    <a:pt x="162" y="158"/>
                  </a:lnTo>
                  <a:lnTo>
                    <a:pt x="151" y="163"/>
                  </a:lnTo>
                  <a:lnTo>
                    <a:pt x="154" y="190"/>
                  </a:lnTo>
                  <a:lnTo>
                    <a:pt x="150" y="211"/>
                  </a:lnTo>
                  <a:lnTo>
                    <a:pt x="126" y="236"/>
                  </a:lnTo>
                  <a:lnTo>
                    <a:pt x="121" y="250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5" name="Freeform 126"/>
            <p:cNvSpPr>
              <a:spLocks/>
            </p:cNvSpPr>
            <p:nvPr/>
          </p:nvSpPr>
          <p:spPr bwMode="auto">
            <a:xfrm>
              <a:off x="2979" y="2230"/>
              <a:ext cx="573" cy="428"/>
            </a:xfrm>
            <a:custGeom>
              <a:avLst/>
              <a:gdLst>
                <a:gd name="T0" fmla="*/ 6266 w 535"/>
                <a:gd name="T1" fmla="*/ 24 h 437"/>
                <a:gd name="T2" fmla="*/ 5372 w 535"/>
                <a:gd name="T3" fmla="*/ 24 h 437"/>
                <a:gd name="T4" fmla="*/ 5100 w 535"/>
                <a:gd name="T5" fmla="*/ 24 h 437"/>
                <a:gd name="T6" fmla="*/ 5100 w 535"/>
                <a:gd name="T7" fmla="*/ 33 h 437"/>
                <a:gd name="T8" fmla="*/ 4082 w 535"/>
                <a:gd name="T9" fmla="*/ 42 h 437"/>
                <a:gd name="T10" fmla="*/ 4036 w 535"/>
                <a:gd name="T11" fmla="*/ 52 h 437"/>
                <a:gd name="T12" fmla="*/ 3876 w 535"/>
                <a:gd name="T13" fmla="*/ 69 h 437"/>
                <a:gd name="T14" fmla="*/ 3079 w 535"/>
                <a:gd name="T15" fmla="*/ 68 h 437"/>
                <a:gd name="T16" fmla="*/ 1729 w 535"/>
                <a:gd name="T17" fmla="*/ 83 h 437"/>
                <a:gd name="T18" fmla="*/ 902 w 535"/>
                <a:gd name="T19" fmla="*/ 77 h 437"/>
                <a:gd name="T20" fmla="*/ 521 w 535"/>
                <a:gd name="T21" fmla="*/ 89 h 437"/>
                <a:gd name="T22" fmla="*/ 902 w 535"/>
                <a:gd name="T23" fmla="*/ 105 h 437"/>
                <a:gd name="T24" fmla="*/ 521 w 535"/>
                <a:gd name="T25" fmla="*/ 119 h 437"/>
                <a:gd name="T26" fmla="*/ 6 w 535"/>
                <a:gd name="T27" fmla="*/ 129 h 437"/>
                <a:gd name="T28" fmla="*/ 301 w 535"/>
                <a:gd name="T29" fmla="*/ 139 h 437"/>
                <a:gd name="T30" fmla="*/ 1178 w 535"/>
                <a:gd name="T31" fmla="*/ 151 h 437"/>
                <a:gd name="T32" fmla="*/ 3436 w 535"/>
                <a:gd name="T33" fmla="*/ 145 h 437"/>
                <a:gd name="T34" fmla="*/ 6551 w 535"/>
                <a:gd name="T35" fmla="*/ 149 h 437"/>
                <a:gd name="T36" fmla="*/ 9303 w 535"/>
                <a:gd name="T37" fmla="*/ 151 h 437"/>
                <a:gd name="T38" fmla="*/ 10547 w 535"/>
                <a:gd name="T39" fmla="*/ 148 h 437"/>
                <a:gd name="T40" fmla="*/ 12617 w 535"/>
                <a:gd name="T41" fmla="*/ 149 h 437"/>
                <a:gd name="T42" fmla="*/ 13230 w 535"/>
                <a:gd name="T43" fmla="*/ 148 h 437"/>
                <a:gd name="T44" fmla="*/ 14265 w 535"/>
                <a:gd name="T45" fmla="*/ 130 h 437"/>
                <a:gd name="T46" fmla="*/ 15096 w 535"/>
                <a:gd name="T47" fmla="*/ 127 h 437"/>
                <a:gd name="T48" fmla="*/ 14265 w 535"/>
                <a:gd name="T49" fmla="*/ 105 h 437"/>
                <a:gd name="T50" fmla="*/ 15503 w 535"/>
                <a:gd name="T51" fmla="*/ 103 h 437"/>
                <a:gd name="T52" fmla="*/ 16584 w 535"/>
                <a:gd name="T53" fmla="*/ 84 h 437"/>
                <a:gd name="T54" fmla="*/ 14473 w 535"/>
                <a:gd name="T55" fmla="*/ 77 h 437"/>
                <a:gd name="T56" fmla="*/ 13915 w 535"/>
                <a:gd name="T57" fmla="*/ 57 h 437"/>
                <a:gd name="T58" fmla="*/ 12353 w 535"/>
                <a:gd name="T59" fmla="*/ 35 h 437"/>
                <a:gd name="T60" fmla="*/ 12481 w 535"/>
                <a:gd name="T61" fmla="*/ 24 h 437"/>
                <a:gd name="T62" fmla="*/ 11472 w 535"/>
                <a:gd name="T63" fmla="*/ 12 h 437"/>
                <a:gd name="T64" fmla="*/ 9345 w 535"/>
                <a:gd name="T65" fmla="*/ 18 h 437"/>
                <a:gd name="T66" fmla="*/ 7737 w 535"/>
                <a:gd name="T67" fmla="*/ 0 h 4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35" h="437">
                  <a:moveTo>
                    <a:pt x="217" y="10"/>
                  </a:moveTo>
                  <a:lnTo>
                    <a:pt x="203" y="28"/>
                  </a:lnTo>
                  <a:lnTo>
                    <a:pt x="193" y="44"/>
                  </a:lnTo>
                  <a:lnTo>
                    <a:pt x="175" y="46"/>
                  </a:lnTo>
                  <a:lnTo>
                    <a:pt x="157" y="52"/>
                  </a:lnTo>
                  <a:lnTo>
                    <a:pt x="165" y="64"/>
                  </a:lnTo>
                  <a:lnTo>
                    <a:pt x="165" y="70"/>
                  </a:lnTo>
                  <a:lnTo>
                    <a:pt x="165" y="94"/>
                  </a:lnTo>
                  <a:lnTo>
                    <a:pt x="149" y="96"/>
                  </a:lnTo>
                  <a:lnTo>
                    <a:pt x="133" y="112"/>
                  </a:lnTo>
                  <a:lnTo>
                    <a:pt x="133" y="130"/>
                  </a:lnTo>
                  <a:lnTo>
                    <a:pt x="131" y="138"/>
                  </a:lnTo>
                  <a:lnTo>
                    <a:pt x="125" y="148"/>
                  </a:lnTo>
                  <a:lnTo>
                    <a:pt x="125" y="196"/>
                  </a:lnTo>
                  <a:lnTo>
                    <a:pt x="115" y="202"/>
                  </a:lnTo>
                  <a:lnTo>
                    <a:pt x="100" y="194"/>
                  </a:lnTo>
                  <a:lnTo>
                    <a:pt x="74" y="214"/>
                  </a:lnTo>
                  <a:lnTo>
                    <a:pt x="56" y="232"/>
                  </a:lnTo>
                  <a:lnTo>
                    <a:pt x="38" y="220"/>
                  </a:lnTo>
                  <a:lnTo>
                    <a:pt x="30" y="220"/>
                  </a:lnTo>
                  <a:lnTo>
                    <a:pt x="14" y="224"/>
                  </a:lnTo>
                  <a:lnTo>
                    <a:pt x="18" y="250"/>
                  </a:lnTo>
                  <a:lnTo>
                    <a:pt x="26" y="276"/>
                  </a:lnTo>
                  <a:lnTo>
                    <a:pt x="30" y="294"/>
                  </a:lnTo>
                  <a:lnTo>
                    <a:pt x="28" y="318"/>
                  </a:lnTo>
                  <a:lnTo>
                    <a:pt x="18" y="339"/>
                  </a:lnTo>
                  <a:lnTo>
                    <a:pt x="0" y="355"/>
                  </a:lnTo>
                  <a:lnTo>
                    <a:pt x="6" y="363"/>
                  </a:lnTo>
                  <a:lnTo>
                    <a:pt x="20" y="373"/>
                  </a:lnTo>
                  <a:lnTo>
                    <a:pt x="10" y="391"/>
                  </a:lnTo>
                  <a:lnTo>
                    <a:pt x="12" y="425"/>
                  </a:lnTo>
                  <a:lnTo>
                    <a:pt x="38" y="425"/>
                  </a:lnTo>
                  <a:lnTo>
                    <a:pt x="50" y="413"/>
                  </a:lnTo>
                  <a:lnTo>
                    <a:pt x="111" y="409"/>
                  </a:lnTo>
                  <a:lnTo>
                    <a:pt x="163" y="411"/>
                  </a:lnTo>
                  <a:lnTo>
                    <a:pt x="213" y="419"/>
                  </a:lnTo>
                  <a:lnTo>
                    <a:pt x="257" y="427"/>
                  </a:lnTo>
                  <a:lnTo>
                    <a:pt x="301" y="425"/>
                  </a:lnTo>
                  <a:lnTo>
                    <a:pt x="321" y="419"/>
                  </a:lnTo>
                  <a:lnTo>
                    <a:pt x="341" y="417"/>
                  </a:lnTo>
                  <a:lnTo>
                    <a:pt x="365" y="429"/>
                  </a:lnTo>
                  <a:lnTo>
                    <a:pt x="407" y="419"/>
                  </a:lnTo>
                  <a:lnTo>
                    <a:pt x="417" y="437"/>
                  </a:lnTo>
                  <a:lnTo>
                    <a:pt x="429" y="417"/>
                  </a:lnTo>
                  <a:lnTo>
                    <a:pt x="431" y="383"/>
                  </a:lnTo>
                  <a:lnTo>
                    <a:pt x="461" y="367"/>
                  </a:lnTo>
                  <a:lnTo>
                    <a:pt x="487" y="363"/>
                  </a:lnTo>
                  <a:lnTo>
                    <a:pt x="487" y="357"/>
                  </a:lnTo>
                  <a:lnTo>
                    <a:pt x="469" y="316"/>
                  </a:lnTo>
                  <a:lnTo>
                    <a:pt x="461" y="292"/>
                  </a:lnTo>
                  <a:lnTo>
                    <a:pt x="477" y="284"/>
                  </a:lnTo>
                  <a:lnTo>
                    <a:pt x="501" y="288"/>
                  </a:lnTo>
                  <a:lnTo>
                    <a:pt x="535" y="274"/>
                  </a:lnTo>
                  <a:lnTo>
                    <a:pt x="535" y="236"/>
                  </a:lnTo>
                  <a:lnTo>
                    <a:pt x="499" y="224"/>
                  </a:lnTo>
                  <a:lnTo>
                    <a:pt x="467" y="218"/>
                  </a:lnTo>
                  <a:lnTo>
                    <a:pt x="449" y="186"/>
                  </a:lnTo>
                  <a:lnTo>
                    <a:pt x="451" y="154"/>
                  </a:lnTo>
                  <a:lnTo>
                    <a:pt x="419" y="122"/>
                  </a:lnTo>
                  <a:lnTo>
                    <a:pt x="401" y="98"/>
                  </a:lnTo>
                  <a:lnTo>
                    <a:pt x="399" y="76"/>
                  </a:lnTo>
                  <a:lnTo>
                    <a:pt x="403" y="62"/>
                  </a:lnTo>
                  <a:lnTo>
                    <a:pt x="403" y="34"/>
                  </a:lnTo>
                  <a:lnTo>
                    <a:pt x="371" y="12"/>
                  </a:lnTo>
                  <a:lnTo>
                    <a:pt x="335" y="12"/>
                  </a:lnTo>
                  <a:lnTo>
                    <a:pt x="303" y="18"/>
                  </a:lnTo>
                  <a:lnTo>
                    <a:pt x="289" y="6"/>
                  </a:lnTo>
                  <a:lnTo>
                    <a:pt x="251" y="0"/>
                  </a:lnTo>
                  <a:lnTo>
                    <a:pt x="217" y="10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6" name="Freeform 127"/>
            <p:cNvSpPr>
              <a:spLocks/>
            </p:cNvSpPr>
            <p:nvPr/>
          </p:nvSpPr>
          <p:spPr bwMode="auto">
            <a:xfrm>
              <a:off x="2926" y="2567"/>
              <a:ext cx="1102" cy="661"/>
            </a:xfrm>
            <a:custGeom>
              <a:avLst/>
              <a:gdLst>
                <a:gd name="T0" fmla="*/ 15866 w 1032"/>
                <a:gd name="T1" fmla="*/ 6 h 677"/>
                <a:gd name="T2" fmla="*/ 18127 w 1032"/>
                <a:gd name="T3" fmla="*/ 21 h 677"/>
                <a:gd name="T4" fmla="*/ 20839 w 1032"/>
                <a:gd name="T5" fmla="*/ 36 h 677"/>
                <a:gd name="T6" fmla="*/ 23761 w 1032"/>
                <a:gd name="T7" fmla="*/ 49 h 677"/>
                <a:gd name="T8" fmla="*/ 26934 w 1032"/>
                <a:gd name="T9" fmla="*/ 56 h 677"/>
                <a:gd name="T10" fmla="*/ 26617 w 1032"/>
                <a:gd name="T11" fmla="*/ 97 h 677"/>
                <a:gd name="T12" fmla="*/ 25223 w 1032"/>
                <a:gd name="T13" fmla="*/ 111 h 677"/>
                <a:gd name="T14" fmla="*/ 19962 w 1032"/>
                <a:gd name="T15" fmla="*/ 137 h 677"/>
                <a:gd name="T16" fmla="*/ 18503 w 1032"/>
                <a:gd name="T17" fmla="*/ 151 h 677"/>
                <a:gd name="T18" fmla="*/ 20369 w 1032"/>
                <a:gd name="T19" fmla="*/ 171 h 677"/>
                <a:gd name="T20" fmla="*/ 21557 w 1032"/>
                <a:gd name="T21" fmla="*/ 170 h 677"/>
                <a:gd name="T22" fmla="*/ 22791 w 1032"/>
                <a:gd name="T23" fmla="*/ 171 h 677"/>
                <a:gd name="T24" fmla="*/ 21200 w 1032"/>
                <a:gd name="T25" fmla="*/ 179 h 677"/>
                <a:gd name="T26" fmla="*/ 19613 w 1032"/>
                <a:gd name="T27" fmla="*/ 192 h 677"/>
                <a:gd name="T28" fmla="*/ 18178 w 1032"/>
                <a:gd name="T29" fmla="*/ 202 h 677"/>
                <a:gd name="T30" fmla="*/ 18037 w 1032"/>
                <a:gd name="T31" fmla="*/ 182 h 677"/>
                <a:gd name="T32" fmla="*/ 16427 w 1032"/>
                <a:gd name="T33" fmla="*/ 179 h 677"/>
                <a:gd name="T34" fmla="*/ 17023 w 1032"/>
                <a:gd name="T35" fmla="*/ 161 h 677"/>
                <a:gd name="T36" fmla="*/ 16765 w 1032"/>
                <a:gd name="T37" fmla="*/ 151 h 677"/>
                <a:gd name="T38" fmla="*/ 15808 w 1032"/>
                <a:gd name="T39" fmla="*/ 155 h 677"/>
                <a:gd name="T40" fmla="*/ 15700 w 1032"/>
                <a:gd name="T41" fmla="*/ 147 h 677"/>
                <a:gd name="T42" fmla="*/ 14505 w 1032"/>
                <a:gd name="T43" fmla="*/ 147 h 677"/>
                <a:gd name="T44" fmla="*/ 13752 w 1032"/>
                <a:gd name="T45" fmla="*/ 155 h 677"/>
                <a:gd name="T46" fmla="*/ 13705 w 1032"/>
                <a:gd name="T47" fmla="*/ 170 h 677"/>
                <a:gd name="T48" fmla="*/ 13325 w 1032"/>
                <a:gd name="T49" fmla="*/ 175 h 677"/>
                <a:gd name="T50" fmla="*/ 13325 w 1032"/>
                <a:gd name="T51" fmla="*/ 179 h 677"/>
                <a:gd name="T52" fmla="*/ 12139 w 1032"/>
                <a:gd name="T53" fmla="*/ 182 h 677"/>
                <a:gd name="T54" fmla="*/ 10681 w 1032"/>
                <a:gd name="T55" fmla="*/ 179 h 677"/>
                <a:gd name="T56" fmla="*/ 11594 w 1032"/>
                <a:gd name="T57" fmla="*/ 156 h 677"/>
                <a:gd name="T58" fmla="*/ 13391 w 1032"/>
                <a:gd name="T59" fmla="*/ 154 h 677"/>
                <a:gd name="T60" fmla="*/ 11810 w 1032"/>
                <a:gd name="T61" fmla="*/ 141 h 677"/>
                <a:gd name="T62" fmla="*/ 11283 w 1032"/>
                <a:gd name="T63" fmla="*/ 121 h 677"/>
                <a:gd name="T64" fmla="*/ 8205 w 1032"/>
                <a:gd name="T65" fmla="*/ 108 h 677"/>
                <a:gd name="T66" fmla="*/ 6955 w 1032"/>
                <a:gd name="T67" fmla="*/ 118 h 677"/>
                <a:gd name="T68" fmla="*/ 5032 w 1032"/>
                <a:gd name="T69" fmla="*/ 123 h 677"/>
                <a:gd name="T70" fmla="*/ 3637 w 1032"/>
                <a:gd name="T71" fmla="*/ 121 h 677"/>
                <a:gd name="T72" fmla="*/ 2151 w 1032"/>
                <a:gd name="T73" fmla="*/ 120 h 677"/>
                <a:gd name="T74" fmla="*/ 643 w 1032"/>
                <a:gd name="T75" fmla="*/ 122 h 677"/>
                <a:gd name="T76" fmla="*/ 1326 w 1032"/>
                <a:gd name="T77" fmla="*/ 92 h 677"/>
                <a:gd name="T78" fmla="*/ 2830 w 1032"/>
                <a:gd name="T79" fmla="*/ 56 h 677"/>
                <a:gd name="T80" fmla="*/ 2053 w 1032"/>
                <a:gd name="T81" fmla="*/ 29 h 677"/>
                <a:gd name="T82" fmla="*/ 2690 w 1032"/>
                <a:gd name="T83" fmla="*/ 21 h 677"/>
                <a:gd name="T84" fmla="*/ 6039 w 1032"/>
                <a:gd name="T85" fmla="*/ 21 h 677"/>
                <a:gd name="T86" fmla="*/ 9917 w 1032"/>
                <a:gd name="T87" fmla="*/ 21 h 677"/>
                <a:gd name="T88" fmla="*/ 12179 w 1032"/>
                <a:gd name="T89" fmla="*/ 21 h 677"/>
                <a:gd name="T90" fmla="*/ 12810 w 1032"/>
                <a:gd name="T91" fmla="*/ 21 h 6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32" h="677">
                  <a:moveTo>
                    <a:pt x="537" y="20"/>
                  </a:moveTo>
                  <a:lnTo>
                    <a:pt x="563" y="16"/>
                  </a:lnTo>
                  <a:lnTo>
                    <a:pt x="597" y="6"/>
                  </a:lnTo>
                  <a:lnTo>
                    <a:pt x="631" y="0"/>
                  </a:lnTo>
                  <a:lnTo>
                    <a:pt x="665" y="6"/>
                  </a:lnTo>
                  <a:lnTo>
                    <a:pt x="682" y="36"/>
                  </a:lnTo>
                  <a:lnTo>
                    <a:pt x="706" y="62"/>
                  </a:lnTo>
                  <a:lnTo>
                    <a:pt x="752" y="86"/>
                  </a:lnTo>
                  <a:lnTo>
                    <a:pt x="782" y="112"/>
                  </a:lnTo>
                  <a:lnTo>
                    <a:pt x="808" y="140"/>
                  </a:lnTo>
                  <a:lnTo>
                    <a:pt x="872" y="140"/>
                  </a:lnTo>
                  <a:lnTo>
                    <a:pt x="892" y="154"/>
                  </a:lnTo>
                  <a:lnTo>
                    <a:pt x="928" y="168"/>
                  </a:lnTo>
                  <a:lnTo>
                    <a:pt x="968" y="170"/>
                  </a:lnTo>
                  <a:lnTo>
                    <a:pt x="1012" y="182"/>
                  </a:lnTo>
                  <a:lnTo>
                    <a:pt x="1032" y="234"/>
                  </a:lnTo>
                  <a:lnTo>
                    <a:pt x="1022" y="292"/>
                  </a:lnTo>
                  <a:lnTo>
                    <a:pt x="1000" y="320"/>
                  </a:lnTo>
                  <a:lnTo>
                    <a:pt x="964" y="332"/>
                  </a:lnTo>
                  <a:lnTo>
                    <a:pt x="952" y="348"/>
                  </a:lnTo>
                  <a:lnTo>
                    <a:pt x="948" y="366"/>
                  </a:lnTo>
                  <a:lnTo>
                    <a:pt x="866" y="390"/>
                  </a:lnTo>
                  <a:lnTo>
                    <a:pt x="820" y="422"/>
                  </a:lnTo>
                  <a:lnTo>
                    <a:pt x="750" y="450"/>
                  </a:lnTo>
                  <a:lnTo>
                    <a:pt x="730" y="472"/>
                  </a:lnTo>
                  <a:lnTo>
                    <a:pt x="676" y="481"/>
                  </a:lnTo>
                  <a:lnTo>
                    <a:pt x="696" y="503"/>
                  </a:lnTo>
                  <a:lnTo>
                    <a:pt x="722" y="503"/>
                  </a:lnTo>
                  <a:lnTo>
                    <a:pt x="762" y="541"/>
                  </a:lnTo>
                  <a:lnTo>
                    <a:pt x="766" y="567"/>
                  </a:lnTo>
                  <a:lnTo>
                    <a:pt x="788" y="571"/>
                  </a:lnTo>
                  <a:lnTo>
                    <a:pt x="800" y="571"/>
                  </a:lnTo>
                  <a:lnTo>
                    <a:pt x="810" y="559"/>
                  </a:lnTo>
                  <a:lnTo>
                    <a:pt x="824" y="571"/>
                  </a:lnTo>
                  <a:lnTo>
                    <a:pt x="838" y="559"/>
                  </a:lnTo>
                  <a:lnTo>
                    <a:pt x="856" y="561"/>
                  </a:lnTo>
                  <a:lnTo>
                    <a:pt x="840" y="593"/>
                  </a:lnTo>
                  <a:lnTo>
                    <a:pt x="820" y="605"/>
                  </a:lnTo>
                  <a:lnTo>
                    <a:pt x="796" y="595"/>
                  </a:lnTo>
                  <a:lnTo>
                    <a:pt x="784" y="589"/>
                  </a:lnTo>
                  <a:lnTo>
                    <a:pt x="778" y="609"/>
                  </a:lnTo>
                  <a:lnTo>
                    <a:pt x="738" y="637"/>
                  </a:lnTo>
                  <a:lnTo>
                    <a:pt x="726" y="655"/>
                  </a:lnTo>
                  <a:lnTo>
                    <a:pt x="714" y="677"/>
                  </a:lnTo>
                  <a:lnTo>
                    <a:pt x="684" y="669"/>
                  </a:lnTo>
                  <a:lnTo>
                    <a:pt x="684" y="657"/>
                  </a:lnTo>
                  <a:lnTo>
                    <a:pt x="690" y="637"/>
                  </a:lnTo>
                  <a:lnTo>
                    <a:pt x="678" y="601"/>
                  </a:lnTo>
                  <a:lnTo>
                    <a:pt x="661" y="599"/>
                  </a:lnTo>
                  <a:lnTo>
                    <a:pt x="645" y="599"/>
                  </a:lnTo>
                  <a:lnTo>
                    <a:pt x="617" y="591"/>
                  </a:lnTo>
                  <a:lnTo>
                    <a:pt x="623" y="571"/>
                  </a:lnTo>
                  <a:lnTo>
                    <a:pt x="637" y="551"/>
                  </a:lnTo>
                  <a:lnTo>
                    <a:pt x="641" y="531"/>
                  </a:lnTo>
                  <a:lnTo>
                    <a:pt x="667" y="513"/>
                  </a:lnTo>
                  <a:lnTo>
                    <a:pt x="661" y="495"/>
                  </a:lnTo>
                  <a:lnTo>
                    <a:pt x="631" y="503"/>
                  </a:lnTo>
                  <a:lnTo>
                    <a:pt x="613" y="511"/>
                  </a:lnTo>
                  <a:lnTo>
                    <a:pt x="593" y="507"/>
                  </a:lnTo>
                  <a:lnTo>
                    <a:pt x="593" y="515"/>
                  </a:lnTo>
                  <a:lnTo>
                    <a:pt x="567" y="501"/>
                  </a:lnTo>
                  <a:lnTo>
                    <a:pt x="569" y="493"/>
                  </a:lnTo>
                  <a:lnTo>
                    <a:pt x="591" y="485"/>
                  </a:lnTo>
                  <a:lnTo>
                    <a:pt x="579" y="468"/>
                  </a:lnTo>
                  <a:lnTo>
                    <a:pt x="559" y="472"/>
                  </a:lnTo>
                  <a:lnTo>
                    <a:pt x="545" y="487"/>
                  </a:lnTo>
                  <a:lnTo>
                    <a:pt x="533" y="493"/>
                  </a:lnTo>
                  <a:lnTo>
                    <a:pt x="531" y="511"/>
                  </a:lnTo>
                  <a:lnTo>
                    <a:pt x="517" y="513"/>
                  </a:lnTo>
                  <a:lnTo>
                    <a:pt x="531" y="527"/>
                  </a:lnTo>
                  <a:lnTo>
                    <a:pt x="531" y="541"/>
                  </a:lnTo>
                  <a:lnTo>
                    <a:pt x="515" y="559"/>
                  </a:lnTo>
                  <a:lnTo>
                    <a:pt x="495" y="551"/>
                  </a:lnTo>
                  <a:lnTo>
                    <a:pt x="509" y="571"/>
                  </a:lnTo>
                  <a:lnTo>
                    <a:pt x="501" y="575"/>
                  </a:lnTo>
                  <a:lnTo>
                    <a:pt x="475" y="551"/>
                  </a:lnTo>
                  <a:lnTo>
                    <a:pt x="483" y="583"/>
                  </a:lnTo>
                  <a:lnTo>
                    <a:pt x="501" y="595"/>
                  </a:lnTo>
                  <a:lnTo>
                    <a:pt x="483" y="613"/>
                  </a:lnTo>
                  <a:lnTo>
                    <a:pt x="475" y="603"/>
                  </a:lnTo>
                  <a:lnTo>
                    <a:pt x="455" y="601"/>
                  </a:lnTo>
                  <a:lnTo>
                    <a:pt x="443" y="607"/>
                  </a:lnTo>
                  <a:lnTo>
                    <a:pt x="401" y="609"/>
                  </a:lnTo>
                  <a:lnTo>
                    <a:pt x="403" y="591"/>
                  </a:lnTo>
                  <a:lnTo>
                    <a:pt x="431" y="563"/>
                  </a:lnTo>
                  <a:lnTo>
                    <a:pt x="433" y="537"/>
                  </a:lnTo>
                  <a:lnTo>
                    <a:pt x="435" y="517"/>
                  </a:lnTo>
                  <a:lnTo>
                    <a:pt x="459" y="513"/>
                  </a:lnTo>
                  <a:lnTo>
                    <a:pt x="495" y="515"/>
                  </a:lnTo>
                  <a:lnTo>
                    <a:pt x="503" y="507"/>
                  </a:lnTo>
                  <a:lnTo>
                    <a:pt x="479" y="499"/>
                  </a:lnTo>
                  <a:lnTo>
                    <a:pt x="471" y="485"/>
                  </a:lnTo>
                  <a:lnTo>
                    <a:pt x="443" y="468"/>
                  </a:lnTo>
                  <a:lnTo>
                    <a:pt x="433" y="440"/>
                  </a:lnTo>
                  <a:lnTo>
                    <a:pt x="439" y="426"/>
                  </a:lnTo>
                  <a:lnTo>
                    <a:pt x="423" y="398"/>
                  </a:lnTo>
                  <a:lnTo>
                    <a:pt x="385" y="392"/>
                  </a:lnTo>
                  <a:lnTo>
                    <a:pt x="345" y="360"/>
                  </a:lnTo>
                  <a:lnTo>
                    <a:pt x="309" y="358"/>
                  </a:lnTo>
                  <a:lnTo>
                    <a:pt x="283" y="366"/>
                  </a:lnTo>
                  <a:lnTo>
                    <a:pt x="273" y="380"/>
                  </a:lnTo>
                  <a:lnTo>
                    <a:pt x="261" y="388"/>
                  </a:lnTo>
                  <a:lnTo>
                    <a:pt x="231" y="390"/>
                  </a:lnTo>
                  <a:lnTo>
                    <a:pt x="215" y="404"/>
                  </a:lnTo>
                  <a:lnTo>
                    <a:pt x="187" y="404"/>
                  </a:lnTo>
                  <a:lnTo>
                    <a:pt x="177" y="392"/>
                  </a:lnTo>
                  <a:lnTo>
                    <a:pt x="165" y="388"/>
                  </a:lnTo>
                  <a:lnTo>
                    <a:pt x="136" y="398"/>
                  </a:lnTo>
                  <a:lnTo>
                    <a:pt x="116" y="400"/>
                  </a:lnTo>
                  <a:lnTo>
                    <a:pt x="102" y="388"/>
                  </a:lnTo>
                  <a:lnTo>
                    <a:pt x="80" y="392"/>
                  </a:lnTo>
                  <a:lnTo>
                    <a:pt x="60" y="404"/>
                  </a:lnTo>
                  <a:lnTo>
                    <a:pt x="50" y="400"/>
                  </a:lnTo>
                  <a:lnTo>
                    <a:pt x="24" y="400"/>
                  </a:lnTo>
                  <a:lnTo>
                    <a:pt x="0" y="360"/>
                  </a:lnTo>
                  <a:lnTo>
                    <a:pt x="4" y="342"/>
                  </a:lnTo>
                  <a:lnTo>
                    <a:pt x="50" y="300"/>
                  </a:lnTo>
                  <a:lnTo>
                    <a:pt x="36" y="252"/>
                  </a:lnTo>
                  <a:lnTo>
                    <a:pt x="90" y="208"/>
                  </a:lnTo>
                  <a:lnTo>
                    <a:pt x="106" y="182"/>
                  </a:lnTo>
                  <a:lnTo>
                    <a:pt x="104" y="156"/>
                  </a:lnTo>
                  <a:lnTo>
                    <a:pt x="92" y="124"/>
                  </a:lnTo>
                  <a:lnTo>
                    <a:pt x="78" y="96"/>
                  </a:lnTo>
                  <a:lnTo>
                    <a:pt x="60" y="82"/>
                  </a:lnTo>
                  <a:lnTo>
                    <a:pt x="90" y="84"/>
                  </a:lnTo>
                  <a:lnTo>
                    <a:pt x="102" y="70"/>
                  </a:lnTo>
                  <a:lnTo>
                    <a:pt x="158" y="68"/>
                  </a:lnTo>
                  <a:lnTo>
                    <a:pt x="213" y="68"/>
                  </a:lnTo>
                  <a:lnTo>
                    <a:pt x="227" y="68"/>
                  </a:lnTo>
                  <a:lnTo>
                    <a:pt x="299" y="84"/>
                  </a:lnTo>
                  <a:lnTo>
                    <a:pt x="351" y="84"/>
                  </a:lnTo>
                  <a:lnTo>
                    <a:pt x="373" y="76"/>
                  </a:lnTo>
                  <a:lnTo>
                    <a:pt x="393" y="76"/>
                  </a:lnTo>
                  <a:lnTo>
                    <a:pt x="415" y="84"/>
                  </a:lnTo>
                  <a:lnTo>
                    <a:pt x="459" y="78"/>
                  </a:lnTo>
                  <a:lnTo>
                    <a:pt x="467" y="92"/>
                  </a:lnTo>
                  <a:lnTo>
                    <a:pt x="483" y="74"/>
                  </a:lnTo>
                  <a:lnTo>
                    <a:pt x="481" y="42"/>
                  </a:lnTo>
                  <a:lnTo>
                    <a:pt x="517" y="22"/>
                  </a:lnTo>
                  <a:lnTo>
                    <a:pt x="537" y="20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9" name="Rectangle 3"/>
          <p:cNvSpPr>
            <a:spLocks noChangeArrowheads="1"/>
          </p:cNvSpPr>
          <p:nvPr/>
        </p:nvSpPr>
        <p:spPr bwMode="auto">
          <a:xfrm>
            <a:off x="247252" y="4034121"/>
            <a:ext cx="2711452" cy="663643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tabLst>
                <a:tab pos="401241" algn="l"/>
              </a:tabLst>
            </a:pPr>
            <a:r>
              <a:rPr lang="en-GB" altLang="ja-JP" sz="825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Milan:	        </a:t>
            </a:r>
            <a:r>
              <a:rPr lang="en-GB" altLang="ja-JP" sz="825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 Industrial Engineering EMEA </a:t>
            </a:r>
            <a:br>
              <a:rPr lang="en-GB" altLang="ja-JP" sz="825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825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	        Hitachi Drive Automation Italy </a:t>
            </a:r>
            <a:endParaRPr lang="en-US" altLang="ja-JP" sz="825" b="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tabLst>
                <a:tab pos="401241" algn="l"/>
              </a:tabLst>
            </a:pP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Naples:	        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 Rail Italy</a:t>
            </a:r>
            <a:endParaRPr lang="en-US" altLang="ja-JP" sz="825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tabLst>
                <a:tab pos="672704" algn="l"/>
              </a:tabLst>
            </a:pP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Genoa:         </a:t>
            </a:r>
            <a:r>
              <a:rPr lang="en-US" altLang="ja-JP" sz="825" b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Ansaldo</a:t>
            </a:r>
            <a:r>
              <a:rPr lang="en-US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STS </a:t>
            </a:r>
            <a:br>
              <a:rPr lang="en-US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 altLang="ja-JP" sz="825" dirty="0">
                <a:latin typeface="Arial" panose="020B0604020202020204" pitchFamily="34" charset="0"/>
                <a:cs typeface="Arial" panose="020B0604020202020204" pitchFamily="34" charset="0"/>
              </a:rPr>
              <a:t>Vicenza:       </a:t>
            </a:r>
            <a:r>
              <a:rPr lang="it-IT" altLang="ja-JP" sz="825" b="0" dirty="0">
                <a:latin typeface="Arial" panose="020B0604020202020204" pitchFamily="34" charset="0"/>
                <a:cs typeface="Arial" panose="020B0604020202020204" pitchFamily="34" charset="0"/>
              </a:rPr>
              <a:t>FIAMM Energy Technology </a:t>
            </a:r>
          </a:p>
        </p:txBody>
      </p:sp>
      <p:sp>
        <p:nvSpPr>
          <p:cNvPr id="971" name="Line 206"/>
          <p:cNvSpPr>
            <a:spLocks noChangeShapeType="1"/>
          </p:cNvSpPr>
          <p:nvPr/>
        </p:nvSpPr>
        <p:spPr bwMode="auto">
          <a:xfrm flipH="1" flipV="1">
            <a:off x="4277041" y="3234929"/>
            <a:ext cx="54769" cy="10715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" name="Rectangle 3"/>
          <p:cNvSpPr>
            <a:spLocks noChangeArrowheads="1"/>
          </p:cNvSpPr>
          <p:nvPr/>
        </p:nvSpPr>
        <p:spPr bwMode="auto">
          <a:xfrm>
            <a:off x="6225165" y="1383156"/>
            <a:ext cx="2764343" cy="549381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tabLst>
                <a:tab pos="536972" algn="l"/>
              </a:tabLst>
            </a:pPr>
            <a:r>
              <a:rPr lang="en-GB" altLang="ja-JP" sz="7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Düsseldorf:	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 Metals Europe</a:t>
            </a:r>
            <a:b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Hitachi Chemical Europe</a:t>
            </a:r>
            <a:endParaRPr lang="en-US" altLang="ja-JP" sz="825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tabLst>
                <a:tab pos="536972" algn="l"/>
              </a:tabLst>
            </a:pP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Munich:	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 Automotive Systems Europe</a:t>
            </a:r>
            <a:b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Krefeld:	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 High-Technologies Europe</a:t>
            </a:r>
            <a:endParaRPr lang="en-US" altLang="ja-JP" sz="825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73" name="Straight Connector 5"/>
          <p:cNvCxnSpPr>
            <a:cxnSpLocks noChangeShapeType="1"/>
          </p:cNvCxnSpPr>
          <p:nvPr/>
        </p:nvCxnSpPr>
        <p:spPr bwMode="auto">
          <a:xfrm>
            <a:off x="2770585" y="1402898"/>
            <a:ext cx="101084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4" name="Straight Connector 7"/>
          <p:cNvCxnSpPr>
            <a:cxnSpLocks noChangeShapeType="1"/>
          </p:cNvCxnSpPr>
          <p:nvPr/>
        </p:nvCxnSpPr>
        <p:spPr bwMode="auto">
          <a:xfrm flipV="1">
            <a:off x="1399652" y="1194346"/>
            <a:ext cx="2887881" cy="3566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6" name="Straight Connector 2"/>
          <p:cNvCxnSpPr>
            <a:cxnSpLocks noChangeShapeType="1"/>
          </p:cNvCxnSpPr>
          <p:nvPr/>
        </p:nvCxnSpPr>
        <p:spPr bwMode="auto">
          <a:xfrm>
            <a:off x="2516792" y="2994664"/>
            <a:ext cx="951309" cy="5834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77" name="Rectangle 3"/>
          <p:cNvSpPr>
            <a:spLocks noChangeArrowheads="1"/>
          </p:cNvSpPr>
          <p:nvPr/>
        </p:nvSpPr>
        <p:spPr bwMode="auto">
          <a:xfrm>
            <a:off x="241475" y="1044720"/>
            <a:ext cx="2952972" cy="992579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75"/>
              </a:spcBef>
              <a:tabLst>
                <a:tab pos="873919" algn="l"/>
              </a:tabLst>
            </a:pP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Maidenhead:	</a:t>
            </a:r>
            <a:r>
              <a:rPr lang="en-GB" altLang="ja-JP" sz="825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 Europe</a:t>
            </a:r>
            <a:b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London:	</a:t>
            </a:r>
            <a:r>
              <a:rPr lang="en-GB" altLang="ja-JP" sz="825" b="0" dirty="0">
                <a:latin typeface="Arial" panose="020B0604020202020204" pitchFamily="34" charset="0"/>
                <a:cs typeface="Arial" panose="020B0604020202020204" pitchFamily="34" charset="0"/>
              </a:rPr>
              <a:t>Hitachi Rail Europe</a:t>
            </a:r>
            <a:br>
              <a:rPr lang="en-GB" altLang="ja-JP" sz="825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ja-JP" sz="825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 Consulting Europe</a:t>
            </a:r>
            <a:b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Hitachi Solutions Europe</a:t>
            </a:r>
            <a:br>
              <a:rPr lang="en-US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Gloucester:	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 Nuclear Power</a:t>
            </a:r>
            <a:b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Stoke </a:t>
            </a:r>
            <a:r>
              <a:rPr lang="en-GB" altLang="ja-JP" sz="825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Poges</a:t>
            </a: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	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 </a:t>
            </a:r>
            <a:r>
              <a:rPr lang="en-GB" altLang="ja-JP" sz="825" b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Vantara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EMEA</a:t>
            </a:r>
            <a:b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7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Bradford-on-Avon: </a:t>
            </a:r>
            <a:r>
              <a:rPr lang="en-GB" altLang="ja-JP" sz="67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 Information Control Systems Europe</a:t>
            </a:r>
            <a:br>
              <a:rPr lang="en-GB" altLang="ja-JP" sz="67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Bromley:	</a:t>
            </a:r>
            <a:r>
              <a:rPr lang="en-GB" altLang="ja-JP" sz="800" b="0" dirty="0">
                <a:latin typeface="Arial" panose="020B0604020202020204" pitchFamily="34" charset="0"/>
                <a:cs typeface="Arial" panose="020B0604020202020204" pitchFamily="34" charset="0"/>
              </a:rPr>
              <a:t>Temple Lifts</a:t>
            </a:r>
            <a:endParaRPr lang="en-US" altLang="ja-JP" sz="675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17" y="1136879"/>
            <a:ext cx="298429" cy="1926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9" name="Rectangle 3"/>
          <p:cNvSpPr>
            <a:spLocks noChangeArrowheads="1"/>
          </p:cNvSpPr>
          <p:nvPr/>
        </p:nvSpPr>
        <p:spPr bwMode="auto">
          <a:xfrm>
            <a:off x="5282701" y="2426808"/>
            <a:ext cx="2737174" cy="435119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tabLst>
                <a:tab pos="472679" algn="l"/>
              </a:tabLst>
            </a:pP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Moscow:		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Hitachi, Ltd., Moscow Office</a:t>
            </a:r>
            <a:endParaRPr lang="en-US" altLang="ja-JP" sz="825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/>
            <a:r>
              <a:rPr lang="en-GB" altLang="ja-JP" sz="7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 Petersburg: </a:t>
            </a: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GB" altLang="ja-JP" sz="825" b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Zao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Hitachi-Svetlana </a:t>
            </a:r>
          </a:p>
          <a:p>
            <a:pPr eaLnBrk="1" hangingPunct="1"/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Power Electronics</a:t>
            </a:r>
            <a:endParaRPr lang="en-US" altLang="ja-JP" sz="825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8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4612" r="1792" b="7761"/>
          <a:stretch/>
        </p:blipFill>
        <p:spPr bwMode="auto">
          <a:xfrm>
            <a:off x="2585808" y="4479901"/>
            <a:ext cx="314248" cy="19260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81" name="Rectangle 3"/>
          <p:cNvSpPr>
            <a:spLocks noChangeArrowheads="1"/>
          </p:cNvSpPr>
          <p:nvPr/>
        </p:nvSpPr>
        <p:spPr bwMode="auto">
          <a:xfrm>
            <a:off x="4314828" y="3336694"/>
            <a:ext cx="2663926" cy="227779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tabLst>
                <a:tab pos="271463" algn="l"/>
              </a:tabLst>
            </a:pP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Zug: 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 Medical Systems Europe Holding</a:t>
            </a:r>
            <a:endParaRPr lang="en-US" altLang="ja-JP" sz="825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2" name="Rectangle 3"/>
          <p:cNvSpPr>
            <a:spLocks noChangeArrowheads="1"/>
          </p:cNvSpPr>
          <p:nvPr/>
        </p:nvSpPr>
        <p:spPr bwMode="auto">
          <a:xfrm>
            <a:off x="1412640" y="3000637"/>
            <a:ext cx="2483980" cy="241235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Brussels: 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 Corporate Office, Europe</a:t>
            </a:r>
            <a:endParaRPr lang="en-US" altLang="ja-JP" sz="825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" name="Rectangle 3"/>
          <p:cNvSpPr>
            <a:spLocks noChangeArrowheads="1"/>
          </p:cNvSpPr>
          <p:nvPr/>
        </p:nvSpPr>
        <p:spPr bwMode="auto">
          <a:xfrm>
            <a:off x="3886201" y="839071"/>
            <a:ext cx="3092554" cy="246071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tabLst>
                <a:tab pos="601266" algn="l"/>
              </a:tabLst>
            </a:pP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Amsterdam: 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 Construction Machinery (Europe)</a:t>
            </a:r>
            <a:endParaRPr lang="en-US" altLang="ja-JP" sz="825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8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81" y="864729"/>
            <a:ext cx="269786" cy="17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36" y="3365480"/>
            <a:ext cx="247949" cy="1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72" y="3023040"/>
            <a:ext cx="246872" cy="19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360" y="1410493"/>
            <a:ext cx="325806" cy="2092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2" y="2449562"/>
            <a:ext cx="295926" cy="1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9" name="Line 205"/>
          <p:cNvSpPr>
            <a:spLocks noChangeShapeType="1"/>
          </p:cNvSpPr>
          <p:nvPr/>
        </p:nvSpPr>
        <p:spPr bwMode="auto">
          <a:xfrm flipV="1">
            <a:off x="4009249" y="1101805"/>
            <a:ext cx="40057" cy="185414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en-GB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8" name="Straight Connector 2"/>
          <p:cNvCxnSpPr>
            <a:cxnSpLocks noChangeShapeType="1"/>
          </p:cNvCxnSpPr>
          <p:nvPr/>
        </p:nvCxnSpPr>
        <p:spPr bwMode="auto">
          <a:xfrm>
            <a:off x="2369404" y="3423932"/>
            <a:ext cx="951309" cy="5834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50" name="Line 205"/>
          <p:cNvSpPr>
            <a:spLocks noChangeShapeType="1"/>
          </p:cNvSpPr>
          <p:nvPr/>
        </p:nvSpPr>
        <p:spPr bwMode="auto">
          <a:xfrm flipH="1" flipV="1">
            <a:off x="1826833" y="2058035"/>
            <a:ext cx="1598940" cy="7367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en-GB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Line 205"/>
          <p:cNvSpPr>
            <a:spLocks noChangeShapeType="1"/>
          </p:cNvSpPr>
          <p:nvPr/>
        </p:nvSpPr>
        <p:spPr bwMode="auto">
          <a:xfrm flipV="1">
            <a:off x="4791363" y="1664988"/>
            <a:ext cx="1433802" cy="32665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en-GB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Line 205"/>
          <p:cNvSpPr>
            <a:spLocks noChangeShapeType="1"/>
          </p:cNvSpPr>
          <p:nvPr/>
        </p:nvSpPr>
        <p:spPr bwMode="auto">
          <a:xfrm flipH="1">
            <a:off x="2970546" y="4296056"/>
            <a:ext cx="1704323" cy="751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en-GB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タイトル 11"/>
          <p:cNvSpPr txBox="1">
            <a:spLocks/>
          </p:cNvSpPr>
          <p:nvPr/>
        </p:nvSpPr>
        <p:spPr>
          <a:xfrm>
            <a:off x="111958" y="127132"/>
            <a:ext cx="9333470" cy="44926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en-US" altLang="ja-JP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2-2. </a:t>
            </a:r>
            <a:r>
              <a:rPr lang="en-GB" altLang="ja-JP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Hitachi Group Companies’ Headquarters in Europe</a:t>
            </a:r>
          </a:p>
        </p:txBody>
      </p:sp>
    </p:spTree>
    <p:extLst>
      <p:ext uri="{BB962C8B-B14F-4D97-AF65-F5344CB8AC3E}">
        <p14:creationId xmlns:p14="http://schemas.microsoft.com/office/powerpoint/2010/main" val="280567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2"/>
          <p:cNvGrpSpPr>
            <a:grpSpLocks/>
          </p:cNvGrpSpPr>
          <p:nvPr/>
        </p:nvGrpSpPr>
        <p:grpSpPr bwMode="auto">
          <a:xfrm>
            <a:off x="2591991" y="926306"/>
            <a:ext cx="5200650" cy="3829050"/>
            <a:chOff x="621" y="864"/>
            <a:chExt cx="4368" cy="3217"/>
          </a:xfrm>
        </p:grpSpPr>
        <p:sp>
          <p:nvSpPr>
            <p:cNvPr id="179" name="Freeform 3"/>
            <p:cNvSpPr>
              <a:spLocks/>
            </p:cNvSpPr>
            <p:nvPr/>
          </p:nvSpPr>
          <p:spPr bwMode="auto">
            <a:xfrm flipV="1">
              <a:off x="2813" y="2228"/>
              <a:ext cx="307" cy="220"/>
            </a:xfrm>
            <a:custGeom>
              <a:avLst/>
              <a:gdLst>
                <a:gd name="T0" fmla="*/ 2 w 288"/>
                <a:gd name="T1" fmla="*/ 24 h 224"/>
                <a:gd name="T2" fmla="*/ 0 w 288"/>
                <a:gd name="T3" fmla="*/ 28 h 224"/>
                <a:gd name="T4" fmla="*/ 4 w 288"/>
                <a:gd name="T5" fmla="*/ 28 h 224"/>
                <a:gd name="T6" fmla="*/ 195 w 288"/>
                <a:gd name="T7" fmla="*/ 51 h 224"/>
                <a:gd name="T8" fmla="*/ 333 w 288"/>
                <a:gd name="T9" fmla="*/ 56 h 224"/>
                <a:gd name="T10" fmla="*/ 662 w 288"/>
                <a:gd name="T11" fmla="*/ 61 h 224"/>
                <a:gd name="T12" fmla="*/ 799 w 288"/>
                <a:gd name="T13" fmla="*/ 63 h 224"/>
                <a:gd name="T14" fmla="*/ 805 w 288"/>
                <a:gd name="T15" fmla="*/ 69 h 224"/>
                <a:gd name="T16" fmla="*/ 805 w 288"/>
                <a:gd name="T17" fmla="*/ 78 h 224"/>
                <a:gd name="T18" fmla="*/ 1119 w 288"/>
                <a:gd name="T19" fmla="*/ 89 h 224"/>
                <a:gd name="T20" fmla="*/ 1332 w 288"/>
                <a:gd name="T21" fmla="*/ 94 h 224"/>
                <a:gd name="T22" fmla="*/ 1426 w 288"/>
                <a:gd name="T23" fmla="*/ 97 h 224"/>
                <a:gd name="T24" fmla="*/ 1669 w 288"/>
                <a:gd name="T25" fmla="*/ 111 h 224"/>
                <a:gd name="T26" fmla="*/ 1752 w 288"/>
                <a:gd name="T27" fmla="*/ 108 h 224"/>
                <a:gd name="T28" fmla="*/ 1962 w 288"/>
                <a:gd name="T29" fmla="*/ 107 h 224"/>
                <a:gd name="T30" fmla="*/ 2152 w 288"/>
                <a:gd name="T31" fmla="*/ 113 h 224"/>
                <a:gd name="T32" fmla="*/ 2296 w 288"/>
                <a:gd name="T33" fmla="*/ 109 h 224"/>
                <a:gd name="T34" fmla="*/ 2542 w 288"/>
                <a:gd name="T35" fmla="*/ 99 h 224"/>
                <a:gd name="T36" fmla="*/ 2700 w 288"/>
                <a:gd name="T37" fmla="*/ 94 h 224"/>
                <a:gd name="T38" fmla="*/ 2865 w 288"/>
                <a:gd name="T39" fmla="*/ 98 h 224"/>
                <a:gd name="T40" fmla="*/ 2951 w 288"/>
                <a:gd name="T41" fmla="*/ 96 h 224"/>
                <a:gd name="T42" fmla="*/ 2961 w 288"/>
                <a:gd name="T43" fmla="*/ 90 h 224"/>
                <a:gd name="T44" fmla="*/ 2968 w 288"/>
                <a:gd name="T45" fmla="*/ 73 h 224"/>
                <a:gd name="T46" fmla="*/ 3082 w 288"/>
                <a:gd name="T47" fmla="*/ 67 h 224"/>
                <a:gd name="T48" fmla="*/ 3082 w 288"/>
                <a:gd name="T49" fmla="*/ 57 h 224"/>
                <a:gd name="T50" fmla="*/ 3109 w 288"/>
                <a:gd name="T51" fmla="*/ 54 h 224"/>
                <a:gd name="T52" fmla="*/ 3290 w 288"/>
                <a:gd name="T53" fmla="*/ 48 h 224"/>
                <a:gd name="T54" fmla="*/ 3486 w 288"/>
                <a:gd name="T55" fmla="*/ 47 h 224"/>
                <a:gd name="T56" fmla="*/ 3486 w 288"/>
                <a:gd name="T57" fmla="*/ 29 h 224"/>
                <a:gd name="T58" fmla="*/ 3425 w 288"/>
                <a:gd name="T59" fmla="*/ 28 h 224"/>
                <a:gd name="T60" fmla="*/ 3290 w 288"/>
                <a:gd name="T61" fmla="*/ 28 h 224"/>
                <a:gd name="T62" fmla="*/ 3232 w 288"/>
                <a:gd name="T63" fmla="*/ 28 h 224"/>
                <a:gd name="T64" fmla="*/ 3007 w 288"/>
                <a:gd name="T65" fmla="*/ 28 h 224"/>
                <a:gd name="T66" fmla="*/ 2889 w 288"/>
                <a:gd name="T67" fmla="*/ 19 h 224"/>
                <a:gd name="T68" fmla="*/ 2712 w 288"/>
                <a:gd name="T69" fmla="*/ 19 h 224"/>
                <a:gd name="T70" fmla="*/ 2390 w 288"/>
                <a:gd name="T71" fmla="*/ 19 h 224"/>
                <a:gd name="T72" fmla="*/ 2348 w 288"/>
                <a:gd name="T73" fmla="*/ 15 h 224"/>
                <a:gd name="T74" fmla="*/ 2252 w 288"/>
                <a:gd name="T75" fmla="*/ 2 h 224"/>
                <a:gd name="T76" fmla="*/ 2174 w 288"/>
                <a:gd name="T77" fmla="*/ 0 h 224"/>
                <a:gd name="T78" fmla="*/ 1894 w 288"/>
                <a:gd name="T79" fmla="*/ 0 h 224"/>
                <a:gd name="T80" fmla="*/ 1779 w 288"/>
                <a:gd name="T81" fmla="*/ 11 h 224"/>
                <a:gd name="T82" fmla="*/ 1669 w 288"/>
                <a:gd name="T83" fmla="*/ 9 h 224"/>
                <a:gd name="T84" fmla="*/ 1514 w 288"/>
                <a:gd name="T85" fmla="*/ 6 h 224"/>
                <a:gd name="T86" fmla="*/ 1426 w 288"/>
                <a:gd name="T87" fmla="*/ 4 h 224"/>
                <a:gd name="T88" fmla="*/ 1272 w 288"/>
                <a:gd name="T89" fmla="*/ 7 h 224"/>
                <a:gd name="T90" fmla="*/ 1181 w 288"/>
                <a:gd name="T91" fmla="*/ 13 h 224"/>
                <a:gd name="T92" fmla="*/ 1002 w 288"/>
                <a:gd name="T93" fmla="*/ 7 h 224"/>
                <a:gd name="T94" fmla="*/ 623 w 288"/>
                <a:gd name="T95" fmla="*/ 2 h 224"/>
                <a:gd name="T96" fmla="*/ 520 w 288"/>
                <a:gd name="T97" fmla="*/ 0 h 224"/>
                <a:gd name="T98" fmla="*/ 423 w 288"/>
                <a:gd name="T99" fmla="*/ 7 h 224"/>
                <a:gd name="T100" fmla="*/ 237 w 288"/>
                <a:gd name="T101" fmla="*/ 17 h 224"/>
                <a:gd name="T102" fmla="*/ 2 w 288"/>
                <a:gd name="T103" fmla="*/ 24 h 2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224"/>
                <a:gd name="T158" fmla="*/ 288 w 288"/>
                <a:gd name="T159" fmla="*/ 224 h 2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224">
                  <a:moveTo>
                    <a:pt x="2" y="24"/>
                  </a:moveTo>
                  <a:lnTo>
                    <a:pt x="0" y="31"/>
                  </a:lnTo>
                  <a:lnTo>
                    <a:pt x="4" y="57"/>
                  </a:lnTo>
                  <a:lnTo>
                    <a:pt x="17" y="96"/>
                  </a:lnTo>
                  <a:lnTo>
                    <a:pt x="28" y="107"/>
                  </a:lnTo>
                  <a:lnTo>
                    <a:pt x="54" y="117"/>
                  </a:lnTo>
                  <a:lnTo>
                    <a:pt x="65" y="120"/>
                  </a:lnTo>
                  <a:lnTo>
                    <a:pt x="67" y="133"/>
                  </a:lnTo>
                  <a:lnTo>
                    <a:pt x="67" y="155"/>
                  </a:lnTo>
                  <a:lnTo>
                    <a:pt x="93" y="181"/>
                  </a:lnTo>
                  <a:lnTo>
                    <a:pt x="109" y="189"/>
                  </a:lnTo>
                  <a:lnTo>
                    <a:pt x="117" y="193"/>
                  </a:lnTo>
                  <a:lnTo>
                    <a:pt x="139" y="220"/>
                  </a:lnTo>
                  <a:lnTo>
                    <a:pt x="146" y="215"/>
                  </a:lnTo>
                  <a:lnTo>
                    <a:pt x="161" y="213"/>
                  </a:lnTo>
                  <a:lnTo>
                    <a:pt x="178" y="224"/>
                  </a:lnTo>
                  <a:lnTo>
                    <a:pt x="191" y="217"/>
                  </a:lnTo>
                  <a:lnTo>
                    <a:pt x="209" y="196"/>
                  </a:lnTo>
                  <a:lnTo>
                    <a:pt x="222" y="189"/>
                  </a:lnTo>
                  <a:lnTo>
                    <a:pt x="236" y="194"/>
                  </a:lnTo>
                  <a:lnTo>
                    <a:pt x="244" y="191"/>
                  </a:lnTo>
                  <a:lnTo>
                    <a:pt x="245" y="183"/>
                  </a:lnTo>
                  <a:lnTo>
                    <a:pt x="247" y="141"/>
                  </a:lnTo>
                  <a:lnTo>
                    <a:pt x="255" y="128"/>
                  </a:lnTo>
                  <a:lnTo>
                    <a:pt x="255" y="109"/>
                  </a:lnTo>
                  <a:lnTo>
                    <a:pt x="258" y="102"/>
                  </a:lnTo>
                  <a:lnTo>
                    <a:pt x="273" y="91"/>
                  </a:lnTo>
                  <a:lnTo>
                    <a:pt x="288" y="89"/>
                  </a:lnTo>
                  <a:lnTo>
                    <a:pt x="288" y="68"/>
                  </a:lnTo>
                  <a:lnTo>
                    <a:pt x="284" y="52"/>
                  </a:lnTo>
                  <a:lnTo>
                    <a:pt x="273" y="46"/>
                  </a:lnTo>
                  <a:lnTo>
                    <a:pt x="268" y="48"/>
                  </a:lnTo>
                  <a:lnTo>
                    <a:pt x="249" y="31"/>
                  </a:lnTo>
                  <a:lnTo>
                    <a:pt x="238" y="19"/>
                  </a:lnTo>
                  <a:lnTo>
                    <a:pt x="224" y="19"/>
                  </a:lnTo>
                  <a:lnTo>
                    <a:pt x="198" y="19"/>
                  </a:lnTo>
                  <a:lnTo>
                    <a:pt x="193" y="15"/>
                  </a:lnTo>
                  <a:lnTo>
                    <a:pt x="187" y="2"/>
                  </a:lnTo>
                  <a:lnTo>
                    <a:pt x="180" y="0"/>
                  </a:lnTo>
                  <a:lnTo>
                    <a:pt x="157" y="0"/>
                  </a:lnTo>
                  <a:lnTo>
                    <a:pt x="148" y="11"/>
                  </a:lnTo>
                  <a:lnTo>
                    <a:pt x="139" y="9"/>
                  </a:lnTo>
                  <a:lnTo>
                    <a:pt x="124" y="6"/>
                  </a:lnTo>
                  <a:lnTo>
                    <a:pt x="117" y="4"/>
                  </a:lnTo>
                  <a:lnTo>
                    <a:pt x="106" y="7"/>
                  </a:lnTo>
                  <a:lnTo>
                    <a:pt x="98" y="13"/>
                  </a:lnTo>
                  <a:lnTo>
                    <a:pt x="83" y="7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20" y="1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4"/>
            <p:cNvSpPr>
              <a:spLocks/>
            </p:cNvSpPr>
            <p:nvPr/>
          </p:nvSpPr>
          <p:spPr bwMode="auto">
            <a:xfrm>
              <a:off x="2932" y="864"/>
              <a:ext cx="2057" cy="2631"/>
            </a:xfrm>
            <a:custGeom>
              <a:avLst/>
              <a:gdLst>
                <a:gd name="T0" fmla="*/ 14420 w 1925"/>
                <a:gd name="T1" fmla="*/ 72 h 2686"/>
                <a:gd name="T2" fmla="*/ 12192 w 1925"/>
                <a:gd name="T3" fmla="*/ 114 h 2686"/>
                <a:gd name="T4" fmla="*/ 11556 w 1925"/>
                <a:gd name="T5" fmla="*/ 44 h 2686"/>
                <a:gd name="T6" fmla="*/ 11402 w 1925"/>
                <a:gd name="T7" fmla="*/ 129 h 2686"/>
                <a:gd name="T8" fmla="*/ 10073 w 1925"/>
                <a:gd name="T9" fmla="*/ 207 h 2686"/>
                <a:gd name="T10" fmla="*/ 8448 w 1925"/>
                <a:gd name="T11" fmla="*/ 269 h 2686"/>
                <a:gd name="T12" fmla="*/ 8190 w 1925"/>
                <a:gd name="T13" fmla="*/ 324 h 2686"/>
                <a:gd name="T14" fmla="*/ 4857 w 1925"/>
                <a:gd name="T15" fmla="*/ 171 h 2686"/>
                <a:gd name="T16" fmla="*/ 9491 w 1925"/>
                <a:gd name="T17" fmla="*/ 135 h 2686"/>
                <a:gd name="T18" fmla="*/ 3870 w 1925"/>
                <a:gd name="T19" fmla="*/ 110 h 2686"/>
                <a:gd name="T20" fmla="*/ 2522 w 1925"/>
                <a:gd name="T21" fmla="*/ 102 h 2686"/>
                <a:gd name="T22" fmla="*/ 2684 w 1925"/>
                <a:gd name="T23" fmla="*/ 174 h 2686"/>
                <a:gd name="T24" fmla="*/ 3339 w 1925"/>
                <a:gd name="T25" fmla="*/ 293 h 2686"/>
                <a:gd name="T26" fmla="*/ 4011 w 1925"/>
                <a:gd name="T27" fmla="*/ 391 h 2686"/>
                <a:gd name="T28" fmla="*/ 2762 w 1925"/>
                <a:gd name="T29" fmla="*/ 454 h 2686"/>
                <a:gd name="T30" fmla="*/ 3663 w 1925"/>
                <a:gd name="T31" fmla="*/ 470 h 2686"/>
                <a:gd name="T32" fmla="*/ 3459 w 1925"/>
                <a:gd name="T33" fmla="*/ 480 h 2686"/>
                <a:gd name="T34" fmla="*/ 2924 w 1925"/>
                <a:gd name="T35" fmla="*/ 517 h 2686"/>
                <a:gd name="T36" fmla="*/ 3001 w 1925"/>
                <a:gd name="T37" fmla="*/ 565 h 2686"/>
                <a:gd name="T38" fmla="*/ 3600 w 1925"/>
                <a:gd name="T39" fmla="*/ 626 h 2686"/>
                <a:gd name="T40" fmla="*/ 2827 w 1925"/>
                <a:gd name="T41" fmla="*/ 666 h 2686"/>
                <a:gd name="T42" fmla="*/ 1750 w 1925"/>
                <a:gd name="T43" fmla="*/ 712 h 2686"/>
                <a:gd name="T44" fmla="*/ 1012 w 1925"/>
                <a:gd name="T45" fmla="*/ 763 h 2686"/>
                <a:gd name="T46" fmla="*/ 1363 w 1925"/>
                <a:gd name="T47" fmla="*/ 849 h 2686"/>
                <a:gd name="T48" fmla="*/ 300 w 1925"/>
                <a:gd name="T49" fmla="*/ 954 h 2686"/>
                <a:gd name="T50" fmla="*/ 2128 w 1925"/>
                <a:gd name="T51" fmla="*/ 949 h 2686"/>
                <a:gd name="T52" fmla="*/ 3911 w 1925"/>
                <a:gd name="T53" fmla="*/ 946 h 2686"/>
                <a:gd name="T54" fmla="*/ 4876 w 1925"/>
                <a:gd name="T55" fmla="*/ 1016 h 2686"/>
                <a:gd name="T56" fmla="*/ 6649 w 1925"/>
                <a:gd name="T57" fmla="*/ 1040 h 2686"/>
                <a:gd name="T58" fmla="*/ 6924 w 1925"/>
                <a:gd name="T59" fmla="*/ 1020 h 2686"/>
                <a:gd name="T60" fmla="*/ 7346 w 1925"/>
                <a:gd name="T61" fmla="*/ 986 h 2686"/>
                <a:gd name="T62" fmla="*/ 7865 w 1925"/>
                <a:gd name="T63" fmla="*/ 1002 h 2686"/>
                <a:gd name="T64" fmla="*/ 8350 w 1925"/>
                <a:gd name="T65" fmla="*/ 1022 h 2686"/>
                <a:gd name="T66" fmla="*/ 9002 w 1925"/>
                <a:gd name="T67" fmla="*/ 1054 h 2686"/>
                <a:gd name="T68" fmla="*/ 9969 w 1925"/>
                <a:gd name="T69" fmla="*/ 1054 h 2686"/>
                <a:gd name="T70" fmla="*/ 11305 w 1925"/>
                <a:gd name="T71" fmla="*/ 1028 h 2686"/>
                <a:gd name="T72" fmla="*/ 10041 w 1925"/>
                <a:gd name="T73" fmla="*/ 1015 h 2686"/>
                <a:gd name="T74" fmla="*/ 9322 w 1925"/>
                <a:gd name="T75" fmla="*/ 988 h 2686"/>
                <a:gd name="T76" fmla="*/ 13427 w 1925"/>
                <a:gd name="T77" fmla="*/ 933 h 2686"/>
                <a:gd name="T78" fmla="*/ 12390 w 1925"/>
                <a:gd name="T79" fmla="*/ 992 h 2686"/>
                <a:gd name="T80" fmla="*/ 11485 w 1925"/>
                <a:gd name="T81" fmla="*/ 1040 h 2686"/>
                <a:gd name="T82" fmla="*/ 16430 w 1925"/>
                <a:gd name="T83" fmla="*/ 1080 h 2686"/>
                <a:gd name="T84" fmla="*/ 18573 w 1925"/>
                <a:gd name="T85" fmla="*/ 1115 h 2686"/>
                <a:gd name="T86" fmla="*/ 21659 w 1925"/>
                <a:gd name="T87" fmla="*/ 1172 h 2686"/>
                <a:gd name="T88" fmla="*/ 23503 w 1925"/>
                <a:gd name="T89" fmla="*/ 1184 h 2686"/>
                <a:gd name="T90" fmla="*/ 24821 w 1925"/>
                <a:gd name="T91" fmla="*/ 1124 h 2686"/>
                <a:gd name="T92" fmla="*/ 22328 w 1925"/>
                <a:gd name="T93" fmla="*/ 1007 h 2686"/>
                <a:gd name="T94" fmla="*/ 21573 w 1925"/>
                <a:gd name="T95" fmla="*/ 897 h 2686"/>
                <a:gd name="T96" fmla="*/ 21439 w 1925"/>
                <a:gd name="T97" fmla="*/ 903 h 2686"/>
                <a:gd name="T98" fmla="*/ 21962 w 1925"/>
                <a:gd name="T99" fmla="*/ 1006 h 2686"/>
                <a:gd name="T100" fmla="*/ 21573 w 1925"/>
                <a:gd name="T101" fmla="*/ 991 h 2686"/>
                <a:gd name="T102" fmla="*/ 21228 w 1925"/>
                <a:gd name="T103" fmla="*/ 930 h 2686"/>
                <a:gd name="T104" fmla="*/ 21909 w 1925"/>
                <a:gd name="T105" fmla="*/ 870 h 2686"/>
                <a:gd name="T106" fmla="*/ 23175 w 1925"/>
                <a:gd name="T107" fmla="*/ 818 h 2686"/>
                <a:gd name="T108" fmla="*/ 24624 w 1925"/>
                <a:gd name="T109" fmla="*/ 682 h 2686"/>
                <a:gd name="T110" fmla="*/ 18626 w 1925"/>
                <a:gd name="T111" fmla="*/ 360 h 2686"/>
                <a:gd name="T112" fmla="*/ 16999 w 1925"/>
                <a:gd name="T113" fmla="*/ 25 h 26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5"/>
                <a:gd name="T172" fmla="*/ 0 h 2686"/>
                <a:gd name="T173" fmla="*/ 1925 w 1925"/>
                <a:gd name="T174" fmla="*/ 2686 h 26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5" h="2686">
                  <a:moveTo>
                    <a:pt x="1280" y="64"/>
                  </a:moveTo>
                  <a:lnTo>
                    <a:pt x="1164" y="0"/>
                  </a:lnTo>
                  <a:lnTo>
                    <a:pt x="1128" y="108"/>
                  </a:lnTo>
                  <a:lnTo>
                    <a:pt x="1062" y="90"/>
                  </a:lnTo>
                  <a:lnTo>
                    <a:pt x="1089" y="117"/>
                  </a:lnTo>
                  <a:lnTo>
                    <a:pt x="1131" y="135"/>
                  </a:lnTo>
                  <a:lnTo>
                    <a:pt x="1086" y="165"/>
                  </a:lnTo>
                  <a:lnTo>
                    <a:pt x="1101" y="280"/>
                  </a:lnTo>
                  <a:lnTo>
                    <a:pt x="1068" y="314"/>
                  </a:lnTo>
                  <a:lnTo>
                    <a:pt x="1023" y="329"/>
                  </a:lnTo>
                  <a:lnTo>
                    <a:pt x="981" y="323"/>
                  </a:lnTo>
                  <a:lnTo>
                    <a:pt x="957" y="296"/>
                  </a:lnTo>
                  <a:lnTo>
                    <a:pt x="936" y="282"/>
                  </a:lnTo>
                  <a:lnTo>
                    <a:pt x="918" y="256"/>
                  </a:lnTo>
                  <a:lnTo>
                    <a:pt x="924" y="219"/>
                  </a:lnTo>
                  <a:lnTo>
                    <a:pt x="903" y="192"/>
                  </a:lnTo>
                  <a:lnTo>
                    <a:pt x="957" y="174"/>
                  </a:lnTo>
                  <a:lnTo>
                    <a:pt x="966" y="138"/>
                  </a:lnTo>
                  <a:lnTo>
                    <a:pt x="948" y="90"/>
                  </a:lnTo>
                  <a:lnTo>
                    <a:pt x="900" y="75"/>
                  </a:lnTo>
                  <a:lnTo>
                    <a:pt x="870" y="93"/>
                  </a:lnTo>
                  <a:lnTo>
                    <a:pt x="804" y="102"/>
                  </a:lnTo>
                  <a:lnTo>
                    <a:pt x="768" y="99"/>
                  </a:lnTo>
                  <a:lnTo>
                    <a:pt x="804" y="132"/>
                  </a:lnTo>
                  <a:lnTo>
                    <a:pt x="831" y="171"/>
                  </a:lnTo>
                  <a:lnTo>
                    <a:pt x="849" y="201"/>
                  </a:lnTo>
                  <a:lnTo>
                    <a:pt x="861" y="243"/>
                  </a:lnTo>
                  <a:lnTo>
                    <a:pt x="858" y="290"/>
                  </a:lnTo>
                  <a:lnTo>
                    <a:pt x="882" y="311"/>
                  </a:lnTo>
                  <a:lnTo>
                    <a:pt x="918" y="395"/>
                  </a:lnTo>
                  <a:lnTo>
                    <a:pt x="885" y="377"/>
                  </a:lnTo>
                  <a:lnTo>
                    <a:pt x="843" y="359"/>
                  </a:lnTo>
                  <a:lnTo>
                    <a:pt x="810" y="341"/>
                  </a:lnTo>
                  <a:lnTo>
                    <a:pt x="798" y="410"/>
                  </a:lnTo>
                  <a:lnTo>
                    <a:pt x="759" y="464"/>
                  </a:lnTo>
                  <a:lnTo>
                    <a:pt x="729" y="488"/>
                  </a:lnTo>
                  <a:lnTo>
                    <a:pt x="801" y="590"/>
                  </a:lnTo>
                  <a:lnTo>
                    <a:pt x="789" y="620"/>
                  </a:lnTo>
                  <a:lnTo>
                    <a:pt x="750" y="632"/>
                  </a:lnTo>
                  <a:lnTo>
                    <a:pt x="693" y="617"/>
                  </a:lnTo>
                  <a:lnTo>
                    <a:pt x="668" y="611"/>
                  </a:lnTo>
                  <a:lnTo>
                    <a:pt x="635" y="602"/>
                  </a:lnTo>
                  <a:lnTo>
                    <a:pt x="614" y="623"/>
                  </a:lnTo>
                  <a:lnTo>
                    <a:pt x="626" y="650"/>
                  </a:lnTo>
                  <a:lnTo>
                    <a:pt x="650" y="665"/>
                  </a:lnTo>
                  <a:lnTo>
                    <a:pt x="705" y="659"/>
                  </a:lnTo>
                  <a:lnTo>
                    <a:pt x="723" y="734"/>
                  </a:lnTo>
                  <a:lnTo>
                    <a:pt x="678" y="747"/>
                  </a:lnTo>
                  <a:lnTo>
                    <a:pt x="617" y="725"/>
                  </a:lnTo>
                  <a:lnTo>
                    <a:pt x="551" y="692"/>
                  </a:lnTo>
                  <a:lnTo>
                    <a:pt x="526" y="662"/>
                  </a:lnTo>
                  <a:lnTo>
                    <a:pt x="490" y="533"/>
                  </a:lnTo>
                  <a:lnTo>
                    <a:pt x="463" y="494"/>
                  </a:lnTo>
                  <a:lnTo>
                    <a:pt x="409" y="458"/>
                  </a:lnTo>
                  <a:lnTo>
                    <a:pt x="382" y="422"/>
                  </a:lnTo>
                  <a:lnTo>
                    <a:pt x="364" y="386"/>
                  </a:lnTo>
                  <a:lnTo>
                    <a:pt x="490" y="440"/>
                  </a:lnTo>
                  <a:lnTo>
                    <a:pt x="587" y="449"/>
                  </a:lnTo>
                  <a:lnTo>
                    <a:pt x="650" y="437"/>
                  </a:lnTo>
                  <a:lnTo>
                    <a:pt x="678" y="422"/>
                  </a:lnTo>
                  <a:lnTo>
                    <a:pt x="702" y="383"/>
                  </a:lnTo>
                  <a:lnTo>
                    <a:pt x="714" y="350"/>
                  </a:lnTo>
                  <a:lnTo>
                    <a:pt x="714" y="302"/>
                  </a:lnTo>
                  <a:lnTo>
                    <a:pt x="659" y="271"/>
                  </a:lnTo>
                  <a:lnTo>
                    <a:pt x="635" y="282"/>
                  </a:lnTo>
                  <a:lnTo>
                    <a:pt x="543" y="225"/>
                  </a:lnTo>
                  <a:lnTo>
                    <a:pt x="463" y="225"/>
                  </a:lnTo>
                  <a:lnTo>
                    <a:pt x="346" y="234"/>
                  </a:lnTo>
                  <a:lnTo>
                    <a:pt x="310" y="243"/>
                  </a:lnTo>
                  <a:lnTo>
                    <a:pt x="292" y="243"/>
                  </a:lnTo>
                  <a:lnTo>
                    <a:pt x="271" y="223"/>
                  </a:lnTo>
                  <a:lnTo>
                    <a:pt x="286" y="180"/>
                  </a:lnTo>
                  <a:lnTo>
                    <a:pt x="261" y="179"/>
                  </a:lnTo>
                  <a:lnTo>
                    <a:pt x="246" y="204"/>
                  </a:lnTo>
                  <a:lnTo>
                    <a:pt x="220" y="201"/>
                  </a:lnTo>
                  <a:lnTo>
                    <a:pt x="201" y="207"/>
                  </a:lnTo>
                  <a:lnTo>
                    <a:pt x="190" y="225"/>
                  </a:lnTo>
                  <a:lnTo>
                    <a:pt x="162" y="250"/>
                  </a:lnTo>
                  <a:lnTo>
                    <a:pt x="158" y="290"/>
                  </a:lnTo>
                  <a:lnTo>
                    <a:pt x="151" y="305"/>
                  </a:lnTo>
                  <a:lnTo>
                    <a:pt x="151" y="329"/>
                  </a:lnTo>
                  <a:lnTo>
                    <a:pt x="180" y="348"/>
                  </a:lnTo>
                  <a:lnTo>
                    <a:pt x="183" y="366"/>
                  </a:lnTo>
                  <a:lnTo>
                    <a:pt x="200" y="389"/>
                  </a:lnTo>
                  <a:lnTo>
                    <a:pt x="206" y="407"/>
                  </a:lnTo>
                  <a:lnTo>
                    <a:pt x="207" y="431"/>
                  </a:lnTo>
                  <a:lnTo>
                    <a:pt x="203" y="457"/>
                  </a:lnTo>
                  <a:lnTo>
                    <a:pt x="214" y="501"/>
                  </a:lnTo>
                  <a:lnTo>
                    <a:pt x="234" y="540"/>
                  </a:lnTo>
                  <a:lnTo>
                    <a:pt x="229" y="602"/>
                  </a:lnTo>
                  <a:lnTo>
                    <a:pt x="252" y="656"/>
                  </a:lnTo>
                  <a:lnTo>
                    <a:pt x="257" y="707"/>
                  </a:lnTo>
                  <a:lnTo>
                    <a:pt x="266" y="729"/>
                  </a:lnTo>
                  <a:lnTo>
                    <a:pt x="305" y="761"/>
                  </a:lnTo>
                  <a:lnTo>
                    <a:pt x="319" y="792"/>
                  </a:lnTo>
                  <a:lnTo>
                    <a:pt x="319" y="819"/>
                  </a:lnTo>
                  <a:lnTo>
                    <a:pt x="307" y="865"/>
                  </a:lnTo>
                  <a:lnTo>
                    <a:pt x="302" y="875"/>
                  </a:lnTo>
                  <a:lnTo>
                    <a:pt x="307" y="887"/>
                  </a:lnTo>
                  <a:lnTo>
                    <a:pt x="292" y="912"/>
                  </a:lnTo>
                  <a:lnTo>
                    <a:pt x="270" y="923"/>
                  </a:lnTo>
                  <a:lnTo>
                    <a:pt x="265" y="938"/>
                  </a:lnTo>
                  <a:lnTo>
                    <a:pt x="237" y="978"/>
                  </a:lnTo>
                  <a:lnTo>
                    <a:pt x="212" y="991"/>
                  </a:lnTo>
                  <a:lnTo>
                    <a:pt x="208" y="1017"/>
                  </a:lnTo>
                  <a:lnTo>
                    <a:pt x="224" y="1015"/>
                  </a:lnTo>
                  <a:lnTo>
                    <a:pt x="237" y="1000"/>
                  </a:lnTo>
                  <a:lnTo>
                    <a:pt x="247" y="1003"/>
                  </a:lnTo>
                  <a:lnTo>
                    <a:pt x="253" y="1018"/>
                  </a:lnTo>
                  <a:lnTo>
                    <a:pt x="236" y="1030"/>
                  </a:lnTo>
                  <a:lnTo>
                    <a:pt x="262" y="1056"/>
                  </a:lnTo>
                  <a:lnTo>
                    <a:pt x="277" y="1055"/>
                  </a:lnTo>
                  <a:lnTo>
                    <a:pt x="295" y="1066"/>
                  </a:lnTo>
                  <a:lnTo>
                    <a:pt x="319" y="1088"/>
                  </a:lnTo>
                  <a:lnTo>
                    <a:pt x="328" y="1114"/>
                  </a:lnTo>
                  <a:lnTo>
                    <a:pt x="296" y="1090"/>
                  </a:lnTo>
                  <a:lnTo>
                    <a:pt x="280" y="1078"/>
                  </a:lnTo>
                  <a:lnTo>
                    <a:pt x="261" y="1076"/>
                  </a:lnTo>
                  <a:lnTo>
                    <a:pt x="263" y="1088"/>
                  </a:lnTo>
                  <a:lnTo>
                    <a:pt x="247" y="1082"/>
                  </a:lnTo>
                  <a:lnTo>
                    <a:pt x="229" y="1082"/>
                  </a:lnTo>
                  <a:lnTo>
                    <a:pt x="232" y="1106"/>
                  </a:lnTo>
                  <a:lnTo>
                    <a:pt x="236" y="1120"/>
                  </a:lnTo>
                  <a:lnTo>
                    <a:pt x="229" y="1150"/>
                  </a:lnTo>
                  <a:lnTo>
                    <a:pt x="221" y="1159"/>
                  </a:lnTo>
                  <a:lnTo>
                    <a:pt x="193" y="1159"/>
                  </a:lnTo>
                  <a:lnTo>
                    <a:pt x="190" y="1177"/>
                  </a:lnTo>
                  <a:lnTo>
                    <a:pt x="205" y="1195"/>
                  </a:lnTo>
                  <a:lnTo>
                    <a:pt x="214" y="1226"/>
                  </a:lnTo>
                  <a:lnTo>
                    <a:pt x="234" y="1241"/>
                  </a:lnTo>
                  <a:lnTo>
                    <a:pt x="234" y="1257"/>
                  </a:lnTo>
                  <a:lnTo>
                    <a:pt x="226" y="1266"/>
                  </a:lnTo>
                  <a:lnTo>
                    <a:pt x="228" y="1277"/>
                  </a:lnTo>
                  <a:lnTo>
                    <a:pt x="236" y="1287"/>
                  </a:lnTo>
                  <a:lnTo>
                    <a:pt x="252" y="1325"/>
                  </a:lnTo>
                  <a:lnTo>
                    <a:pt x="267" y="1340"/>
                  </a:lnTo>
                  <a:lnTo>
                    <a:pt x="280" y="1346"/>
                  </a:lnTo>
                  <a:lnTo>
                    <a:pt x="285" y="1381"/>
                  </a:lnTo>
                  <a:lnTo>
                    <a:pt x="270" y="1400"/>
                  </a:lnTo>
                  <a:lnTo>
                    <a:pt x="249" y="1421"/>
                  </a:lnTo>
                  <a:lnTo>
                    <a:pt x="240" y="1437"/>
                  </a:lnTo>
                  <a:lnTo>
                    <a:pt x="229" y="1441"/>
                  </a:lnTo>
                  <a:lnTo>
                    <a:pt x="211" y="1440"/>
                  </a:lnTo>
                  <a:lnTo>
                    <a:pt x="204" y="1449"/>
                  </a:lnTo>
                  <a:lnTo>
                    <a:pt x="209" y="1456"/>
                  </a:lnTo>
                  <a:lnTo>
                    <a:pt x="212" y="1489"/>
                  </a:lnTo>
                  <a:lnTo>
                    <a:pt x="196" y="1491"/>
                  </a:lnTo>
                  <a:lnTo>
                    <a:pt x="181" y="1504"/>
                  </a:lnTo>
                  <a:lnTo>
                    <a:pt x="178" y="1525"/>
                  </a:lnTo>
                  <a:lnTo>
                    <a:pt x="172" y="1542"/>
                  </a:lnTo>
                  <a:lnTo>
                    <a:pt x="167" y="1593"/>
                  </a:lnTo>
                  <a:lnTo>
                    <a:pt x="147" y="1592"/>
                  </a:lnTo>
                  <a:lnTo>
                    <a:pt x="132" y="1597"/>
                  </a:lnTo>
                  <a:lnTo>
                    <a:pt x="119" y="1614"/>
                  </a:lnTo>
                  <a:lnTo>
                    <a:pt x="102" y="1625"/>
                  </a:lnTo>
                  <a:lnTo>
                    <a:pt x="84" y="1614"/>
                  </a:lnTo>
                  <a:lnTo>
                    <a:pt x="63" y="1618"/>
                  </a:lnTo>
                  <a:lnTo>
                    <a:pt x="61" y="1641"/>
                  </a:lnTo>
                  <a:lnTo>
                    <a:pt x="71" y="1668"/>
                  </a:lnTo>
                  <a:lnTo>
                    <a:pt x="77" y="1710"/>
                  </a:lnTo>
                  <a:lnTo>
                    <a:pt x="48" y="1750"/>
                  </a:lnTo>
                  <a:lnTo>
                    <a:pt x="61" y="1768"/>
                  </a:lnTo>
                  <a:lnTo>
                    <a:pt x="55" y="1795"/>
                  </a:lnTo>
                  <a:lnTo>
                    <a:pt x="57" y="1820"/>
                  </a:lnTo>
                  <a:lnTo>
                    <a:pt x="70" y="1831"/>
                  </a:lnTo>
                  <a:lnTo>
                    <a:pt x="89" y="1861"/>
                  </a:lnTo>
                  <a:lnTo>
                    <a:pt x="102" y="1903"/>
                  </a:lnTo>
                  <a:lnTo>
                    <a:pt x="100" y="1928"/>
                  </a:lnTo>
                  <a:lnTo>
                    <a:pt x="32" y="1991"/>
                  </a:lnTo>
                  <a:lnTo>
                    <a:pt x="46" y="2038"/>
                  </a:lnTo>
                  <a:lnTo>
                    <a:pt x="16" y="2069"/>
                  </a:lnTo>
                  <a:lnTo>
                    <a:pt x="0" y="2083"/>
                  </a:lnTo>
                  <a:lnTo>
                    <a:pt x="0" y="2103"/>
                  </a:lnTo>
                  <a:lnTo>
                    <a:pt x="22" y="2139"/>
                  </a:lnTo>
                  <a:lnTo>
                    <a:pt x="49" y="2140"/>
                  </a:lnTo>
                  <a:lnTo>
                    <a:pt x="60" y="2144"/>
                  </a:lnTo>
                  <a:lnTo>
                    <a:pt x="80" y="2132"/>
                  </a:lnTo>
                  <a:lnTo>
                    <a:pt x="100" y="2129"/>
                  </a:lnTo>
                  <a:lnTo>
                    <a:pt x="114" y="2137"/>
                  </a:lnTo>
                  <a:lnTo>
                    <a:pt x="134" y="2136"/>
                  </a:lnTo>
                  <a:lnTo>
                    <a:pt x="160" y="2126"/>
                  </a:lnTo>
                  <a:lnTo>
                    <a:pt x="175" y="2131"/>
                  </a:lnTo>
                  <a:lnTo>
                    <a:pt x="188" y="2142"/>
                  </a:lnTo>
                  <a:lnTo>
                    <a:pt x="207" y="2143"/>
                  </a:lnTo>
                  <a:lnTo>
                    <a:pt x="228" y="2127"/>
                  </a:lnTo>
                  <a:lnTo>
                    <a:pt x="260" y="2126"/>
                  </a:lnTo>
                  <a:lnTo>
                    <a:pt x="274" y="2111"/>
                  </a:lnTo>
                  <a:lnTo>
                    <a:pt x="294" y="2117"/>
                  </a:lnTo>
                  <a:lnTo>
                    <a:pt x="310" y="2151"/>
                  </a:lnTo>
                  <a:lnTo>
                    <a:pt x="331" y="2167"/>
                  </a:lnTo>
                  <a:lnTo>
                    <a:pt x="342" y="2195"/>
                  </a:lnTo>
                  <a:lnTo>
                    <a:pt x="361" y="2216"/>
                  </a:lnTo>
                  <a:lnTo>
                    <a:pt x="367" y="2235"/>
                  </a:lnTo>
                  <a:lnTo>
                    <a:pt x="365" y="2260"/>
                  </a:lnTo>
                  <a:lnTo>
                    <a:pt x="365" y="2279"/>
                  </a:lnTo>
                  <a:lnTo>
                    <a:pt x="380" y="2301"/>
                  </a:lnTo>
                  <a:lnTo>
                    <a:pt x="384" y="2337"/>
                  </a:lnTo>
                  <a:lnTo>
                    <a:pt x="397" y="2343"/>
                  </a:lnTo>
                  <a:lnTo>
                    <a:pt x="420" y="2346"/>
                  </a:lnTo>
                  <a:lnTo>
                    <a:pt x="451" y="2340"/>
                  </a:lnTo>
                  <a:lnTo>
                    <a:pt x="480" y="2346"/>
                  </a:lnTo>
                  <a:lnTo>
                    <a:pt x="500" y="2333"/>
                  </a:lnTo>
                  <a:lnTo>
                    <a:pt x="478" y="2316"/>
                  </a:lnTo>
                  <a:lnTo>
                    <a:pt x="470" y="2284"/>
                  </a:lnTo>
                  <a:lnTo>
                    <a:pt x="493" y="2313"/>
                  </a:lnTo>
                  <a:lnTo>
                    <a:pt x="501" y="2307"/>
                  </a:lnTo>
                  <a:lnTo>
                    <a:pt x="487" y="2289"/>
                  </a:lnTo>
                  <a:lnTo>
                    <a:pt x="505" y="2298"/>
                  </a:lnTo>
                  <a:lnTo>
                    <a:pt x="520" y="2288"/>
                  </a:lnTo>
                  <a:lnTo>
                    <a:pt x="528" y="2271"/>
                  </a:lnTo>
                  <a:lnTo>
                    <a:pt x="520" y="2259"/>
                  </a:lnTo>
                  <a:lnTo>
                    <a:pt x="501" y="2247"/>
                  </a:lnTo>
                  <a:lnTo>
                    <a:pt x="527" y="2249"/>
                  </a:lnTo>
                  <a:lnTo>
                    <a:pt x="526" y="2232"/>
                  </a:lnTo>
                  <a:lnTo>
                    <a:pt x="538" y="2225"/>
                  </a:lnTo>
                  <a:lnTo>
                    <a:pt x="553" y="2209"/>
                  </a:lnTo>
                  <a:lnTo>
                    <a:pt x="561" y="2207"/>
                  </a:lnTo>
                  <a:lnTo>
                    <a:pt x="575" y="2206"/>
                  </a:lnTo>
                  <a:lnTo>
                    <a:pt x="587" y="2223"/>
                  </a:lnTo>
                  <a:lnTo>
                    <a:pt x="561" y="2232"/>
                  </a:lnTo>
                  <a:lnTo>
                    <a:pt x="562" y="2242"/>
                  </a:lnTo>
                  <a:lnTo>
                    <a:pt x="588" y="2252"/>
                  </a:lnTo>
                  <a:lnTo>
                    <a:pt x="592" y="2244"/>
                  </a:lnTo>
                  <a:lnTo>
                    <a:pt x="606" y="2248"/>
                  </a:lnTo>
                  <a:lnTo>
                    <a:pt x="623" y="2243"/>
                  </a:lnTo>
                  <a:lnTo>
                    <a:pt x="643" y="2239"/>
                  </a:lnTo>
                  <a:lnTo>
                    <a:pt x="656" y="2235"/>
                  </a:lnTo>
                  <a:lnTo>
                    <a:pt x="661" y="2251"/>
                  </a:lnTo>
                  <a:lnTo>
                    <a:pt x="636" y="2268"/>
                  </a:lnTo>
                  <a:lnTo>
                    <a:pt x="629" y="2290"/>
                  </a:lnTo>
                  <a:lnTo>
                    <a:pt x="617" y="2306"/>
                  </a:lnTo>
                  <a:lnTo>
                    <a:pt x="614" y="2328"/>
                  </a:lnTo>
                  <a:lnTo>
                    <a:pt x="635" y="2335"/>
                  </a:lnTo>
                  <a:lnTo>
                    <a:pt x="647" y="2337"/>
                  </a:lnTo>
                  <a:lnTo>
                    <a:pt x="661" y="2337"/>
                  </a:lnTo>
                  <a:lnTo>
                    <a:pt x="671" y="2340"/>
                  </a:lnTo>
                  <a:lnTo>
                    <a:pt x="677" y="2357"/>
                  </a:lnTo>
                  <a:lnTo>
                    <a:pt x="683" y="2372"/>
                  </a:lnTo>
                  <a:lnTo>
                    <a:pt x="677" y="2405"/>
                  </a:lnTo>
                  <a:lnTo>
                    <a:pt x="703" y="2417"/>
                  </a:lnTo>
                  <a:lnTo>
                    <a:pt x="713" y="2408"/>
                  </a:lnTo>
                  <a:lnTo>
                    <a:pt x="724" y="2391"/>
                  </a:lnTo>
                  <a:lnTo>
                    <a:pt x="733" y="2370"/>
                  </a:lnTo>
                  <a:lnTo>
                    <a:pt x="750" y="2361"/>
                  </a:lnTo>
                  <a:lnTo>
                    <a:pt x="768" y="2348"/>
                  </a:lnTo>
                  <a:lnTo>
                    <a:pt x="778" y="2327"/>
                  </a:lnTo>
                  <a:lnTo>
                    <a:pt x="788" y="2331"/>
                  </a:lnTo>
                  <a:lnTo>
                    <a:pt x="798" y="2336"/>
                  </a:lnTo>
                  <a:lnTo>
                    <a:pt x="816" y="2340"/>
                  </a:lnTo>
                  <a:lnTo>
                    <a:pt x="839" y="2327"/>
                  </a:lnTo>
                  <a:lnTo>
                    <a:pt x="852" y="2298"/>
                  </a:lnTo>
                  <a:lnTo>
                    <a:pt x="830" y="2298"/>
                  </a:lnTo>
                  <a:lnTo>
                    <a:pt x="815" y="2306"/>
                  </a:lnTo>
                  <a:lnTo>
                    <a:pt x="807" y="2296"/>
                  </a:lnTo>
                  <a:lnTo>
                    <a:pt x="795" y="2307"/>
                  </a:lnTo>
                  <a:lnTo>
                    <a:pt x="776" y="2307"/>
                  </a:lnTo>
                  <a:lnTo>
                    <a:pt x="761" y="2300"/>
                  </a:lnTo>
                  <a:lnTo>
                    <a:pt x="756" y="2277"/>
                  </a:lnTo>
                  <a:lnTo>
                    <a:pt x="743" y="2261"/>
                  </a:lnTo>
                  <a:lnTo>
                    <a:pt x="733" y="2252"/>
                  </a:lnTo>
                  <a:lnTo>
                    <a:pt x="727" y="2248"/>
                  </a:lnTo>
                  <a:lnTo>
                    <a:pt x="716" y="2241"/>
                  </a:lnTo>
                  <a:lnTo>
                    <a:pt x="690" y="2238"/>
                  </a:lnTo>
                  <a:lnTo>
                    <a:pt x="670" y="2218"/>
                  </a:lnTo>
                  <a:lnTo>
                    <a:pt x="701" y="2214"/>
                  </a:lnTo>
                  <a:lnTo>
                    <a:pt x="728" y="2207"/>
                  </a:lnTo>
                  <a:lnTo>
                    <a:pt x="747" y="2186"/>
                  </a:lnTo>
                  <a:lnTo>
                    <a:pt x="818" y="2156"/>
                  </a:lnTo>
                  <a:lnTo>
                    <a:pt x="861" y="2126"/>
                  </a:lnTo>
                  <a:lnTo>
                    <a:pt x="927" y="2108"/>
                  </a:lnTo>
                  <a:lnTo>
                    <a:pt x="978" y="2091"/>
                  </a:lnTo>
                  <a:lnTo>
                    <a:pt x="1011" y="2093"/>
                  </a:lnTo>
                  <a:lnTo>
                    <a:pt x="969" y="2126"/>
                  </a:lnTo>
                  <a:lnTo>
                    <a:pt x="996" y="2141"/>
                  </a:lnTo>
                  <a:lnTo>
                    <a:pt x="942" y="2147"/>
                  </a:lnTo>
                  <a:lnTo>
                    <a:pt x="944" y="2169"/>
                  </a:lnTo>
                  <a:lnTo>
                    <a:pt x="983" y="2194"/>
                  </a:lnTo>
                  <a:lnTo>
                    <a:pt x="954" y="2196"/>
                  </a:lnTo>
                  <a:lnTo>
                    <a:pt x="933" y="2223"/>
                  </a:lnTo>
                  <a:lnTo>
                    <a:pt x="921" y="2248"/>
                  </a:lnTo>
                  <a:lnTo>
                    <a:pt x="918" y="2286"/>
                  </a:lnTo>
                  <a:lnTo>
                    <a:pt x="898" y="2310"/>
                  </a:lnTo>
                  <a:lnTo>
                    <a:pt x="886" y="2307"/>
                  </a:lnTo>
                  <a:lnTo>
                    <a:pt x="870" y="2302"/>
                  </a:lnTo>
                  <a:lnTo>
                    <a:pt x="879" y="2322"/>
                  </a:lnTo>
                  <a:lnTo>
                    <a:pt x="866" y="2333"/>
                  </a:lnTo>
                  <a:lnTo>
                    <a:pt x="905" y="2346"/>
                  </a:lnTo>
                  <a:lnTo>
                    <a:pt x="936" y="2373"/>
                  </a:lnTo>
                  <a:lnTo>
                    <a:pt x="993" y="2381"/>
                  </a:lnTo>
                  <a:lnTo>
                    <a:pt x="1068" y="2388"/>
                  </a:lnTo>
                  <a:lnTo>
                    <a:pt x="1116" y="2397"/>
                  </a:lnTo>
                  <a:lnTo>
                    <a:pt x="1173" y="2406"/>
                  </a:lnTo>
                  <a:lnTo>
                    <a:pt x="1236" y="2425"/>
                  </a:lnTo>
                  <a:lnTo>
                    <a:pt x="1267" y="2432"/>
                  </a:lnTo>
                  <a:lnTo>
                    <a:pt x="1291" y="2454"/>
                  </a:lnTo>
                  <a:lnTo>
                    <a:pt x="1300" y="2481"/>
                  </a:lnTo>
                  <a:lnTo>
                    <a:pt x="1303" y="2513"/>
                  </a:lnTo>
                  <a:lnTo>
                    <a:pt x="1359" y="2516"/>
                  </a:lnTo>
                  <a:lnTo>
                    <a:pt x="1381" y="2490"/>
                  </a:lnTo>
                  <a:lnTo>
                    <a:pt x="1398" y="2494"/>
                  </a:lnTo>
                  <a:lnTo>
                    <a:pt x="1402" y="2508"/>
                  </a:lnTo>
                  <a:lnTo>
                    <a:pt x="1447" y="2518"/>
                  </a:lnTo>
                  <a:lnTo>
                    <a:pt x="1470" y="2576"/>
                  </a:lnTo>
                  <a:lnTo>
                    <a:pt x="1553" y="2579"/>
                  </a:lnTo>
                  <a:lnTo>
                    <a:pt x="1580" y="2613"/>
                  </a:lnTo>
                  <a:lnTo>
                    <a:pt x="1603" y="2629"/>
                  </a:lnTo>
                  <a:lnTo>
                    <a:pt x="1630" y="2632"/>
                  </a:lnTo>
                  <a:lnTo>
                    <a:pt x="1663" y="2653"/>
                  </a:lnTo>
                  <a:lnTo>
                    <a:pt x="1700" y="2641"/>
                  </a:lnTo>
                  <a:lnTo>
                    <a:pt x="1715" y="2620"/>
                  </a:lnTo>
                  <a:lnTo>
                    <a:pt x="1733" y="2591"/>
                  </a:lnTo>
                  <a:lnTo>
                    <a:pt x="1766" y="2594"/>
                  </a:lnTo>
                  <a:lnTo>
                    <a:pt x="1781" y="2611"/>
                  </a:lnTo>
                  <a:lnTo>
                    <a:pt x="1769" y="2650"/>
                  </a:lnTo>
                  <a:lnTo>
                    <a:pt x="1832" y="2686"/>
                  </a:lnTo>
                  <a:lnTo>
                    <a:pt x="1832" y="2635"/>
                  </a:lnTo>
                  <a:lnTo>
                    <a:pt x="1832" y="2617"/>
                  </a:lnTo>
                  <a:lnTo>
                    <a:pt x="1844" y="2608"/>
                  </a:lnTo>
                  <a:lnTo>
                    <a:pt x="1862" y="2638"/>
                  </a:lnTo>
                  <a:lnTo>
                    <a:pt x="1850" y="2553"/>
                  </a:lnTo>
                  <a:lnTo>
                    <a:pt x="1868" y="2517"/>
                  </a:lnTo>
                  <a:lnTo>
                    <a:pt x="1886" y="2499"/>
                  </a:lnTo>
                  <a:lnTo>
                    <a:pt x="1910" y="2481"/>
                  </a:lnTo>
                  <a:lnTo>
                    <a:pt x="1859" y="2472"/>
                  </a:lnTo>
                  <a:lnTo>
                    <a:pt x="1832" y="2472"/>
                  </a:lnTo>
                  <a:lnTo>
                    <a:pt x="1742" y="2391"/>
                  </a:lnTo>
                  <a:lnTo>
                    <a:pt x="1700" y="2346"/>
                  </a:lnTo>
                  <a:lnTo>
                    <a:pt x="1681" y="2256"/>
                  </a:lnTo>
                  <a:lnTo>
                    <a:pt x="1672" y="2310"/>
                  </a:lnTo>
                  <a:lnTo>
                    <a:pt x="1660" y="2253"/>
                  </a:lnTo>
                  <a:lnTo>
                    <a:pt x="1606" y="2201"/>
                  </a:lnTo>
                  <a:lnTo>
                    <a:pt x="1579" y="2156"/>
                  </a:lnTo>
                  <a:lnTo>
                    <a:pt x="1588" y="2102"/>
                  </a:lnTo>
                  <a:lnTo>
                    <a:pt x="1606" y="2066"/>
                  </a:lnTo>
                  <a:lnTo>
                    <a:pt x="1624" y="2013"/>
                  </a:lnTo>
                  <a:lnTo>
                    <a:pt x="1651" y="1969"/>
                  </a:lnTo>
                  <a:lnTo>
                    <a:pt x="1651" y="1933"/>
                  </a:lnTo>
                  <a:lnTo>
                    <a:pt x="1715" y="1933"/>
                  </a:lnTo>
                  <a:lnTo>
                    <a:pt x="1650" y="1932"/>
                  </a:lnTo>
                  <a:lnTo>
                    <a:pt x="1646" y="1980"/>
                  </a:lnTo>
                  <a:lnTo>
                    <a:pt x="1614" y="2024"/>
                  </a:lnTo>
                  <a:lnTo>
                    <a:pt x="1606" y="2060"/>
                  </a:lnTo>
                  <a:lnTo>
                    <a:pt x="1588" y="2094"/>
                  </a:lnTo>
                  <a:lnTo>
                    <a:pt x="1582" y="2124"/>
                  </a:lnTo>
                  <a:lnTo>
                    <a:pt x="1580" y="2156"/>
                  </a:lnTo>
                  <a:lnTo>
                    <a:pt x="1608" y="2204"/>
                  </a:lnTo>
                  <a:lnTo>
                    <a:pt x="1638" y="2231"/>
                  </a:lnTo>
                  <a:lnTo>
                    <a:pt x="1654" y="2249"/>
                  </a:lnTo>
                  <a:lnTo>
                    <a:pt x="1668" y="2311"/>
                  </a:lnTo>
                  <a:lnTo>
                    <a:pt x="1682" y="2257"/>
                  </a:lnTo>
                  <a:lnTo>
                    <a:pt x="1668" y="2307"/>
                  </a:lnTo>
                  <a:lnTo>
                    <a:pt x="1660" y="2275"/>
                  </a:lnTo>
                  <a:lnTo>
                    <a:pt x="1656" y="2253"/>
                  </a:lnTo>
                  <a:lnTo>
                    <a:pt x="1640" y="2233"/>
                  </a:lnTo>
                  <a:lnTo>
                    <a:pt x="1624" y="2221"/>
                  </a:lnTo>
                  <a:lnTo>
                    <a:pt x="1606" y="2206"/>
                  </a:lnTo>
                  <a:lnTo>
                    <a:pt x="1598" y="2190"/>
                  </a:lnTo>
                  <a:lnTo>
                    <a:pt x="1588" y="2176"/>
                  </a:lnTo>
                  <a:lnTo>
                    <a:pt x="1582" y="2158"/>
                  </a:lnTo>
                  <a:lnTo>
                    <a:pt x="1582" y="2146"/>
                  </a:lnTo>
                  <a:lnTo>
                    <a:pt x="1584" y="2122"/>
                  </a:lnTo>
                  <a:lnTo>
                    <a:pt x="1598" y="2082"/>
                  </a:lnTo>
                  <a:lnTo>
                    <a:pt x="1610" y="2058"/>
                  </a:lnTo>
                  <a:lnTo>
                    <a:pt x="1612" y="2038"/>
                  </a:lnTo>
                  <a:lnTo>
                    <a:pt x="1620" y="2020"/>
                  </a:lnTo>
                  <a:lnTo>
                    <a:pt x="1632" y="2002"/>
                  </a:lnTo>
                  <a:lnTo>
                    <a:pt x="1642" y="1986"/>
                  </a:lnTo>
                  <a:lnTo>
                    <a:pt x="1650" y="1968"/>
                  </a:lnTo>
                  <a:lnTo>
                    <a:pt x="1650" y="1946"/>
                  </a:lnTo>
                  <a:lnTo>
                    <a:pt x="1654" y="1932"/>
                  </a:lnTo>
                  <a:lnTo>
                    <a:pt x="1686" y="1934"/>
                  </a:lnTo>
                  <a:lnTo>
                    <a:pt x="1715" y="1932"/>
                  </a:lnTo>
                  <a:lnTo>
                    <a:pt x="1739" y="1906"/>
                  </a:lnTo>
                  <a:lnTo>
                    <a:pt x="1755" y="1886"/>
                  </a:lnTo>
                  <a:lnTo>
                    <a:pt x="1775" y="1872"/>
                  </a:lnTo>
                  <a:lnTo>
                    <a:pt x="1743" y="1830"/>
                  </a:lnTo>
                  <a:lnTo>
                    <a:pt x="1709" y="1788"/>
                  </a:lnTo>
                  <a:lnTo>
                    <a:pt x="1709" y="1721"/>
                  </a:lnTo>
                  <a:lnTo>
                    <a:pt x="1775" y="1685"/>
                  </a:lnTo>
                  <a:lnTo>
                    <a:pt x="1853" y="1661"/>
                  </a:lnTo>
                  <a:lnTo>
                    <a:pt x="1919" y="1625"/>
                  </a:lnTo>
                  <a:lnTo>
                    <a:pt x="1925" y="1583"/>
                  </a:lnTo>
                  <a:lnTo>
                    <a:pt x="1853" y="1529"/>
                  </a:lnTo>
                  <a:lnTo>
                    <a:pt x="1781" y="1457"/>
                  </a:lnTo>
                  <a:lnTo>
                    <a:pt x="1727" y="1415"/>
                  </a:lnTo>
                  <a:lnTo>
                    <a:pt x="1733" y="1313"/>
                  </a:lnTo>
                  <a:lnTo>
                    <a:pt x="1630" y="1216"/>
                  </a:lnTo>
                  <a:lnTo>
                    <a:pt x="1528" y="1078"/>
                  </a:lnTo>
                  <a:lnTo>
                    <a:pt x="1450" y="934"/>
                  </a:lnTo>
                  <a:lnTo>
                    <a:pt x="1402" y="808"/>
                  </a:lnTo>
                  <a:lnTo>
                    <a:pt x="1342" y="663"/>
                  </a:lnTo>
                  <a:lnTo>
                    <a:pt x="1306" y="531"/>
                  </a:lnTo>
                  <a:lnTo>
                    <a:pt x="1318" y="411"/>
                  </a:lnTo>
                  <a:lnTo>
                    <a:pt x="1348" y="303"/>
                  </a:lnTo>
                  <a:lnTo>
                    <a:pt x="1360" y="176"/>
                  </a:lnTo>
                  <a:lnTo>
                    <a:pt x="1348" y="92"/>
                  </a:lnTo>
                  <a:lnTo>
                    <a:pt x="1280" y="64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"/>
            <p:cNvSpPr>
              <a:spLocks/>
            </p:cNvSpPr>
            <p:nvPr/>
          </p:nvSpPr>
          <p:spPr bwMode="auto">
            <a:xfrm>
              <a:off x="621" y="3132"/>
              <a:ext cx="328" cy="427"/>
            </a:xfrm>
            <a:custGeom>
              <a:avLst/>
              <a:gdLst>
                <a:gd name="T0" fmla="*/ 2354 w 307"/>
                <a:gd name="T1" fmla="*/ 0 h 436"/>
                <a:gd name="T2" fmla="*/ 2549 w 307"/>
                <a:gd name="T3" fmla="*/ 24 h 436"/>
                <a:gd name="T4" fmla="*/ 2775 w 307"/>
                <a:gd name="T5" fmla="*/ 24 h 436"/>
                <a:gd name="T6" fmla="*/ 3385 w 307"/>
                <a:gd name="T7" fmla="*/ 24 h 436"/>
                <a:gd name="T8" fmla="*/ 3691 w 307"/>
                <a:gd name="T9" fmla="*/ 24 h 436"/>
                <a:gd name="T10" fmla="*/ 3943 w 307"/>
                <a:gd name="T11" fmla="*/ 41 h 436"/>
                <a:gd name="T12" fmla="*/ 4005 w 307"/>
                <a:gd name="T13" fmla="*/ 48 h 436"/>
                <a:gd name="T14" fmla="*/ 3280 w 307"/>
                <a:gd name="T15" fmla="*/ 59 h 436"/>
                <a:gd name="T16" fmla="*/ 3070 w 307"/>
                <a:gd name="T17" fmla="*/ 73 h 436"/>
                <a:gd name="T18" fmla="*/ 2871 w 307"/>
                <a:gd name="T19" fmla="*/ 93 h 436"/>
                <a:gd name="T20" fmla="*/ 2693 w 307"/>
                <a:gd name="T21" fmla="*/ 105 h 436"/>
                <a:gd name="T22" fmla="*/ 2360 w 307"/>
                <a:gd name="T23" fmla="*/ 103 h 436"/>
                <a:gd name="T24" fmla="*/ 2323 w 307"/>
                <a:gd name="T25" fmla="*/ 115 h 436"/>
                <a:gd name="T26" fmla="*/ 2356 w 307"/>
                <a:gd name="T27" fmla="*/ 127 h 436"/>
                <a:gd name="T28" fmla="*/ 2062 w 307"/>
                <a:gd name="T29" fmla="*/ 140 h 436"/>
                <a:gd name="T30" fmla="*/ 2017 w 307"/>
                <a:gd name="T31" fmla="*/ 157 h 436"/>
                <a:gd name="T32" fmla="*/ 2064 w 307"/>
                <a:gd name="T33" fmla="*/ 166 h 436"/>
                <a:gd name="T34" fmla="*/ 1522 w 307"/>
                <a:gd name="T35" fmla="*/ 176 h 436"/>
                <a:gd name="T36" fmla="*/ 1520 w 307"/>
                <a:gd name="T37" fmla="*/ 192 h 436"/>
                <a:gd name="T38" fmla="*/ 774 w 307"/>
                <a:gd name="T39" fmla="*/ 194 h 436"/>
                <a:gd name="T40" fmla="*/ 246 w 307"/>
                <a:gd name="T41" fmla="*/ 180 h 436"/>
                <a:gd name="T42" fmla="*/ 0 w 307"/>
                <a:gd name="T43" fmla="*/ 176 h 436"/>
                <a:gd name="T44" fmla="*/ 300 w 307"/>
                <a:gd name="T45" fmla="*/ 160 h 436"/>
                <a:gd name="T46" fmla="*/ 628 w 307"/>
                <a:gd name="T47" fmla="*/ 140 h 436"/>
                <a:gd name="T48" fmla="*/ 583 w 307"/>
                <a:gd name="T49" fmla="*/ 127 h 436"/>
                <a:gd name="T50" fmla="*/ 391 w 307"/>
                <a:gd name="T51" fmla="*/ 119 h 436"/>
                <a:gd name="T52" fmla="*/ 688 w 307"/>
                <a:gd name="T53" fmla="*/ 113 h 436"/>
                <a:gd name="T54" fmla="*/ 300 w 307"/>
                <a:gd name="T55" fmla="*/ 114 h 436"/>
                <a:gd name="T56" fmla="*/ 391 w 307"/>
                <a:gd name="T57" fmla="*/ 102 h 436"/>
                <a:gd name="T58" fmla="*/ 546 w 307"/>
                <a:gd name="T59" fmla="*/ 90 h 436"/>
                <a:gd name="T60" fmla="*/ 688 w 307"/>
                <a:gd name="T61" fmla="*/ 83 h 436"/>
                <a:gd name="T62" fmla="*/ 1078 w 307"/>
                <a:gd name="T63" fmla="*/ 73 h 436"/>
                <a:gd name="T64" fmla="*/ 1604 w 307"/>
                <a:gd name="T65" fmla="*/ 54 h 436"/>
                <a:gd name="T66" fmla="*/ 1808 w 307"/>
                <a:gd name="T67" fmla="*/ 36 h 436"/>
                <a:gd name="T68" fmla="*/ 1948 w 307"/>
                <a:gd name="T69" fmla="*/ 24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7"/>
                <a:gd name="T106" fmla="*/ 0 h 436"/>
                <a:gd name="T107" fmla="*/ 307 w 307"/>
                <a:gd name="T108" fmla="*/ 436 h 4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7" h="436">
                  <a:moveTo>
                    <a:pt x="155" y="4"/>
                  </a:moveTo>
                  <a:lnTo>
                    <a:pt x="177" y="0"/>
                  </a:lnTo>
                  <a:lnTo>
                    <a:pt x="192" y="17"/>
                  </a:lnTo>
                  <a:lnTo>
                    <a:pt x="194" y="37"/>
                  </a:lnTo>
                  <a:lnTo>
                    <a:pt x="200" y="41"/>
                  </a:lnTo>
                  <a:lnTo>
                    <a:pt x="211" y="38"/>
                  </a:lnTo>
                  <a:lnTo>
                    <a:pt x="246" y="52"/>
                  </a:lnTo>
                  <a:lnTo>
                    <a:pt x="256" y="45"/>
                  </a:lnTo>
                  <a:lnTo>
                    <a:pt x="271" y="44"/>
                  </a:lnTo>
                  <a:lnTo>
                    <a:pt x="280" y="56"/>
                  </a:lnTo>
                  <a:lnTo>
                    <a:pt x="288" y="76"/>
                  </a:lnTo>
                  <a:lnTo>
                    <a:pt x="299" y="89"/>
                  </a:lnTo>
                  <a:lnTo>
                    <a:pt x="307" y="96"/>
                  </a:lnTo>
                  <a:lnTo>
                    <a:pt x="304" y="103"/>
                  </a:lnTo>
                  <a:lnTo>
                    <a:pt x="278" y="110"/>
                  </a:lnTo>
                  <a:lnTo>
                    <a:pt x="248" y="126"/>
                  </a:lnTo>
                  <a:lnTo>
                    <a:pt x="249" y="153"/>
                  </a:lnTo>
                  <a:lnTo>
                    <a:pt x="232" y="167"/>
                  </a:lnTo>
                  <a:lnTo>
                    <a:pt x="218" y="179"/>
                  </a:lnTo>
                  <a:lnTo>
                    <a:pt x="216" y="205"/>
                  </a:lnTo>
                  <a:lnTo>
                    <a:pt x="216" y="222"/>
                  </a:lnTo>
                  <a:lnTo>
                    <a:pt x="205" y="234"/>
                  </a:lnTo>
                  <a:lnTo>
                    <a:pt x="196" y="222"/>
                  </a:lnTo>
                  <a:lnTo>
                    <a:pt x="180" y="227"/>
                  </a:lnTo>
                  <a:lnTo>
                    <a:pt x="178" y="235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78" y="286"/>
                  </a:lnTo>
                  <a:lnTo>
                    <a:pt x="168" y="296"/>
                  </a:lnTo>
                  <a:lnTo>
                    <a:pt x="155" y="313"/>
                  </a:lnTo>
                  <a:lnTo>
                    <a:pt x="149" y="327"/>
                  </a:lnTo>
                  <a:lnTo>
                    <a:pt x="152" y="353"/>
                  </a:lnTo>
                  <a:lnTo>
                    <a:pt x="163" y="368"/>
                  </a:lnTo>
                  <a:lnTo>
                    <a:pt x="156" y="377"/>
                  </a:lnTo>
                  <a:lnTo>
                    <a:pt x="127" y="386"/>
                  </a:lnTo>
                  <a:lnTo>
                    <a:pt x="116" y="398"/>
                  </a:lnTo>
                  <a:lnTo>
                    <a:pt x="115" y="410"/>
                  </a:lnTo>
                  <a:lnTo>
                    <a:pt x="115" y="432"/>
                  </a:lnTo>
                  <a:lnTo>
                    <a:pt x="82" y="432"/>
                  </a:lnTo>
                  <a:lnTo>
                    <a:pt x="59" y="436"/>
                  </a:lnTo>
                  <a:lnTo>
                    <a:pt x="33" y="406"/>
                  </a:lnTo>
                  <a:lnTo>
                    <a:pt x="19" y="406"/>
                  </a:lnTo>
                  <a:lnTo>
                    <a:pt x="7" y="406"/>
                  </a:lnTo>
                  <a:lnTo>
                    <a:pt x="0" y="395"/>
                  </a:lnTo>
                  <a:lnTo>
                    <a:pt x="7" y="383"/>
                  </a:lnTo>
                  <a:lnTo>
                    <a:pt x="22" y="361"/>
                  </a:lnTo>
                  <a:lnTo>
                    <a:pt x="30" y="339"/>
                  </a:lnTo>
                  <a:lnTo>
                    <a:pt x="48" y="313"/>
                  </a:lnTo>
                  <a:lnTo>
                    <a:pt x="52" y="298"/>
                  </a:lnTo>
                  <a:lnTo>
                    <a:pt x="44" y="287"/>
                  </a:lnTo>
                  <a:lnTo>
                    <a:pt x="33" y="277"/>
                  </a:lnTo>
                  <a:lnTo>
                    <a:pt x="30" y="271"/>
                  </a:lnTo>
                  <a:lnTo>
                    <a:pt x="44" y="267"/>
                  </a:lnTo>
                  <a:lnTo>
                    <a:pt x="52" y="252"/>
                  </a:lnTo>
                  <a:lnTo>
                    <a:pt x="37" y="248"/>
                  </a:lnTo>
                  <a:lnTo>
                    <a:pt x="22" y="256"/>
                  </a:lnTo>
                  <a:lnTo>
                    <a:pt x="22" y="237"/>
                  </a:lnTo>
                  <a:lnTo>
                    <a:pt x="30" y="226"/>
                  </a:lnTo>
                  <a:lnTo>
                    <a:pt x="37" y="215"/>
                  </a:lnTo>
                  <a:lnTo>
                    <a:pt x="41" y="200"/>
                  </a:lnTo>
                  <a:lnTo>
                    <a:pt x="44" y="189"/>
                  </a:lnTo>
                  <a:lnTo>
                    <a:pt x="52" y="186"/>
                  </a:lnTo>
                  <a:lnTo>
                    <a:pt x="63" y="193"/>
                  </a:lnTo>
                  <a:lnTo>
                    <a:pt x="82" y="167"/>
                  </a:lnTo>
                  <a:lnTo>
                    <a:pt x="93" y="149"/>
                  </a:lnTo>
                  <a:lnTo>
                    <a:pt x="122" y="115"/>
                  </a:lnTo>
                  <a:lnTo>
                    <a:pt x="122" y="101"/>
                  </a:lnTo>
                  <a:lnTo>
                    <a:pt x="137" y="78"/>
                  </a:lnTo>
                  <a:lnTo>
                    <a:pt x="141" y="52"/>
                  </a:lnTo>
                  <a:lnTo>
                    <a:pt x="148" y="38"/>
                  </a:lnTo>
                  <a:lnTo>
                    <a:pt x="155" y="4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9" name="Group 6"/>
            <p:cNvGrpSpPr>
              <a:grpSpLocks/>
            </p:cNvGrpSpPr>
            <p:nvPr/>
          </p:nvGrpSpPr>
          <p:grpSpPr bwMode="auto">
            <a:xfrm>
              <a:off x="744" y="2997"/>
              <a:ext cx="899" cy="704"/>
              <a:chOff x="678" y="2613"/>
              <a:chExt cx="842" cy="719"/>
            </a:xfrm>
          </p:grpSpPr>
          <p:sp>
            <p:nvSpPr>
              <p:cNvPr id="470" name="Freeform 7"/>
              <p:cNvSpPr>
                <a:spLocks/>
              </p:cNvSpPr>
              <p:nvPr/>
            </p:nvSpPr>
            <p:spPr bwMode="auto">
              <a:xfrm>
                <a:off x="678" y="2613"/>
                <a:ext cx="811" cy="719"/>
              </a:xfrm>
              <a:custGeom>
                <a:avLst/>
                <a:gdLst>
                  <a:gd name="T0" fmla="*/ 37 w 811"/>
                  <a:gd name="T1" fmla="*/ 131 h 719"/>
                  <a:gd name="T2" fmla="*/ 63 w 811"/>
                  <a:gd name="T3" fmla="*/ 79 h 719"/>
                  <a:gd name="T4" fmla="*/ 56 w 811"/>
                  <a:gd name="T5" fmla="*/ 60 h 719"/>
                  <a:gd name="T6" fmla="*/ 44 w 811"/>
                  <a:gd name="T7" fmla="*/ 42 h 719"/>
                  <a:gd name="T8" fmla="*/ 89 w 811"/>
                  <a:gd name="T9" fmla="*/ 19 h 719"/>
                  <a:gd name="T10" fmla="*/ 122 w 811"/>
                  <a:gd name="T11" fmla="*/ 11 h 719"/>
                  <a:gd name="T12" fmla="*/ 157 w 811"/>
                  <a:gd name="T13" fmla="*/ 4 h 719"/>
                  <a:gd name="T14" fmla="*/ 223 w 811"/>
                  <a:gd name="T15" fmla="*/ 57 h 719"/>
                  <a:gd name="T16" fmla="*/ 270 w 811"/>
                  <a:gd name="T17" fmla="*/ 60 h 719"/>
                  <a:gd name="T18" fmla="*/ 399 w 811"/>
                  <a:gd name="T19" fmla="*/ 120 h 719"/>
                  <a:gd name="T20" fmla="*/ 454 w 811"/>
                  <a:gd name="T21" fmla="*/ 134 h 719"/>
                  <a:gd name="T22" fmla="*/ 492 w 811"/>
                  <a:gd name="T23" fmla="*/ 164 h 719"/>
                  <a:gd name="T24" fmla="*/ 529 w 811"/>
                  <a:gd name="T25" fmla="*/ 168 h 719"/>
                  <a:gd name="T26" fmla="*/ 529 w 811"/>
                  <a:gd name="T27" fmla="*/ 186 h 719"/>
                  <a:gd name="T28" fmla="*/ 588 w 811"/>
                  <a:gd name="T29" fmla="*/ 242 h 719"/>
                  <a:gd name="T30" fmla="*/ 636 w 811"/>
                  <a:gd name="T31" fmla="*/ 264 h 719"/>
                  <a:gd name="T32" fmla="*/ 711 w 811"/>
                  <a:gd name="T33" fmla="*/ 286 h 719"/>
                  <a:gd name="T34" fmla="*/ 726 w 811"/>
                  <a:gd name="T35" fmla="*/ 312 h 719"/>
                  <a:gd name="T36" fmla="*/ 755 w 811"/>
                  <a:gd name="T37" fmla="*/ 323 h 719"/>
                  <a:gd name="T38" fmla="*/ 785 w 811"/>
                  <a:gd name="T39" fmla="*/ 323 h 719"/>
                  <a:gd name="T40" fmla="*/ 804 w 811"/>
                  <a:gd name="T41" fmla="*/ 323 h 719"/>
                  <a:gd name="T42" fmla="*/ 811 w 811"/>
                  <a:gd name="T43" fmla="*/ 357 h 719"/>
                  <a:gd name="T44" fmla="*/ 741 w 811"/>
                  <a:gd name="T45" fmla="*/ 411 h 719"/>
                  <a:gd name="T46" fmla="*/ 640 w 811"/>
                  <a:gd name="T47" fmla="*/ 429 h 719"/>
                  <a:gd name="T48" fmla="*/ 614 w 811"/>
                  <a:gd name="T49" fmla="*/ 455 h 719"/>
                  <a:gd name="T50" fmla="*/ 584 w 811"/>
                  <a:gd name="T51" fmla="*/ 466 h 719"/>
                  <a:gd name="T52" fmla="*/ 554 w 811"/>
                  <a:gd name="T53" fmla="*/ 499 h 719"/>
                  <a:gd name="T54" fmla="*/ 521 w 811"/>
                  <a:gd name="T55" fmla="*/ 522 h 719"/>
                  <a:gd name="T56" fmla="*/ 532 w 811"/>
                  <a:gd name="T57" fmla="*/ 563 h 719"/>
                  <a:gd name="T58" fmla="*/ 536 w 811"/>
                  <a:gd name="T59" fmla="*/ 593 h 719"/>
                  <a:gd name="T60" fmla="*/ 517 w 811"/>
                  <a:gd name="T61" fmla="*/ 604 h 719"/>
                  <a:gd name="T62" fmla="*/ 466 w 811"/>
                  <a:gd name="T63" fmla="*/ 649 h 719"/>
                  <a:gd name="T64" fmla="*/ 447 w 811"/>
                  <a:gd name="T65" fmla="*/ 667 h 719"/>
                  <a:gd name="T66" fmla="*/ 414 w 811"/>
                  <a:gd name="T67" fmla="*/ 678 h 719"/>
                  <a:gd name="T68" fmla="*/ 380 w 811"/>
                  <a:gd name="T69" fmla="*/ 686 h 719"/>
                  <a:gd name="T70" fmla="*/ 362 w 811"/>
                  <a:gd name="T71" fmla="*/ 708 h 719"/>
                  <a:gd name="T72" fmla="*/ 332 w 811"/>
                  <a:gd name="T73" fmla="*/ 715 h 719"/>
                  <a:gd name="T74" fmla="*/ 273 w 811"/>
                  <a:gd name="T75" fmla="*/ 708 h 719"/>
                  <a:gd name="T76" fmla="*/ 182 w 811"/>
                  <a:gd name="T77" fmla="*/ 678 h 719"/>
                  <a:gd name="T78" fmla="*/ 137 w 811"/>
                  <a:gd name="T79" fmla="*/ 697 h 719"/>
                  <a:gd name="T80" fmla="*/ 96 w 811"/>
                  <a:gd name="T81" fmla="*/ 712 h 719"/>
                  <a:gd name="T82" fmla="*/ 44 w 811"/>
                  <a:gd name="T83" fmla="*/ 675 h 719"/>
                  <a:gd name="T84" fmla="*/ 26 w 811"/>
                  <a:gd name="T85" fmla="*/ 589 h 719"/>
                  <a:gd name="T86" fmla="*/ 0 w 811"/>
                  <a:gd name="T87" fmla="*/ 560 h 719"/>
                  <a:gd name="T88" fmla="*/ 11 w 811"/>
                  <a:gd name="T89" fmla="*/ 525 h 719"/>
                  <a:gd name="T90" fmla="*/ 48 w 811"/>
                  <a:gd name="T91" fmla="*/ 507 h 719"/>
                  <a:gd name="T92" fmla="*/ 33 w 811"/>
                  <a:gd name="T93" fmla="*/ 466 h 719"/>
                  <a:gd name="T94" fmla="*/ 67 w 811"/>
                  <a:gd name="T95" fmla="*/ 422 h 719"/>
                  <a:gd name="T96" fmla="*/ 59 w 811"/>
                  <a:gd name="T97" fmla="*/ 390 h 719"/>
                  <a:gd name="T98" fmla="*/ 70 w 811"/>
                  <a:gd name="T99" fmla="*/ 361 h 719"/>
                  <a:gd name="T100" fmla="*/ 89 w 811"/>
                  <a:gd name="T101" fmla="*/ 372 h 719"/>
                  <a:gd name="T102" fmla="*/ 104 w 811"/>
                  <a:gd name="T103" fmla="*/ 316 h 719"/>
                  <a:gd name="T104" fmla="*/ 133 w 811"/>
                  <a:gd name="T105" fmla="*/ 275 h 719"/>
                  <a:gd name="T106" fmla="*/ 164 w 811"/>
                  <a:gd name="T107" fmla="*/ 246 h 719"/>
                  <a:gd name="T108" fmla="*/ 194 w 811"/>
                  <a:gd name="T109" fmla="*/ 234 h 719"/>
                  <a:gd name="T110" fmla="*/ 160 w 811"/>
                  <a:gd name="T111" fmla="*/ 186 h 719"/>
                  <a:gd name="T112" fmla="*/ 130 w 811"/>
                  <a:gd name="T113" fmla="*/ 190 h 719"/>
                  <a:gd name="T114" fmla="*/ 93 w 811"/>
                  <a:gd name="T115" fmla="*/ 175 h 719"/>
                  <a:gd name="T116" fmla="*/ 78 w 811"/>
                  <a:gd name="T117" fmla="*/ 171 h 719"/>
                  <a:gd name="T118" fmla="*/ 67 w 811"/>
                  <a:gd name="T119" fmla="*/ 142 h 719"/>
                  <a:gd name="T120" fmla="*/ 41 w 811"/>
                  <a:gd name="T121" fmla="*/ 142 h 7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11"/>
                  <a:gd name="T184" fmla="*/ 0 h 719"/>
                  <a:gd name="T185" fmla="*/ 811 w 811"/>
                  <a:gd name="T186" fmla="*/ 719 h 7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11" h="719">
                    <a:moveTo>
                      <a:pt x="41" y="142"/>
                    </a:moveTo>
                    <a:lnTo>
                      <a:pt x="37" y="131"/>
                    </a:lnTo>
                    <a:lnTo>
                      <a:pt x="41" y="116"/>
                    </a:lnTo>
                    <a:lnTo>
                      <a:pt x="63" y="79"/>
                    </a:lnTo>
                    <a:lnTo>
                      <a:pt x="52" y="71"/>
                    </a:lnTo>
                    <a:lnTo>
                      <a:pt x="56" y="60"/>
                    </a:lnTo>
                    <a:lnTo>
                      <a:pt x="44" y="57"/>
                    </a:lnTo>
                    <a:lnTo>
                      <a:pt x="44" y="42"/>
                    </a:lnTo>
                    <a:lnTo>
                      <a:pt x="52" y="30"/>
                    </a:lnTo>
                    <a:lnTo>
                      <a:pt x="89" y="19"/>
                    </a:lnTo>
                    <a:lnTo>
                      <a:pt x="119" y="22"/>
                    </a:lnTo>
                    <a:lnTo>
                      <a:pt x="122" y="11"/>
                    </a:lnTo>
                    <a:lnTo>
                      <a:pt x="145" y="0"/>
                    </a:lnTo>
                    <a:lnTo>
                      <a:pt x="157" y="4"/>
                    </a:lnTo>
                    <a:lnTo>
                      <a:pt x="182" y="37"/>
                    </a:lnTo>
                    <a:lnTo>
                      <a:pt x="223" y="57"/>
                    </a:lnTo>
                    <a:lnTo>
                      <a:pt x="260" y="57"/>
                    </a:lnTo>
                    <a:lnTo>
                      <a:pt x="270" y="60"/>
                    </a:lnTo>
                    <a:lnTo>
                      <a:pt x="369" y="116"/>
                    </a:lnTo>
                    <a:lnTo>
                      <a:pt x="399" y="120"/>
                    </a:lnTo>
                    <a:lnTo>
                      <a:pt x="421" y="142"/>
                    </a:lnTo>
                    <a:lnTo>
                      <a:pt x="454" y="134"/>
                    </a:lnTo>
                    <a:lnTo>
                      <a:pt x="473" y="146"/>
                    </a:lnTo>
                    <a:lnTo>
                      <a:pt x="492" y="164"/>
                    </a:lnTo>
                    <a:lnTo>
                      <a:pt x="514" y="164"/>
                    </a:lnTo>
                    <a:lnTo>
                      <a:pt x="529" y="168"/>
                    </a:lnTo>
                    <a:lnTo>
                      <a:pt x="536" y="175"/>
                    </a:lnTo>
                    <a:lnTo>
                      <a:pt x="529" y="186"/>
                    </a:lnTo>
                    <a:lnTo>
                      <a:pt x="529" y="201"/>
                    </a:lnTo>
                    <a:lnTo>
                      <a:pt x="588" y="242"/>
                    </a:lnTo>
                    <a:lnTo>
                      <a:pt x="621" y="268"/>
                    </a:lnTo>
                    <a:lnTo>
                      <a:pt x="636" y="264"/>
                    </a:lnTo>
                    <a:lnTo>
                      <a:pt x="654" y="260"/>
                    </a:lnTo>
                    <a:lnTo>
                      <a:pt x="711" y="286"/>
                    </a:lnTo>
                    <a:lnTo>
                      <a:pt x="718" y="305"/>
                    </a:lnTo>
                    <a:lnTo>
                      <a:pt x="726" y="312"/>
                    </a:lnTo>
                    <a:lnTo>
                      <a:pt x="744" y="316"/>
                    </a:lnTo>
                    <a:lnTo>
                      <a:pt x="755" y="323"/>
                    </a:lnTo>
                    <a:lnTo>
                      <a:pt x="770" y="323"/>
                    </a:lnTo>
                    <a:lnTo>
                      <a:pt x="785" y="323"/>
                    </a:lnTo>
                    <a:lnTo>
                      <a:pt x="800" y="327"/>
                    </a:lnTo>
                    <a:lnTo>
                      <a:pt x="804" y="323"/>
                    </a:lnTo>
                    <a:lnTo>
                      <a:pt x="811" y="338"/>
                    </a:lnTo>
                    <a:lnTo>
                      <a:pt x="811" y="357"/>
                    </a:lnTo>
                    <a:lnTo>
                      <a:pt x="800" y="368"/>
                    </a:lnTo>
                    <a:lnTo>
                      <a:pt x="741" y="411"/>
                    </a:lnTo>
                    <a:lnTo>
                      <a:pt x="715" y="411"/>
                    </a:lnTo>
                    <a:lnTo>
                      <a:pt x="640" y="429"/>
                    </a:lnTo>
                    <a:lnTo>
                      <a:pt x="614" y="433"/>
                    </a:lnTo>
                    <a:lnTo>
                      <a:pt x="614" y="455"/>
                    </a:lnTo>
                    <a:lnTo>
                      <a:pt x="599" y="455"/>
                    </a:lnTo>
                    <a:lnTo>
                      <a:pt x="584" y="466"/>
                    </a:lnTo>
                    <a:lnTo>
                      <a:pt x="569" y="485"/>
                    </a:lnTo>
                    <a:lnTo>
                      <a:pt x="554" y="499"/>
                    </a:lnTo>
                    <a:lnTo>
                      <a:pt x="536" y="503"/>
                    </a:lnTo>
                    <a:lnTo>
                      <a:pt x="521" y="522"/>
                    </a:lnTo>
                    <a:lnTo>
                      <a:pt x="521" y="549"/>
                    </a:lnTo>
                    <a:lnTo>
                      <a:pt x="532" y="563"/>
                    </a:lnTo>
                    <a:lnTo>
                      <a:pt x="536" y="574"/>
                    </a:lnTo>
                    <a:lnTo>
                      <a:pt x="536" y="593"/>
                    </a:lnTo>
                    <a:lnTo>
                      <a:pt x="532" y="600"/>
                    </a:lnTo>
                    <a:lnTo>
                      <a:pt x="517" y="604"/>
                    </a:lnTo>
                    <a:lnTo>
                      <a:pt x="495" y="623"/>
                    </a:lnTo>
                    <a:lnTo>
                      <a:pt x="466" y="649"/>
                    </a:lnTo>
                    <a:lnTo>
                      <a:pt x="454" y="660"/>
                    </a:lnTo>
                    <a:lnTo>
                      <a:pt x="447" y="667"/>
                    </a:lnTo>
                    <a:lnTo>
                      <a:pt x="447" y="678"/>
                    </a:lnTo>
                    <a:lnTo>
                      <a:pt x="414" y="678"/>
                    </a:lnTo>
                    <a:lnTo>
                      <a:pt x="395" y="682"/>
                    </a:lnTo>
                    <a:lnTo>
                      <a:pt x="380" y="686"/>
                    </a:lnTo>
                    <a:lnTo>
                      <a:pt x="373" y="693"/>
                    </a:lnTo>
                    <a:lnTo>
                      <a:pt x="362" y="708"/>
                    </a:lnTo>
                    <a:lnTo>
                      <a:pt x="343" y="715"/>
                    </a:lnTo>
                    <a:lnTo>
                      <a:pt x="332" y="715"/>
                    </a:lnTo>
                    <a:lnTo>
                      <a:pt x="310" y="712"/>
                    </a:lnTo>
                    <a:lnTo>
                      <a:pt x="273" y="708"/>
                    </a:lnTo>
                    <a:lnTo>
                      <a:pt x="208" y="682"/>
                    </a:lnTo>
                    <a:lnTo>
                      <a:pt x="182" y="678"/>
                    </a:lnTo>
                    <a:lnTo>
                      <a:pt x="157" y="686"/>
                    </a:lnTo>
                    <a:lnTo>
                      <a:pt x="137" y="697"/>
                    </a:lnTo>
                    <a:lnTo>
                      <a:pt x="115" y="700"/>
                    </a:lnTo>
                    <a:lnTo>
                      <a:pt x="96" y="712"/>
                    </a:lnTo>
                    <a:lnTo>
                      <a:pt x="85" y="719"/>
                    </a:lnTo>
                    <a:lnTo>
                      <a:pt x="44" y="675"/>
                    </a:lnTo>
                    <a:lnTo>
                      <a:pt x="44" y="612"/>
                    </a:lnTo>
                    <a:lnTo>
                      <a:pt x="26" y="589"/>
                    </a:lnTo>
                    <a:lnTo>
                      <a:pt x="4" y="571"/>
                    </a:lnTo>
                    <a:lnTo>
                      <a:pt x="0" y="560"/>
                    </a:lnTo>
                    <a:lnTo>
                      <a:pt x="0" y="537"/>
                    </a:lnTo>
                    <a:lnTo>
                      <a:pt x="11" y="525"/>
                    </a:lnTo>
                    <a:lnTo>
                      <a:pt x="41" y="514"/>
                    </a:lnTo>
                    <a:lnTo>
                      <a:pt x="48" y="507"/>
                    </a:lnTo>
                    <a:lnTo>
                      <a:pt x="37" y="492"/>
                    </a:lnTo>
                    <a:lnTo>
                      <a:pt x="33" y="466"/>
                    </a:lnTo>
                    <a:lnTo>
                      <a:pt x="44" y="444"/>
                    </a:lnTo>
                    <a:lnTo>
                      <a:pt x="67" y="422"/>
                    </a:lnTo>
                    <a:lnTo>
                      <a:pt x="67" y="405"/>
                    </a:lnTo>
                    <a:lnTo>
                      <a:pt x="59" y="390"/>
                    </a:lnTo>
                    <a:lnTo>
                      <a:pt x="67" y="364"/>
                    </a:lnTo>
                    <a:lnTo>
                      <a:pt x="70" y="361"/>
                    </a:lnTo>
                    <a:lnTo>
                      <a:pt x="81" y="361"/>
                    </a:lnTo>
                    <a:lnTo>
                      <a:pt x="89" y="372"/>
                    </a:lnTo>
                    <a:lnTo>
                      <a:pt x="100" y="357"/>
                    </a:lnTo>
                    <a:lnTo>
                      <a:pt x="104" y="316"/>
                    </a:lnTo>
                    <a:lnTo>
                      <a:pt x="133" y="290"/>
                    </a:lnTo>
                    <a:lnTo>
                      <a:pt x="133" y="275"/>
                    </a:lnTo>
                    <a:lnTo>
                      <a:pt x="133" y="264"/>
                    </a:lnTo>
                    <a:lnTo>
                      <a:pt x="164" y="246"/>
                    </a:lnTo>
                    <a:lnTo>
                      <a:pt x="186" y="242"/>
                    </a:lnTo>
                    <a:lnTo>
                      <a:pt x="194" y="234"/>
                    </a:lnTo>
                    <a:lnTo>
                      <a:pt x="175" y="216"/>
                    </a:lnTo>
                    <a:lnTo>
                      <a:pt x="160" y="186"/>
                    </a:lnTo>
                    <a:lnTo>
                      <a:pt x="153" y="179"/>
                    </a:lnTo>
                    <a:lnTo>
                      <a:pt x="130" y="190"/>
                    </a:lnTo>
                    <a:lnTo>
                      <a:pt x="115" y="183"/>
                    </a:lnTo>
                    <a:lnTo>
                      <a:pt x="93" y="175"/>
                    </a:lnTo>
                    <a:lnTo>
                      <a:pt x="85" y="179"/>
                    </a:lnTo>
                    <a:lnTo>
                      <a:pt x="78" y="171"/>
                    </a:lnTo>
                    <a:lnTo>
                      <a:pt x="78" y="157"/>
                    </a:lnTo>
                    <a:lnTo>
                      <a:pt x="67" y="142"/>
                    </a:lnTo>
                    <a:lnTo>
                      <a:pt x="59" y="138"/>
                    </a:lnTo>
                    <a:lnTo>
                      <a:pt x="41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8"/>
              <p:cNvSpPr>
                <a:spLocks/>
              </p:cNvSpPr>
              <p:nvPr/>
            </p:nvSpPr>
            <p:spPr bwMode="auto">
              <a:xfrm>
                <a:off x="1295" y="3210"/>
                <a:ext cx="31" cy="22"/>
              </a:xfrm>
              <a:custGeom>
                <a:avLst/>
                <a:gdLst>
                  <a:gd name="T0" fmla="*/ 31 w 31"/>
                  <a:gd name="T1" fmla="*/ 0 h 22"/>
                  <a:gd name="T2" fmla="*/ 16 w 31"/>
                  <a:gd name="T3" fmla="*/ 0 h 22"/>
                  <a:gd name="T4" fmla="*/ 0 w 31"/>
                  <a:gd name="T5" fmla="*/ 15 h 22"/>
                  <a:gd name="T6" fmla="*/ 8 w 31"/>
                  <a:gd name="T7" fmla="*/ 22 h 22"/>
                  <a:gd name="T8" fmla="*/ 23 w 31"/>
                  <a:gd name="T9" fmla="*/ 22 h 22"/>
                  <a:gd name="T10" fmla="*/ 31 w 31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2"/>
                  <a:gd name="T20" fmla="*/ 31 w 3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2">
                    <a:moveTo>
                      <a:pt x="31" y="0"/>
                    </a:moveTo>
                    <a:lnTo>
                      <a:pt x="16" y="0"/>
                    </a:lnTo>
                    <a:lnTo>
                      <a:pt x="0" y="15"/>
                    </a:lnTo>
                    <a:lnTo>
                      <a:pt x="8" y="22"/>
                    </a:lnTo>
                    <a:lnTo>
                      <a:pt x="23" y="2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9"/>
              <p:cNvSpPr>
                <a:spLocks/>
              </p:cNvSpPr>
              <p:nvPr/>
            </p:nvSpPr>
            <p:spPr bwMode="auto">
              <a:xfrm>
                <a:off x="1386" y="3154"/>
                <a:ext cx="71" cy="56"/>
              </a:xfrm>
              <a:custGeom>
                <a:avLst/>
                <a:gdLst>
                  <a:gd name="T0" fmla="*/ 52 w 71"/>
                  <a:gd name="T1" fmla="*/ 0 h 56"/>
                  <a:gd name="T2" fmla="*/ 45 w 71"/>
                  <a:gd name="T3" fmla="*/ 7 h 56"/>
                  <a:gd name="T4" fmla="*/ 15 w 71"/>
                  <a:gd name="T5" fmla="*/ 11 h 56"/>
                  <a:gd name="T6" fmla="*/ 0 w 71"/>
                  <a:gd name="T7" fmla="*/ 30 h 56"/>
                  <a:gd name="T8" fmla="*/ 22 w 71"/>
                  <a:gd name="T9" fmla="*/ 45 h 56"/>
                  <a:gd name="T10" fmla="*/ 34 w 71"/>
                  <a:gd name="T11" fmla="*/ 56 h 56"/>
                  <a:gd name="T12" fmla="*/ 56 w 71"/>
                  <a:gd name="T13" fmla="*/ 52 h 56"/>
                  <a:gd name="T14" fmla="*/ 71 w 71"/>
                  <a:gd name="T15" fmla="*/ 45 h 56"/>
                  <a:gd name="T16" fmla="*/ 67 w 71"/>
                  <a:gd name="T17" fmla="*/ 30 h 56"/>
                  <a:gd name="T18" fmla="*/ 56 w 71"/>
                  <a:gd name="T19" fmla="*/ 19 h 56"/>
                  <a:gd name="T20" fmla="*/ 52 w 71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56"/>
                  <a:gd name="T35" fmla="*/ 71 w 71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56">
                    <a:moveTo>
                      <a:pt x="52" y="0"/>
                    </a:moveTo>
                    <a:lnTo>
                      <a:pt x="45" y="7"/>
                    </a:lnTo>
                    <a:lnTo>
                      <a:pt x="15" y="11"/>
                    </a:lnTo>
                    <a:lnTo>
                      <a:pt x="0" y="30"/>
                    </a:lnTo>
                    <a:lnTo>
                      <a:pt x="22" y="45"/>
                    </a:lnTo>
                    <a:lnTo>
                      <a:pt x="34" y="56"/>
                    </a:lnTo>
                    <a:lnTo>
                      <a:pt x="56" y="52"/>
                    </a:lnTo>
                    <a:lnTo>
                      <a:pt x="71" y="45"/>
                    </a:lnTo>
                    <a:lnTo>
                      <a:pt x="67" y="30"/>
                    </a:lnTo>
                    <a:lnTo>
                      <a:pt x="56" y="1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10"/>
              <p:cNvSpPr>
                <a:spLocks/>
              </p:cNvSpPr>
              <p:nvPr/>
            </p:nvSpPr>
            <p:spPr bwMode="auto">
              <a:xfrm>
                <a:off x="1497" y="3158"/>
                <a:ext cx="23" cy="29"/>
              </a:xfrm>
              <a:custGeom>
                <a:avLst/>
                <a:gdLst>
                  <a:gd name="T0" fmla="*/ 15 w 23"/>
                  <a:gd name="T1" fmla="*/ 0 h 29"/>
                  <a:gd name="T2" fmla="*/ 0 w 23"/>
                  <a:gd name="T3" fmla="*/ 7 h 29"/>
                  <a:gd name="T4" fmla="*/ 12 w 23"/>
                  <a:gd name="T5" fmla="*/ 18 h 29"/>
                  <a:gd name="T6" fmla="*/ 23 w 23"/>
                  <a:gd name="T7" fmla="*/ 29 h 29"/>
                  <a:gd name="T8" fmla="*/ 15 w 23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9"/>
                  <a:gd name="T17" fmla="*/ 23 w 2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9">
                    <a:moveTo>
                      <a:pt x="15" y="0"/>
                    </a:moveTo>
                    <a:lnTo>
                      <a:pt x="0" y="7"/>
                    </a:lnTo>
                    <a:lnTo>
                      <a:pt x="12" y="18"/>
                    </a:lnTo>
                    <a:lnTo>
                      <a:pt x="23" y="2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1" name="Group 11"/>
            <p:cNvGrpSpPr>
              <a:grpSpLocks/>
            </p:cNvGrpSpPr>
            <p:nvPr/>
          </p:nvGrpSpPr>
          <p:grpSpPr bwMode="auto">
            <a:xfrm>
              <a:off x="1904" y="3018"/>
              <a:ext cx="787" cy="912"/>
              <a:chOff x="1764" y="2635"/>
              <a:chExt cx="737" cy="930"/>
            </a:xfrm>
          </p:grpSpPr>
          <p:sp>
            <p:nvSpPr>
              <p:cNvPr id="467" name="Freeform 12"/>
              <p:cNvSpPr>
                <a:spLocks/>
              </p:cNvSpPr>
              <p:nvPr/>
            </p:nvSpPr>
            <p:spPr bwMode="auto">
              <a:xfrm>
                <a:off x="1790" y="3127"/>
                <a:ext cx="119" cy="194"/>
              </a:xfrm>
              <a:custGeom>
                <a:avLst/>
                <a:gdLst>
                  <a:gd name="T0" fmla="*/ 71 w 119"/>
                  <a:gd name="T1" fmla="*/ 0 h 194"/>
                  <a:gd name="T2" fmla="*/ 52 w 119"/>
                  <a:gd name="T3" fmla="*/ 11 h 194"/>
                  <a:gd name="T4" fmla="*/ 37 w 119"/>
                  <a:gd name="T5" fmla="*/ 23 h 194"/>
                  <a:gd name="T6" fmla="*/ 22 w 119"/>
                  <a:gd name="T7" fmla="*/ 27 h 194"/>
                  <a:gd name="T8" fmla="*/ 0 w 119"/>
                  <a:gd name="T9" fmla="*/ 23 h 194"/>
                  <a:gd name="T10" fmla="*/ 4 w 119"/>
                  <a:gd name="T11" fmla="*/ 46 h 194"/>
                  <a:gd name="T12" fmla="*/ 15 w 119"/>
                  <a:gd name="T13" fmla="*/ 60 h 194"/>
                  <a:gd name="T14" fmla="*/ 11 w 119"/>
                  <a:gd name="T15" fmla="*/ 98 h 194"/>
                  <a:gd name="T16" fmla="*/ 11 w 119"/>
                  <a:gd name="T17" fmla="*/ 116 h 194"/>
                  <a:gd name="T18" fmla="*/ 15 w 119"/>
                  <a:gd name="T19" fmla="*/ 131 h 194"/>
                  <a:gd name="T20" fmla="*/ 4 w 119"/>
                  <a:gd name="T21" fmla="*/ 161 h 194"/>
                  <a:gd name="T22" fmla="*/ 7 w 119"/>
                  <a:gd name="T23" fmla="*/ 183 h 194"/>
                  <a:gd name="T24" fmla="*/ 22 w 119"/>
                  <a:gd name="T25" fmla="*/ 194 h 194"/>
                  <a:gd name="T26" fmla="*/ 44 w 119"/>
                  <a:gd name="T27" fmla="*/ 179 h 194"/>
                  <a:gd name="T28" fmla="*/ 52 w 119"/>
                  <a:gd name="T29" fmla="*/ 175 h 194"/>
                  <a:gd name="T30" fmla="*/ 75 w 119"/>
                  <a:gd name="T31" fmla="*/ 179 h 194"/>
                  <a:gd name="T32" fmla="*/ 90 w 119"/>
                  <a:gd name="T33" fmla="*/ 164 h 194"/>
                  <a:gd name="T34" fmla="*/ 90 w 119"/>
                  <a:gd name="T35" fmla="*/ 149 h 194"/>
                  <a:gd name="T36" fmla="*/ 108 w 119"/>
                  <a:gd name="T37" fmla="*/ 120 h 194"/>
                  <a:gd name="T38" fmla="*/ 115 w 119"/>
                  <a:gd name="T39" fmla="*/ 101 h 194"/>
                  <a:gd name="T40" fmla="*/ 108 w 119"/>
                  <a:gd name="T41" fmla="*/ 83 h 194"/>
                  <a:gd name="T42" fmla="*/ 119 w 119"/>
                  <a:gd name="T43" fmla="*/ 60 h 194"/>
                  <a:gd name="T44" fmla="*/ 112 w 119"/>
                  <a:gd name="T45" fmla="*/ 27 h 194"/>
                  <a:gd name="T46" fmla="*/ 108 w 119"/>
                  <a:gd name="T47" fmla="*/ 7 h 194"/>
                  <a:gd name="T48" fmla="*/ 71 w 119"/>
                  <a:gd name="T49" fmla="*/ 0 h 1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9"/>
                  <a:gd name="T76" fmla="*/ 0 h 194"/>
                  <a:gd name="T77" fmla="*/ 119 w 119"/>
                  <a:gd name="T78" fmla="*/ 194 h 19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9" h="194">
                    <a:moveTo>
                      <a:pt x="71" y="0"/>
                    </a:moveTo>
                    <a:lnTo>
                      <a:pt x="52" y="11"/>
                    </a:lnTo>
                    <a:lnTo>
                      <a:pt x="37" y="23"/>
                    </a:lnTo>
                    <a:lnTo>
                      <a:pt x="22" y="27"/>
                    </a:lnTo>
                    <a:lnTo>
                      <a:pt x="0" y="23"/>
                    </a:lnTo>
                    <a:lnTo>
                      <a:pt x="4" y="46"/>
                    </a:lnTo>
                    <a:lnTo>
                      <a:pt x="15" y="60"/>
                    </a:lnTo>
                    <a:lnTo>
                      <a:pt x="11" y="98"/>
                    </a:lnTo>
                    <a:lnTo>
                      <a:pt x="11" y="116"/>
                    </a:lnTo>
                    <a:lnTo>
                      <a:pt x="15" y="131"/>
                    </a:lnTo>
                    <a:lnTo>
                      <a:pt x="4" y="161"/>
                    </a:lnTo>
                    <a:lnTo>
                      <a:pt x="7" y="183"/>
                    </a:lnTo>
                    <a:lnTo>
                      <a:pt x="22" y="194"/>
                    </a:lnTo>
                    <a:lnTo>
                      <a:pt x="44" y="179"/>
                    </a:lnTo>
                    <a:lnTo>
                      <a:pt x="52" y="175"/>
                    </a:lnTo>
                    <a:lnTo>
                      <a:pt x="75" y="179"/>
                    </a:lnTo>
                    <a:lnTo>
                      <a:pt x="90" y="164"/>
                    </a:lnTo>
                    <a:lnTo>
                      <a:pt x="90" y="149"/>
                    </a:lnTo>
                    <a:lnTo>
                      <a:pt x="108" y="120"/>
                    </a:lnTo>
                    <a:lnTo>
                      <a:pt x="115" y="101"/>
                    </a:lnTo>
                    <a:lnTo>
                      <a:pt x="108" y="83"/>
                    </a:lnTo>
                    <a:lnTo>
                      <a:pt x="119" y="60"/>
                    </a:lnTo>
                    <a:lnTo>
                      <a:pt x="112" y="27"/>
                    </a:lnTo>
                    <a:lnTo>
                      <a:pt x="108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13"/>
              <p:cNvSpPr>
                <a:spLocks/>
              </p:cNvSpPr>
              <p:nvPr/>
            </p:nvSpPr>
            <p:spPr bwMode="auto">
              <a:xfrm>
                <a:off x="2065" y="3429"/>
                <a:ext cx="216" cy="136"/>
              </a:xfrm>
              <a:custGeom>
                <a:avLst/>
                <a:gdLst>
                  <a:gd name="T0" fmla="*/ 205 w 216"/>
                  <a:gd name="T1" fmla="*/ 0 h 136"/>
                  <a:gd name="T2" fmla="*/ 216 w 216"/>
                  <a:gd name="T3" fmla="*/ 11 h 136"/>
                  <a:gd name="T4" fmla="*/ 209 w 216"/>
                  <a:gd name="T5" fmla="*/ 22 h 136"/>
                  <a:gd name="T6" fmla="*/ 201 w 216"/>
                  <a:gd name="T7" fmla="*/ 40 h 136"/>
                  <a:gd name="T8" fmla="*/ 190 w 216"/>
                  <a:gd name="T9" fmla="*/ 51 h 136"/>
                  <a:gd name="T10" fmla="*/ 194 w 216"/>
                  <a:gd name="T11" fmla="*/ 85 h 136"/>
                  <a:gd name="T12" fmla="*/ 201 w 216"/>
                  <a:gd name="T13" fmla="*/ 110 h 136"/>
                  <a:gd name="T14" fmla="*/ 182 w 216"/>
                  <a:gd name="T15" fmla="*/ 121 h 136"/>
                  <a:gd name="T16" fmla="*/ 179 w 216"/>
                  <a:gd name="T17" fmla="*/ 132 h 136"/>
                  <a:gd name="T18" fmla="*/ 164 w 216"/>
                  <a:gd name="T19" fmla="*/ 136 h 136"/>
                  <a:gd name="T20" fmla="*/ 142 w 216"/>
                  <a:gd name="T21" fmla="*/ 114 h 136"/>
                  <a:gd name="T22" fmla="*/ 127 w 216"/>
                  <a:gd name="T23" fmla="*/ 114 h 136"/>
                  <a:gd name="T24" fmla="*/ 115 w 216"/>
                  <a:gd name="T25" fmla="*/ 96 h 136"/>
                  <a:gd name="T26" fmla="*/ 93 w 216"/>
                  <a:gd name="T27" fmla="*/ 85 h 136"/>
                  <a:gd name="T28" fmla="*/ 78 w 216"/>
                  <a:gd name="T29" fmla="*/ 81 h 136"/>
                  <a:gd name="T30" fmla="*/ 63 w 216"/>
                  <a:gd name="T31" fmla="*/ 74 h 136"/>
                  <a:gd name="T32" fmla="*/ 48 w 216"/>
                  <a:gd name="T33" fmla="*/ 62 h 136"/>
                  <a:gd name="T34" fmla="*/ 22 w 216"/>
                  <a:gd name="T35" fmla="*/ 44 h 136"/>
                  <a:gd name="T36" fmla="*/ 11 w 216"/>
                  <a:gd name="T37" fmla="*/ 40 h 136"/>
                  <a:gd name="T38" fmla="*/ 0 w 216"/>
                  <a:gd name="T39" fmla="*/ 29 h 136"/>
                  <a:gd name="T40" fmla="*/ 0 w 216"/>
                  <a:gd name="T41" fmla="*/ 15 h 136"/>
                  <a:gd name="T42" fmla="*/ 4 w 216"/>
                  <a:gd name="T43" fmla="*/ 4 h 136"/>
                  <a:gd name="T44" fmla="*/ 26 w 216"/>
                  <a:gd name="T45" fmla="*/ 7 h 136"/>
                  <a:gd name="T46" fmla="*/ 60 w 216"/>
                  <a:gd name="T47" fmla="*/ 7 h 136"/>
                  <a:gd name="T48" fmla="*/ 67 w 216"/>
                  <a:gd name="T49" fmla="*/ 18 h 136"/>
                  <a:gd name="T50" fmla="*/ 104 w 216"/>
                  <a:gd name="T51" fmla="*/ 18 h 136"/>
                  <a:gd name="T52" fmla="*/ 130 w 216"/>
                  <a:gd name="T53" fmla="*/ 18 h 136"/>
                  <a:gd name="T54" fmla="*/ 164 w 216"/>
                  <a:gd name="T55" fmla="*/ 11 h 136"/>
                  <a:gd name="T56" fmla="*/ 205 w 216"/>
                  <a:gd name="T57" fmla="*/ 0 h 1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6"/>
                  <a:gd name="T88" fmla="*/ 0 h 136"/>
                  <a:gd name="T89" fmla="*/ 216 w 216"/>
                  <a:gd name="T90" fmla="*/ 136 h 1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6" h="136">
                    <a:moveTo>
                      <a:pt x="205" y="0"/>
                    </a:moveTo>
                    <a:lnTo>
                      <a:pt x="216" y="11"/>
                    </a:lnTo>
                    <a:lnTo>
                      <a:pt x="209" y="22"/>
                    </a:lnTo>
                    <a:lnTo>
                      <a:pt x="201" y="40"/>
                    </a:lnTo>
                    <a:lnTo>
                      <a:pt x="190" y="51"/>
                    </a:lnTo>
                    <a:lnTo>
                      <a:pt x="194" y="85"/>
                    </a:lnTo>
                    <a:lnTo>
                      <a:pt x="201" y="110"/>
                    </a:lnTo>
                    <a:lnTo>
                      <a:pt x="182" y="121"/>
                    </a:lnTo>
                    <a:lnTo>
                      <a:pt x="179" y="132"/>
                    </a:lnTo>
                    <a:lnTo>
                      <a:pt x="164" y="136"/>
                    </a:lnTo>
                    <a:lnTo>
                      <a:pt x="142" y="114"/>
                    </a:lnTo>
                    <a:lnTo>
                      <a:pt x="127" y="114"/>
                    </a:lnTo>
                    <a:lnTo>
                      <a:pt x="115" y="96"/>
                    </a:lnTo>
                    <a:lnTo>
                      <a:pt x="93" y="85"/>
                    </a:lnTo>
                    <a:lnTo>
                      <a:pt x="78" y="81"/>
                    </a:lnTo>
                    <a:lnTo>
                      <a:pt x="63" y="74"/>
                    </a:lnTo>
                    <a:lnTo>
                      <a:pt x="48" y="62"/>
                    </a:lnTo>
                    <a:lnTo>
                      <a:pt x="22" y="44"/>
                    </a:lnTo>
                    <a:lnTo>
                      <a:pt x="11" y="40"/>
                    </a:lnTo>
                    <a:lnTo>
                      <a:pt x="0" y="29"/>
                    </a:lnTo>
                    <a:lnTo>
                      <a:pt x="0" y="15"/>
                    </a:lnTo>
                    <a:lnTo>
                      <a:pt x="4" y="4"/>
                    </a:lnTo>
                    <a:lnTo>
                      <a:pt x="26" y="7"/>
                    </a:lnTo>
                    <a:lnTo>
                      <a:pt x="60" y="7"/>
                    </a:lnTo>
                    <a:lnTo>
                      <a:pt x="67" y="18"/>
                    </a:lnTo>
                    <a:lnTo>
                      <a:pt x="104" y="18"/>
                    </a:lnTo>
                    <a:lnTo>
                      <a:pt x="130" y="18"/>
                    </a:lnTo>
                    <a:lnTo>
                      <a:pt x="164" y="11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14"/>
              <p:cNvSpPr>
                <a:spLocks/>
              </p:cNvSpPr>
              <p:nvPr/>
            </p:nvSpPr>
            <p:spPr bwMode="auto">
              <a:xfrm>
                <a:off x="1764" y="2635"/>
                <a:ext cx="737" cy="831"/>
              </a:xfrm>
              <a:custGeom>
                <a:avLst/>
                <a:gdLst>
                  <a:gd name="T0" fmla="*/ 564 w 737"/>
                  <a:gd name="T1" fmla="*/ 820 h 831"/>
                  <a:gd name="T2" fmla="*/ 609 w 737"/>
                  <a:gd name="T3" fmla="*/ 742 h 831"/>
                  <a:gd name="T4" fmla="*/ 628 w 737"/>
                  <a:gd name="T5" fmla="*/ 716 h 831"/>
                  <a:gd name="T6" fmla="*/ 613 w 737"/>
                  <a:gd name="T7" fmla="*/ 679 h 831"/>
                  <a:gd name="T8" fmla="*/ 594 w 737"/>
                  <a:gd name="T9" fmla="*/ 675 h 831"/>
                  <a:gd name="T10" fmla="*/ 609 w 737"/>
                  <a:gd name="T11" fmla="*/ 646 h 831"/>
                  <a:gd name="T12" fmla="*/ 632 w 737"/>
                  <a:gd name="T13" fmla="*/ 605 h 831"/>
                  <a:gd name="T14" fmla="*/ 702 w 737"/>
                  <a:gd name="T15" fmla="*/ 653 h 831"/>
                  <a:gd name="T16" fmla="*/ 731 w 737"/>
                  <a:gd name="T17" fmla="*/ 653 h 831"/>
                  <a:gd name="T18" fmla="*/ 709 w 737"/>
                  <a:gd name="T19" fmla="*/ 597 h 831"/>
                  <a:gd name="T20" fmla="*/ 687 w 737"/>
                  <a:gd name="T21" fmla="*/ 594 h 831"/>
                  <a:gd name="T22" fmla="*/ 609 w 737"/>
                  <a:gd name="T23" fmla="*/ 531 h 831"/>
                  <a:gd name="T24" fmla="*/ 560 w 737"/>
                  <a:gd name="T25" fmla="*/ 496 h 831"/>
                  <a:gd name="T26" fmla="*/ 564 w 737"/>
                  <a:gd name="T27" fmla="*/ 474 h 831"/>
                  <a:gd name="T28" fmla="*/ 490 w 737"/>
                  <a:gd name="T29" fmla="*/ 440 h 831"/>
                  <a:gd name="T30" fmla="*/ 457 w 737"/>
                  <a:gd name="T31" fmla="*/ 411 h 831"/>
                  <a:gd name="T32" fmla="*/ 379 w 737"/>
                  <a:gd name="T33" fmla="*/ 294 h 831"/>
                  <a:gd name="T34" fmla="*/ 364 w 737"/>
                  <a:gd name="T35" fmla="*/ 201 h 831"/>
                  <a:gd name="T36" fmla="*/ 342 w 737"/>
                  <a:gd name="T37" fmla="*/ 164 h 831"/>
                  <a:gd name="T38" fmla="*/ 405 w 737"/>
                  <a:gd name="T39" fmla="*/ 135 h 831"/>
                  <a:gd name="T40" fmla="*/ 434 w 737"/>
                  <a:gd name="T41" fmla="*/ 71 h 831"/>
                  <a:gd name="T42" fmla="*/ 368 w 737"/>
                  <a:gd name="T43" fmla="*/ 42 h 831"/>
                  <a:gd name="T44" fmla="*/ 357 w 737"/>
                  <a:gd name="T45" fmla="*/ 15 h 831"/>
                  <a:gd name="T46" fmla="*/ 264 w 737"/>
                  <a:gd name="T47" fmla="*/ 4 h 831"/>
                  <a:gd name="T48" fmla="*/ 220 w 737"/>
                  <a:gd name="T49" fmla="*/ 53 h 831"/>
                  <a:gd name="T50" fmla="*/ 182 w 737"/>
                  <a:gd name="T51" fmla="*/ 49 h 831"/>
                  <a:gd name="T52" fmla="*/ 134 w 737"/>
                  <a:gd name="T53" fmla="*/ 64 h 831"/>
                  <a:gd name="T54" fmla="*/ 116 w 737"/>
                  <a:gd name="T55" fmla="*/ 31 h 831"/>
                  <a:gd name="T56" fmla="*/ 90 w 737"/>
                  <a:gd name="T57" fmla="*/ 60 h 831"/>
                  <a:gd name="T58" fmla="*/ 22 w 737"/>
                  <a:gd name="T59" fmla="*/ 86 h 831"/>
                  <a:gd name="T60" fmla="*/ 7 w 737"/>
                  <a:gd name="T61" fmla="*/ 138 h 831"/>
                  <a:gd name="T62" fmla="*/ 0 w 737"/>
                  <a:gd name="T63" fmla="*/ 190 h 831"/>
                  <a:gd name="T64" fmla="*/ 30 w 737"/>
                  <a:gd name="T65" fmla="*/ 209 h 831"/>
                  <a:gd name="T66" fmla="*/ 52 w 737"/>
                  <a:gd name="T67" fmla="*/ 250 h 831"/>
                  <a:gd name="T68" fmla="*/ 123 w 737"/>
                  <a:gd name="T69" fmla="*/ 212 h 831"/>
                  <a:gd name="T70" fmla="*/ 190 w 737"/>
                  <a:gd name="T71" fmla="*/ 272 h 831"/>
                  <a:gd name="T72" fmla="*/ 220 w 737"/>
                  <a:gd name="T73" fmla="*/ 353 h 831"/>
                  <a:gd name="T74" fmla="*/ 271 w 737"/>
                  <a:gd name="T75" fmla="*/ 397 h 831"/>
                  <a:gd name="T76" fmla="*/ 338 w 737"/>
                  <a:gd name="T77" fmla="*/ 478 h 831"/>
                  <a:gd name="T78" fmla="*/ 442 w 737"/>
                  <a:gd name="T79" fmla="*/ 556 h 831"/>
                  <a:gd name="T80" fmla="*/ 475 w 737"/>
                  <a:gd name="T81" fmla="*/ 579 h 831"/>
                  <a:gd name="T82" fmla="*/ 501 w 737"/>
                  <a:gd name="T83" fmla="*/ 631 h 831"/>
                  <a:gd name="T84" fmla="*/ 542 w 737"/>
                  <a:gd name="T85" fmla="*/ 646 h 831"/>
                  <a:gd name="T86" fmla="*/ 557 w 737"/>
                  <a:gd name="T87" fmla="*/ 712 h 831"/>
                  <a:gd name="T88" fmla="*/ 545 w 737"/>
                  <a:gd name="T89" fmla="*/ 761 h 831"/>
                  <a:gd name="T90" fmla="*/ 534 w 737"/>
                  <a:gd name="T91" fmla="*/ 820 h 8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37"/>
                  <a:gd name="T139" fmla="*/ 0 h 831"/>
                  <a:gd name="T140" fmla="*/ 737 w 737"/>
                  <a:gd name="T141" fmla="*/ 831 h 83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37" h="831">
                    <a:moveTo>
                      <a:pt x="534" y="820"/>
                    </a:moveTo>
                    <a:lnTo>
                      <a:pt x="545" y="831"/>
                    </a:lnTo>
                    <a:lnTo>
                      <a:pt x="564" y="820"/>
                    </a:lnTo>
                    <a:lnTo>
                      <a:pt x="586" y="790"/>
                    </a:lnTo>
                    <a:lnTo>
                      <a:pt x="597" y="746"/>
                    </a:lnTo>
                    <a:lnTo>
                      <a:pt x="609" y="742"/>
                    </a:lnTo>
                    <a:lnTo>
                      <a:pt x="617" y="749"/>
                    </a:lnTo>
                    <a:lnTo>
                      <a:pt x="632" y="735"/>
                    </a:lnTo>
                    <a:lnTo>
                      <a:pt x="628" y="716"/>
                    </a:lnTo>
                    <a:lnTo>
                      <a:pt x="635" y="701"/>
                    </a:lnTo>
                    <a:lnTo>
                      <a:pt x="632" y="694"/>
                    </a:lnTo>
                    <a:lnTo>
                      <a:pt x="613" y="679"/>
                    </a:lnTo>
                    <a:lnTo>
                      <a:pt x="606" y="679"/>
                    </a:lnTo>
                    <a:lnTo>
                      <a:pt x="609" y="671"/>
                    </a:lnTo>
                    <a:lnTo>
                      <a:pt x="594" y="675"/>
                    </a:lnTo>
                    <a:lnTo>
                      <a:pt x="586" y="668"/>
                    </a:lnTo>
                    <a:lnTo>
                      <a:pt x="586" y="660"/>
                    </a:lnTo>
                    <a:lnTo>
                      <a:pt x="609" y="646"/>
                    </a:lnTo>
                    <a:lnTo>
                      <a:pt x="620" y="631"/>
                    </a:lnTo>
                    <a:lnTo>
                      <a:pt x="620" y="608"/>
                    </a:lnTo>
                    <a:lnTo>
                      <a:pt x="632" y="605"/>
                    </a:lnTo>
                    <a:lnTo>
                      <a:pt x="669" y="623"/>
                    </a:lnTo>
                    <a:lnTo>
                      <a:pt x="683" y="627"/>
                    </a:lnTo>
                    <a:lnTo>
                      <a:pt x="702" y="653"/>
                    </a:lnTo>
                    <a:lnTo>
                      <a:pt x="709" y="668"/>
                    </a:lnTo>
                    <a:lnTo>
                      <a:pt x="720" y="668"/>
                    </a:lnTo>
                    <a:lnTo>
                      <a:pt x="731" y="653"/>
                    </a:lnTo>
                    <a:lnTo>
                      <a:pt x="737" y="638"/>
                    </a:lnTo>
                    <a:lnTo>
                      <a:pt x="724" y="612"/>
                    </a:lnTo>
                    <a:lnTo>
                      <a:pt x="709" y="597"/>
                    </a:lnTo>
                    <a:lnTo>
                      <a:pt x="695" y="597"/>
                    </a:lnTo>
                    <a:lnTo>
                      <a:pt x="695" y="594"/>
                    </a:lnTo>
                    <a:lnTo>
                      <a:pt x="687" y="594"/>
                    </a:lnTo>
                    <a:lnTo>
                      <a:pt x="650" y="556"/>
                    </a:lnTo>
                    <a:lnTo>
                      <a:pt x="632" y="560"/>
                    </a:lnTo>
                    <a:lnTo>
                      <a:pt x="609" y="531"/>
                    </a:lnTo>
                    <a:lnTo>
                      <a:pt x="594" y="527"/>
                    </a:lnTo>
                    <a:lnTo>
                      <a:pt x="571" y="504"/>
                    </a:lnTo>
                    <a:lnTo>
                      <a:pt x="560" y="496"/>
                    </a:lnTo>
                    <a:lnTo>
                      <a:pt x="568" y="489"/>
                    </a:lnTo>
                    <a:lnTo>
                      <a:pt x="579" y="485"/>
                    </a:lnTo>
                    <a:lnTo>
                      <a:pt x="564" y="474"/>
                    </a:lnTo>
                    <a:lnTo>
                      <a:pt x="545" y="481"/>
                    </a:lnTo>
                    <a:lnTo>
                      <a:pt x="531" y="474"/>
                    </a:lnTo>
                    <a:lnTo>
                      <a:pt x="490" y="440"/>
                    </a:lnTo>
                    <a:lnTo>
                      <a:pt x="486" y="426"/>
                    </a:lnTo>
                    <a:lnTo>
                      <a:pt x="471" y="422"/>
                    </a:lnTo>
                    <a:lnTo>
                      <a:pt x="457" y="411"/>
                    </a:lnTo>
                    <a:lnTo>
                      <a:pt x="419" y="331"/>
                    </a:lnTo>
                    <a:lnTo>
                      <a:pt x="408" y="320"/>
                    </a:lnTo>
                    <a:lnTo>
                      <a:pt x="379" y="294"/>
                    </a:lnTo>
                    <a:lnTo>
                      <a:pt x="345" y="242"/>
                    </a:lnTo>
                    <a:lnTo>
                      <a:pt x="345" y="212"/>
                    </a:lnTo>
                    <a:lnTo>
                      <a:pt x="364" y="201"/>
                    </a:lnTo>
                    <a:lnTo>
                      <a:pt x="364" y="186"/>
                    </a:lnTo>
                    <a:lnTo>
                      <a:pt x="349" y="172"/>
                    </a:lnTo>
                    <a:lnTo>
                      <a:pt x="342" y="164"/>
                    </a:lnTo>
                    <a:lnTo>
                      <a:pt x="345" y="153"/>
                    </a:lnTo>
                    <a:lnTo>
                      <a:pt x="360" y="146"/>
                    </a:lnTo>
                    <a:lnTo>
                      <a:pt x="405" y="135"/>
                    </a:lnTo>
                    <a:lnTo>
                      <a:pt x="423" y="123"/>
                    </a:lnTo>
                    <a:lnTo>
                      <a:pt x="438" y="109"/>
                    </a:lnTo>
                    <a:lnTo>
                      <a:pt x="434" y="71"/>
                    </a:lnTo>
                    <a:lnTo>
                      <a:pt x="438" y="57"/>
                    </a:lnTo>
                    <a:lnTo>
                      <a:pt x="416" y="53"/>
                    </a:lnTo>
                    <a:lnTo>
                      <a:pt x="368" y="42"/>
                    </a:lnTo>
                    <a:lnTo>
                      <a:pt x="360" y="31"/>
                    </a:lnTo>
                    <a:lnTo>
                      <a:pt x="357" y="27"/>
                    </a:lnTo>
                    <a:lnTo>
                      <a:pt x="357" y="15"/>
                    </a:lnTo>
                    <a:lnTo>
                      <a:pt x="353" y="4"/>
                    </a:lnTo>
                    <a:lnTo>
                      <a:pt x="327" y="0"/>
                    </a:lnTo>
                    <a:lnTo>
                      <a:pt x="264" y="4"/>
                    </a:lnTo>
                    <a:lnTo>
                      <a:pt x="257" y="20"/>
                    </a:lnTo>
                    <a:lnTo>
                      <a:pt x="234" y="23"/>
                    </a:lnTo>
                    <a:lnTo>
                      <a:pt x="220" y="53"/>
                    </a:lnTo>
                    <a:lnTo>
                      <a:pt x="220" y="64"/>
                    </a:lnTo>
                    <a:lnTo>
                      <a:pt x="205" y="53"/>
                    </a:lnTo>
                    <a:lnTo>
                      <a:pt x="182" y="49"/>
                    </a:lnTo>
                    <a:lnTo>
                      <a:pt x="168" y="57"/>
                    </a:lnTo>
                    <a:lnTo>
                      <a:pt x="157" y="79"/>
                    </a:lnTo>
                    <a:lnTo>
                      <a:pt x="134" y="64"/>
                    </a:lnTo>
                    <a:lnTo>
                      <a:pt x="138" y="42"/>
                    </a:lnTo>
                    <a:lnTo>
                      <a:pt x="131" y="27"/>
                    </a:lnTo>
                    <a:lnTo>
                      <a:pt x="116" y="31"/>
                    </a:lnTo>
                    <a:lnTo>
                      <a:pt x="112" y="49"/>
                    </a:lnTo>
                    <a:lnTo>
                      <a:pt x="101" y="60"/>
                    </a:lnTo>
                    <a:lnTo>
                      <a:pt x="90" y="60"/>
                    </a:lnTo>
                    <a:lnTo>
                      <a:pt x="37" y="53"/>
                    </a:lnTo>
                    <a:lnTo>
                      <a:pt x="19" y="68"/>
                    </a:lnTo>
                    <a:lnTo>
                      <a:pt x="22" y="86"/>
                    </a:lnTo>
                    <a:lnTo>
                      <a:pt x="26" y="101"/>
                    </a:lnTo>
                    <a:lnTo>
                      <a:pt x="0" y="123"/>
                    </a:lnTo>
                    <a:lnTo>
                      <a:pt x="7" y="138"/>
                    </a:lnTo>
                    <a:lnTo>
                      <a:pt x="15" y="146"/>
                    </a:lnTo>
                    <a:lnTo>
                      <a:pt x="0" y="164"/>
                    </a:lnTo>
                    <a:lnTo>
                      <a:pt x="0" y="190"/>
                    </a:lnTo>
                    <a:lnTo>
                      <a:pt x="7" y="201"/>
                    </a:lnTo>
                    <a:lnTo>
                      <a:pt x="22" y="201"/>
                    </a:lnTo>
                    <a:lnTo>
                      <a:pt x="30" y="209"/>
                    </a:lnTo>
                    <a:lnTo>
                      <a:pt x="37" y="227"/>
                    </a:lnTo>
                    <a:lnTo>
                      <a:pt x="37" y="246"/>
                    </a:lnTo>
                    <a:lnTo>
                      <a:pt x="52" y="250"/>
                    </a:lnTo>
                    <a:lnTo>
                      <a:pt x="63" y="246"/>
                    </a:lnTo>
                    <a:lnTo>
                      <a:pt x="105" y="205"/>
                    </a:lnTo>
                    <a:lnTo>
                      <a:pt x="123" y="212"/>
                    </a:lnTo>
                    <a:lnTo>
                      <a:pt x="160" y="231"/>
                    </a:lnTo>
                    <a:lnTo>
                      <a:pt x="186" y="250"/>
                    </a:lnTo>
                    <a:lnTo>
                      <a:pt x="190" y="272"/>
                    </a:lnTo>
                    <a:lnTo>
                      <a:pt x="205" y="287"/>
                    </a:lnTo>
                    <a:lnTo>
                      <a:pt x="212" y="313"/>
                    </a:lnTo>
                    <a:lnTo>
                      <a:pt x="220" y="353"/>
                    </a:lnTo>
                    <a:lnTo>
                      <a:pt x="231" y="372"/>
                    </a:lnTo>
                    <a:lnTo>
                      <a:pt x="245" y="387"/>
                    </a:lnTo>
                    <a:lnTo>
                      <a:pt x="271" y="397"/>
                    </a:lnTo>
                    <a:lnTo>
                      <a:pt x="294" y="433"/>
                    </a:lnTo>
                    <a:lnTo>
                      <a:pt x="316" y="463"/>
                    </a:lnTo>
                    <a:lnTo>
                      <a:pt x="338" y="478"/>
                    </a:lnTo>
                    <a:lnTo>
                      <a:pt x="379" y="527"/>
                    </a:lnTo>
                    <a:lnTo>
                      <a:pt x="408" y="527"/>
                    </a:lnTo>
                    <a:lnTo>
                      <a:pt x="442" y="556"/>
                    </a:lnTo>
                    <a:lnTo>
                      <a:pt x="442" y="586"/>
                    </a:lnTo>
                    <a:lnTo>
                      <a:pt x="453" y="594"/>
                    </a:lnTo>
                    <a:lnTo>
                      <a:pt x="475" y="579"/>
                    </a:lnTo>
                    <a:lnTo>
                      <a:pt x="479" y="594"/>
                    </a:lnTo>
                    <a:lnTo>
                      <a:pt x="479" y="612"/>
                    </a:lnTo>
                    <a:lnTo>
                      <a:pt x="501" y="631"/>
                    </a:lnTo>
                    <a:lnTo>
                      <a:pt x="508" y="642"/>
                    </a:lnTo>
                    <a:lnTo>
                      <a:pt x="538" y="634"/>
                    </a:lnTo>
                    <a:lnTo>
                      <a:pt x="542" y="646"/>
                    </a:lnTo>
                    <a:lnTo>
                      <a:pt x="538" y="671"/>
                    </a:lnTo>
                    <a:lnTo>
                      <a:pt x="553" y="694"/>
                    </a:lnTo>
                    <a:lnTo>
                      <a:pt x="557" y="712"/>
                    </a:lnTo>
                    <a:lnTo>
                      <a:pt x="564" y="731"/>
                    </a:lnTo>
                    <a:lnTo>
                      <a:pt x="560" y="746"/>
                    </a:lnTo>
                    <a:lnTo>
                      <a:pt x="545" y="761"/>
                    </a:lnTo>
                    <a:lnTo>
                      <a:pt x="542" y="779"/>
                    </a:lnTo>
                    <a:lnTo>
                      <a:pt x="531" y="801"/>
                    </a:lnTo>
                    <a:lnTo>
                      <a:pt x="534" y="8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2" name="Freeform 15"/>
            <p:cNvSpPr>
              <a:spLocks/>
            </p:cNvSpPr>
            <p:nvPr/>
          </p:nvSpPr>
          <p:spPr bwMode="auto">
            <a:xfrm>
              <a:off x="1866" y="2903"/>
              <a:ext cx="319" cy="192"/>
            </a:xfrm>
            <a:custGeom>
              <a:avLst/>
              <a:gdLst>
                <a:gd name="T0" fmla="*/ 2259 w 298"/>
                <a:gd name="T1" fmla="*/ 32 h 195"/>
                <a:gd name="T2" fmla="*/ 2019 w 298"/>
                <a:gd name="T3" fmla="*/ 24 h 195"/>
                <a:gd name="T4" fmla="*/ 2034 w 298"/>
                <a:gd name="T5" fmla="*/ 19 h 195"/>
                <a:gd name="T6" fmla="*/ 1926 w 298"/>
                <a:gd name="T7" fmla="*/ 11 h 195"/>
                <a:gd name="T8" fmla="*/ 1833 w 298"/>
                <a:gd name="T9" fmla="*/ 0 h 195"/>
                <a:gd name="T10" fmla="*/ 1656 w 298"/>
                <a:gd name="T11" fmla="*/ 11 h 195"/>
                <a:gd name="T12" fmla="*/ 1599 w 298"/>
                <a:gd name="T13" fmla="*/ 7 h 195"/>
                <a:gd name="T14" fmla="*/ 1433 w 298"/>
                <a:gd name="T15" fmla="*/ 17 h 195"/>
                <a:gd name="T16" fmla="*/ 1433 w 298"/>
                <a:gd name="T17" fmla="*/ 22 h 195"/>
                <a:gd name="T18" fmla="*/ 1251 w 298"/>
                <a:gd name="T19" fmla="*/ 28 h 195"/>
                <a:gd name="T20" fmla="*/ 776 w 298"/>
                <a:gd name="T21" fmla="*/ 32 h 195"/>
                <a:gd name="T22" fmla="*/ 634 w 298"/>
                <a:gd name="T23" fmla="*/ 32 h 195"/>
                <a:gd name="T24" fmla="*/ 634 w 298"/>
                <a:gd name="T25" fmla="*/ 39 h 195"/>
                <a:gd name="T26" fmla="*/ 470 w 298"/>
                <a:gd name="T27" fmla="*/ 43 h 195"/>
                <a:gd name="T28" fmla="*/ 133 w 298"/>
                <a:gd name="T29" fmla="*/ 63 h 195"/>
                <a:gd name="T30" fmla="*/ 133 w 298"/>
                <a:gd name="T31" fmla="*/ 68 h 195"/>
                <a:gd name="T32" fmla="*/ 0 w 298"/>
                <a:gd name="T33" fmla="*/ 73 h 195"/>
                <a:gd name="T34" fmla="*/ 4 w 298"/>
                <a:gd name="T35" fmla="*/ 80 h 195"/>
                <a:gd name="T36" fmla="*/ 199 w 298"/>
                <a:gd name="T37" fmla="*/ 77 h 195"/>
                <a:gd name="T38" fmla="*/ 367 w 298"/>
                <a:gd name="T39" fmla="*/ 70 h 195"/>
                <a:gd name="T40" fmla="*/ 617 w 298"/>
                <a:gd name="T41" fmla="*/ 69 h 195"/>
                <a:gd name="T42" fmla="*/ 776 w 298"/>
                <a:gd name="T43" fmla="*/ 70 h 195"/>
                <a:gd name="T44" fmla="*/ 831 w 298"/>
                <a:gd name="T45" fmla="*/ 80 h 195"/>
                <a:gd name="T46" fmla="*/ 810 w 298"/>
                <a:gd name="T47" fmla="*/ 87 h 195"/>
                <a:gd name="T48" fmla="*/ 892 w 298"/>
                <a:gd name="T49" fmla="*/ 91 h 195"/>
                <a:gd name="T50" fmla="*/ 1022 w 298"/>
                <a:gd name="T51" fmla="*/ 93 h 195"/>
                <a:gd name="T52" fmla="*/ 1304 w 298"/>
                <a:gd name="T53" fmla="*/ 93 h 195"/>
                <a:gd name="T54" fmla="*/ 1886 w 298"/>
                <a:gd name="T55" fmla="*/ 95 h 195"/>
                <a:gd name="T56" fmla="*/ 2019 w 298"/>
                <a:gd name="T57" fmla="*/ 93 h 195"/>
                <a:gd name="T58" fmla="*/ 2111 w 298"/>
                <a:gd name="T59" fmla="*/ 91 h 195"/>
                <a:gd name="T60" fmla="*/ 2161 w 298"/>
                <a:gd name="T61" fmla="*/ 83 h 195"/>
                <a:gd name="T62" fmla="*/ 2406 w 298"/>
                <a:gd name="T63" fmla="*/ 82 h 195"/>
                <a:gd name="T64" fmla="*/ 2442 w 298"/>
                <a:gd name="T65" fmla="*/ 88 h 195"/>
                <a:gd name="T66" fmla="*/ 2442 w 298"/>
                <a:gd name="T67" fmla="*/ 97 h 195"/>
                <a:gd name="T68" fmla="*/ 2708 w 298"/>
                <a:gd name="T69" fmla="*/ 106 h 195"/>
                <a:gd name="T70" fmla="*/ 2910 w 298"/>
                <a:gd name="T71" fmla="*/ 94 h 195"/>
                <a:gd name="T72" fmla="*/ 3139 w 298"/>
                <a:gd name="T73" fmla="*/ 91 h 195"/>
                <a:gd name="T74" fmla="*/ 3383 w 298"/>
                <a:gd name="T75" fmla="*/ 92 h 195"/>
                <a:gd name="T76" fmla="*/ 3570 w 298"/>
                <a:gd name="T77" fmla="*/ 94 h 195"/>
                <a:gd name="T78" fmla="*/ 3637 w 298"/>
                <a:gd name="T79" fmla="*/ 96 h 195"/>
                <a:gd name="T80" fmla="*/ 3674 w 298"/>
                <a:gd name="T81" fmla="*/ 90 h 195"/>
                <a:gd name="T82" fmla="*/ 3842 w 298"/>
                <a:gd name="T83" fmla="*/ 79 h 195"/>
                <a:gd name="T84" fmla="*/ 4149 w 298"/>
                <a:gd name="T85" fmla="*/ 77 h 195"/>
                <a:gd name="T86" fmla="*/ 4263 w 298"/>
                <a:gd name="T87" fmla="*/ 70 h 195"/>
                <a:gd name="T88" fmla="*/ 4149 w 298"/>
                <a:gd name="T89" fmla="*/ 64 h 195"/>
                <a:gd name="T90" fmla="*/ 4006 w 298"/>
                <a:gd name="T91" fmla="*/ 61 h 195"/>
                <a:gd name="T92" fmla="*/ 3597 w 298"/>
                <a:gd name="T93" fmla="*/ 59 h 195"/>
                <a:gd name="T94" fmla="*/ 3594 w 298"/>
                <a:gd name="T95" fmla="*/ 46 h 195"/>
                <a:gd name="T96" fmla="*/ 3594 w 298"/>
                <a:gd name="T97" fmla="*/ 32 h 195"/>
                <a:gd name="T98" fmla="*/ 3594 w 298"/>
                <a:gd name="T99" fmla="*/ 32 h 195"/>
                <a:gd name="T100" fmla="*/ 3357 w 298"/>
                <a:gd name="T101" fmla="*/ 32 h 195"/>
                <a:gd name="T102" fmla="*/ 3206 w 298"/>
                <a:gd name="T103" fmla="*/ 32 h 195"/>
                <a:gd name="T104" fmla="*/ 2995 w 298"/>
                <a:gd name="T105" fmla="*/ 32 h 195"/>
                <a:gd name="T106" fmla="*/ 2980 w 298"/>
                <a:gd name="T107" fmla="*/ 32 h 195"/>
                <a:gd name="T108" fmla="*/ 2861 w 298"/>
                <a:gd name="T109" fmla="*/ 26 h 195"/>
                <a:gd name="T110" fmla="*/ 2861 w 298"/>
                <a:gd name="T111" fmla="*/ 22 h 195"/>
                <a:gd name="T112" fmla="*/ 2657 w 298"/>
                <a:gd name="T113" fmla="*/ 17 h 195"/>
                <a:gd name="T114" fmla="*/ 2589 w 298"/>
                <a:gd name="T115" fmla="*/ 24 h 195"/>
                <a:gd name="T116" fmla="*/ 2430 w 298"/>
                <a:gd name="T117" fmla="*/ 32 h 195"/>
                <a:gd name="T118" fmla="*/ 2259 w 298"/>
                <a:gd name="T119" fmla="*/ 32 h 1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8"/>
                <a:gd name="T181" fmla="*/ 0 h 195"/>
                <a:gd name="T182" fmla="*/ 298 w 298"/>
                <a:gd name="T183" fmla="*/ 195 h 1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8" h="195">
                  <a:moveTo>
                    <a:pt x="157" y="37"/>
                  </a:moveTo>
                  <a:lnTo>
                    <a:pt x="142" y="24"/>
                  </a:lnTo>
                  <a:lnTo>
                    <a:pt x="144" y="19"/>
                  </a:lnTo>
                  <a:lnTo>
                    <a:pt x="135" y="11"/>
                  </a:lnTo>
                  <a:lnTo>
                    <a:pt x="127" y="0"/>
                  </a:lnTo>
                  <a:lnTo>
                    <a:pt x="117" y="11"/>
                  </a:lnTo>
                  <a:lnTo>
                    <a:pt x="111" y="7"/>
                  </a:lnTo>
                  <a:lnTo>
                    <a:pt x="100" y="17"/>
                  </a:lnTo>
                  <a:lnTo>
                    <a:pt x="100" y="22"/>
                  </a:lnTo>
                  <a:lnTo>
                    <a:pt x="87" y="28"/>
                  </a:lnTo>
                  <a:lnTo>
                    <a:pt x="54" y="54"/>
                  </a:lnTo>
                  <a:lnTo>
                    <a:pt x="45" y="65"/>
                  </a:lnTo>
                  <a:lnTo>
                    <a:pt x="45" y="78"/>
                  </a:lnTo>
                  <a:lnTo>
                    <a:pt x="33" y="82"/>
                  </a:lnTo>
                  <a:lnTo>
                    <a:pt x="9" y="108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4" y="142"/>
                  </a:lnTo>
                  <a:lnTo>
                    <a:pt x="15" y="135"/>
                  </a:lnTo>
                  <a:lnTo>
                    <a:pt x="26" y="122"/>
                  </a:lnTo>
                  <a:lnTo>
                    <a:pt x="43" y="119"/>
                  </a:lnTo>
                  <a:lnTo>
                    <a:pt x="54" y="122"/>
                  </a:lnTo>
                  <a:lnTo>
                    <a:pt x="58" y="142"/>
                  </a:lnTo>
                  <a:lnTo>
                    <a:pt x="56" y="155"/>
                  </a:lnTo>
                  <a:lnTo>
                    <a:pt x="63" y="164"/>
                  </a:lnTo>
                  <a:lnTo>
                    <a:pt x="72" y="170"/>
                  </a:lnTo>
                  <a:lnTo>
                    <a:pt x="91" y="172"/>
                  </a:lnTo>
                  <a:lnTo>
                    <a:pt x="133" y="177"/>
                  </a:lnTo>
                  <a:lnTo>
                    <a:pt x="142" y="172"/>
                  </a:lnTo>
                  <a:lnTo>
                    <a:pt x="148" y="164"/>
                  </a:lnTo>
                  <a:lnTo>
                    <a:pt x="152" y="147"/>
                  </a:lnTo>
                  <a:lnTo>
                    <a:pt x="167" y="146"/>
                  </a:lnTo>
                  <a:lnTo>
                    <a:pt x="172" y="157"/>
                  </a:lnTo>
                  <a:lnTo>
                    <a:pt x="172" y="182"/>
                  </a:lnTo>
                  <a:lnTo>
                    <a:pt x="191" y="195"/>
                  </a:lnTo>
                  <a:lnTo>
                    <a:pt x="205" y="173"/>
                  </a:lnTo>
                  <a:lnTo>
                    <a:pt x="220" y="166"/>
                  </a:lnTo>
                  <a:lnTo>
                    <a:pt x="237" y="168"/>
                  </a:lnTo>
                  <a:lnTo>
                    <a:pt x="250" y="175"/>
                  </a:lnTo>
                  <a:lnTo>
                    <a:pt x="255" y="181"/>
                  </a:lnTo>
                  <a:lnTo>
                    <a:pt x="259" y="162"/>
                  </a:lnTo>
                  <a:lnTo>
                    <a:pt x="269" y="140"/>
                  </a:lnTo>
                  <a:lnTo>
                    <a:pt x="291" y="136"/>
                  </a:lnTo>
                  <a:lnTo>
                    <a:pt x="298" y="121"/>
                  </a:lnTo>
                  <a:lnTo>
                    <a:pt x="291" y="109"/>
                  </a:lnTo>
                  <a:lnTo>
                    <a:pt x="281" y="104"/>
                  </a:lnTo>
                  <a:lnTo>
                    <a:pt x="253" y="99"/>
                  </a:lnTo>
                  <a:lnTo>
                    <a:pt x="252" y="85"/>
                  </a:lnTo>
                  <a:lnTo>
                    <a:pt x="252" y="70"/>
                  </a:lnTo>
                  <a:lnTo>
                    <a:pt x="252" y="59"/>
                  </a:lnTo>
                  <a:lnTo>
                    <a:pt x="235" y="50"/>
                  </a:lnTo>
                  <a:lnTo>
                    <a:pt x="226" y="54"/>
                  </a:lnTo>
                  <a:lnTo>
                    <a:pt x="211" y="43"/>
                  </a:lnTo>
                  <a:lnTo>
                    <a:pt x="209" y="35"/>
                  </a:lnTo>
                  <a:lnTo>
                    <a:pt x="203" y="26"/>
                  </a:lnTo>
                  <a:lnTo>
                    <a:pt x="203" y="22"/>
                  </a:lnTo>
                  <a:lnTo>
                    <a:pt x="187" y="17"/>
                  </a:lnTo>
                  <a:lnTo>
                    <a:pt x="181" y="24"/>
                  </a:lnTo>
                  <a:lnTo>
                    <a:pt x="170" y="32"/>
                  </a:lnTo>
                  <a:lnTo>
                    <a:pt x="157" y="37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6"/>
            <p:cNvSpPr>
              <a:spLocks/>
            </p:cNvSpPr>
            <p:nvPr/>
          </p:nvSpPr>
          <p:spPr bwMode="auto">
            <a:xfrm>
              <a:off x="2121" y="2882"/>
              <a:ext cx="484" cy="203"/>
            </a:xfrm>
            <a:custGeom>
              <a:avLst/>
              <a:gdLst>
                <a:gd name="T0" fmla="*/ 246 w 453"/>
                <a:gd name="T1" fmla="*/ 33 h 207"/>
                <a:gd name="T2" fmla="*/ 478 w 453"/>
                <a:gd name="T3" fmla="*/ 40 h 207"/>
                <a:gd name="T4" fmla="*/ 827 w 453"/>
                <a:gd name="T5" fmla="*/ 39 h 207"/>
                <a:gd name="T6" fmla="*/ 1152 w 453"/>
                <a:gd name="T7" fmla="*/ 38 h 207"/>
                <a:gd name="T8" fmla="*/ 1579 w 453"/>
                <a:gd name="T9" fmla="*/ 43 h 207"/>
                <a:gd name="T10" fmla="*/ 1811 w 453"/>
                <a:gd name="T11" fmla="*/ 42 h 207"/>
                <a:gd name="T12" fmla="*/ 2265 w 453"/>
                <a:gd name="T13" fmla="*/ 40 h 207"/>
                <a:gd name="T14" fmla="*/ 2759 w 453"/>
                <a:gd name="T15" fmla="*/ 49 h 207"/>
                <a:gd name="T16" fmla="*/ 3000 w 453"/>
                <a:gd name="T17" fmla="*/ 40 h 207"/>
                <a:gd name="T18" fmla="*/ 2808 w 453"/>
                <a:gd name="T19" fmla="*/ 25 h 207"/>
                <a:gd name="T20" fmla="*/ 3621 w 453"/>
                <a:gd name="T21" fmla="*/ 5 h 207"/>
                <a:gd name="T22" fmla="*/ 3847 w 453"/>
                <a:gd name="T23" fmla="*/ 20 h 207"/>
                <a:gd name="T24" fmla="*/ 4441 w 453"/>
                <a:gd name="T25" fmla="*/ 2 h 207"/>
                <a:gd name="T26" fmla="*/ 5089 w 453"/>
                <a:gd name="T27" fmla="*/ 17 h 207"/>
                <a:gd name="T28" fmla="*/ 5533 w 453"/>
                <a:gd name="T29" fmla="*/ 8 h 207"/>
                <a:gd name="T30" fmla="*/ 5829 w 453"/>
                <a:gd name="T31" fmla="*/ 25 h 207"/>
                <a:gd name="T32" fmla="*/ 5950 w 453"/>
                <a:gd name="T33" fmla="*/ 40 h 207"/>
                <a:gd name="T34" fmla="*/ 5665 w 453"/>
                <a:gd name="T35" fmla="*/ 49 h 207"/>
                <a:gd name="T36" fmla="*/ 5716 w 453"/>
                <a:gd name="T37" fmla="*/ 59 h 207"/>
                <a:gd name="T38" fmla="*/ 5599 w 453"/>
                <a:gd name="T39" fmla="*/ 70 h 207"/>
                <a:gd name="T40" fmla="*/ 5298 w 453"/>
                <a:gd name="T41" fmla="*/ 80 h 207"/>
                <a:gd name="T42" fmla="*/ 5033 w 453"/>
                <a:gd name="T43" fmla="*/ 89 h 207"/>
                <a:gd name="T44" fmla="*/ 4366 w 453"/>
                <a:gd name="T45" fmla="*/ 91 h 207"/>
                <a:gd name="T46" fmla="*/ 3824 w 453"/>
                <a:gd name="T47" fmla="*/ 98 h 207"/>
                <a:gd name="T48" fmla="*/ 2898 w 453"/>
                <a:gd name="T49" fmla="*/ 91 h 207"/>
                <a:gd name="T50" fmla="*/ 2057 w 453"/>
                <a:gd name="T51" fmla="*/ 76 h 207"/>
                <a:gd name="T52" fmla="*/ 1981 w 453"/>
                <a:gd name="T53" fmla="*/ 68 h 207"/>
                <a:gd name="T54" fmla="*/ 1405 w 453"/>
                <a:gd name="T55" fmla="*/ 67 h 207"/>
                <a:gd name="T56" fmla="*/ 689 w 453"/>
                <a:gd name="T57" fmla="*/ 65 h 207"/>
                <a:gd name="T58" fmla="*/ 366 w 453"/>
                <a:gd name="T59" fmla="*/ 61 h 207"/>
                <a:gd name="T60" fmla="*/ 165 w 453"/>
                <a:gd name="T61" fmla="*/ 52 h 207"/>
                <a:gd name="T62" fmla="*/ 0 w 453"/>
                <a:gd name="T63" fmla="*/ 35 h 2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"/>
                <a:gd name="T97" fmla="*/ 0 h 207"/>
                <a:gd name="T98" fmla="*/ 453 w 453"/>
                <a:gd name="T99" fmla="*/ 207 h 2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" h="207">
                  <a:moveTo>
                    <a:pt x="0" y="74"/>
                  </a:moveTo>
                  <a:lnTo>
                    <a:pt x="19" y="72"/>
                  </a:lnTo>
                  <a:lnTo>
                    <a:pt x="26" y="70"/>
                  </a:lnTo>
                  <a:lnTo>
                    <a:pt x="36" y="82"/>
                  </a:lnTo>
                  <a:lnTo>
                    <a:pt x="48" y="78"/>
                  </a:lnTo>
                  <a:lnTo>
                    <a:pt x="63" y="80"/>
                  </a:lnTo>
                  <a:lnTo>
                    <a:pt x="72" y="87"/>
                  </a:lnTo>
                  <a:lnTo>
                    <a:pt x="88" y="78"/>
                  </a:lnTo>
                  <a:lnTo>
                    <a:pt x="109" y="79"/>
                  </a:lnTo>
                  <a:lnTo>
                    <a:pt x="118" y="88"/>
                  </a:lnTo>
                  <a:lnTo>
                    <a:pt x="131" y="91"/>
                  </a:lnTo>
                  <a:lnTo>
                    <a:pt x="138" y="85"/>
                  </a:lnTo>
                  <a:lnTo>
                    <a:pt x="161" y="81"/>
                  </a:lnTo>
                  <a:lnTo>
                    <a:pt x="172" y="81"/>
                  </a:lnTo>
                  <a:lnTo>
                    <a:pt x="189" y="87"/>
                  </a:lnTo>
                  <a:lnTo>
                    <a:pt x="209" y="100"/>
                  </a:lnTo>
                  <a:lnTo>
                    <a:pt x="224" y="94"/>
                  </a:lnTo>
                  <a:lnTo>
                    <a:pt x="227" y="81"/>
                  </a:lnTo>
                  <a:lnTo>
                    <a:pt x="217" y="64"/>
                  </a:lnTo>
                  <a:lnTo>
                    <a:pt x="212" y="40"/>
                  </a:lnTo>
                  <a:lnTo>
                    <a:pt x="263" y="5"/>
                  </a:lnTo>
                  <a:lnTo>
                    <a:pt x="274" y="5"/>
                  </a:lnTo>
                  <a:lnTo>
                    <a:pt x="276" y="17"/>
                  </a:lnTo>
                  <a:lnTo>
                    <a:pt x="291" y="20"/>
                  </a:lnTo>
                  <a:lnTo>
                    <a:pt x="323" y="16"/>
                  </a:lnTo>
                  <a:lnTo>
                    <a:pt x="336" y="2"/>
                  </a:lnTo>
                  <a:lnTo>
                    <a:pt x="376" y="0"/>
                  </a:lnTo>
                  <a:lnTo>
                    <a:pt x="385" y="17"/>
                  </a:lnTo>
                  <a:lnTo>
                    <a:pt x="402" y="17"/>
                  </a:lnTo>
                  <a:lnTo>
                    <a:pt x="417" y="8"/>
                  </a:lnTo>
                  <a:lnTo>
                    <a:pt x="442" y="24"/>
                  </a:lnTo>
                  <a:lnTo>
                    <a:pt x="442" y="52"/>
                  </a:lnTo>
                  <a:lnTo>
                    <a:pt x="453" y="64"/>
                  </a:lnTo>
                  <a:lnTo>
                    <a:pt x="450" y="82"/>
                  </a:lnTo>
                  <a:lnTo>
                    <a:pt x="442" y="100"/>
                  </a:lnTo>
                  <a:lnTo>
                    <a:pt x="429" y="100"/>
                  </a:lnTo>
                  <a:lnTo>
                    <a:pt x="424" y="105"/>
                  </a:lnTo>
                  <a:lnTo>
                    <a:pt x="432" y="120"/>
                  </a:lnTo>
                  <a:lnTo>
                    <a:pt x="432" y="135"/>
                  </a:lnTo>
                  <a:lnTo>
                    <a:pt x="424" y="148"/>
                  </a:lnTo>
                  <a:lnTo>
                    <a:pt x="402" y="160"/>
                  </a:lnTo>
                  <a:lnTo>
                    <a:pt x="401" y="173"/>
                  </a:lnTo>
                  <a:lnTo>
                    <a:pt x="401" y="186"/>
                  </a:lnTo>
                  <a:lnTo>
                    <a:pt x="380" y="190"/>
                  </a:lnTo>
                  <a:lnTo>
                    <a:pt x="346" y="188"/>
                  </a:lnTo>
                  <a:lnTo>
                    <a:pt x="330" y="193"/>
                  </a:lnTo>
                  <a:lnTo>
                    <a:pt x="301" y="193"/>
                  </a:lnTo>
                  <a:lnTo>
                    <a:pt x="289" y="207"/>
                  </a:lnTo>
                  <a:lnTo>
                    <a:pt x="243" y="192"/>
                  </a:lnTo>
                  <a:lnTo>
                    <a:pt x="220" y="193"/>
                  </a:lnTo>
                  <a:lnTo>
                    <a:pt x="162" y="180"/>
                  </a:lnTo>
                  <a:lnTo>
                    <a:pt x="154" y="166"/>
                  </a:lnTo>
                  <a:lnTo>
                    <a:pt x="154" y="150"/>
                  </a:lnTo>
                  <a:lnTo>
                    <a:pt x="150" y="141"/>
                  </a:lnTo>
                  <a:lnTo>
                    <a:pt x="143" y="137"/>
                  </a:lnTo>
                  <a:lnTo>
                    <a:pt x="107" y="139"/>
                  </a:lnTo>
                  <a:lnTo>
                    <a:pt x="57" y="144"/>
                  </a:lnTo>
                  <a:lnTo>
                    <a:pt x="52" y="132"/>
                  </a:lnTo>
                  <a:lnTo>
                    <a:pt x="43" y="128"/>
                  </a:lnTo>
                  <a:lnTo>
                    <a:pt x="28" y="123"/>
                  </a:lnTo>
                  <a:lnTo>
                    <a:pt x="13" y="119"/>
                  </a:lnTo>
                  <a:lnTo>
                    <a:pt x="13" y="105"/>
                  </a:lnTo>
                  <a:lnTo>
                    <a:pt x="13" y="8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7"/>
            <p:cNvSpPr>
              <a:spLocks/>
            </p:cNvSpPr>
            <p:nvPr/>
          </p:nvSpPr>
          <p:spPr bwMode="auto">
            <a:xfrm>
              <a:off x="2548" y="2907"/>
              <a:ext cx="449" cy="251"/>
            </a:xfrm>
            <a:custGeom>
              <a:avLst/>
              <a:gdLst>
                <a:gd name="T0" fmla="*/ 2 w 420"/>
                <a:gd name="T1" fmla="*/ 89 h 255"/>
                <a:gd name="T2" fmla="*/ 188 w 420"/>
                <a:gd name="T3" fmla="*/ 92 h 255"/>
                <a:gd name="T4" fmla="*/ 165 w 420"/>
                <a:gd name="T5" fmla="*/ 94 h 255"/>
                <a:gd name="T6" fmla="*/ 215 w 420"/>
                <a:gd name="T7" fmla="*/ 101 h 255"/>
                <a:gd name="T8" fmla="*/ 367 w 420"/>
                <a:gd name="T9" fmla="*/ 101 h 255"/>
                <a:gd name="T10" fmla="*/ 944 w 420"/>
                <a:gd name="T11" fmla="*/ 127 h 255"/>
                <a:gd name="T12" fmla="*/ 1137 w 420"/>
                <a:gd name="T13" fmla="*/ 128 h 255"/>
                <a:gd name="T14" fmla="*/ 1589 w 420"/>
                <a:gd name="T15" fmla="*/ 139 h 255"/>
                <a:gd name="T16" fmla="*/ 1803 w 420"/>
                <a:gd name="T17" fmla="*/ 133 h 255"/>
                <a:gd name="T18" fmla="*/ 2118 w 420"/>
                <a:gd name="T19" fmla="*/ 133 h 255"/>
                <a:gd name="T20" fmla="*/ 2221 w 420"/>
                <a:gd name="T21" fmla="*/ 136 h 255"/>
                <a:gd name="T22" fmla="*/ 2492 w 420"/>
                <a:gd name="T23" fmla="*/ 133 h 255"/>
                <a:gd name="T24" fmla="*/ 2981 w 420"/>
                <a:gd name="T25" fmla="*/ 125 h 255"/>
                <a:gd name="T26" fmla="*/ 3543 w 420"/>
                <a:gd name="T27" fmla="*/ 121 h 255"/>
                <a:gd name="T28" fmla="*/ 3788 w 420"/>
                <a:gd name="T29" fmla="*/ 123 h 255"/>
                <a:gd name="T30" fmla="*/ 3893 w 420"/>
                <a:gd name="T31" fmla="*/ 128 h 255"/>
                <a:gd name="T32" fmla="*/ 4071 w 420"/>
                <a:gd name="T33" fmla="*/ 119 h 255"/>
                <a:gd name="T34" fmla="*/ 4338 w 420"/>
                <a:gd name="T35" fmla="*/ 114 h 255"/>
                <a:gd name="T36" fmla="*/ 4618 w 420"/>
                <a:gd name="T37" fmla="*/ 112 h 255"/>
                <a:gd name="T38" fmla="*/ 5063 w 420"/>
                <a:gd name="T39" fmla="*/ 92 h 255"/>
                <a:gd name="T40" fmla="*/ 5162 w 420"/>
                <a:gd name="T41" fmla="*/ 85 h 255"/>
                <a:gd name="T42" fmla="*/ 5244 w 420"/>
                <a:gd name="T43" fmla="*/ 65 h 255"/>
                <a:gd name="T44" fmla="*/ 5283 w 420"/>
                <a:gd name="T45" fmla="*/ 42 h 255"/>
                <a:gd name="T46" fmla="*/ 5462 w 420"/>
                <a:gd name="T47" fmla="*/ 41 h 255"/>
                <a:gd name="T48" fmla="*/ 5606 w 420"/>
                <a:gd name="T49" fmla="*/ 31 h 255"/>
                <a:gd name="T50" fmla="*/ 5666 w 420"/>
                <a:gd name="T51" fmla="*/ 31 h 255"/>
                <a:gd name="T52" fmla="*/ 5511 w 420"/>
                <a:gd name="T53" fmla="*/ 31 h 255"/>
                <a:gd name="T54" fmla="*/ 5413 w 420"/>
                <a:gd name="T55" fmla="*/ 31 h 255"/>
                <a:gd name="T56" fmla="*/ 5155 w 420"/>
                <a:gd name="T57" fmla="*/ 31 h 255"/>
                <a:gd name="T58" fmla="*/ 5010 w 420"/>
                <a:gd name="T59" fmla="*/ 31 h 255"/>
                <a:gd name="T60" fmla="*/ 4849 w 420"/>
                <a:gd name="T61" fmla="*/ 15 h 255"/>
                <a:gd name="T62" fmla="*/ 4686 w 420"/>
                <a:gd name="T63" fmla="*/ 15 h 255"/>
                <a:gd name="T64" fmla="*/ 4413 w 420"/>
                <a:gd name="T65" fmla="*/ 0 h 255"/>
                <a:gd name="T66" fmla="*/ 4252 w 420"/>
                <a:gd name="T67" fmla="*/ 2 h 255"/>
                <a:gd name="T68" fmla="*/ 3697 w 420"/>
                <a:gd name="T69" fmla="*/ 7 h 255"/>
                <a:gd name="T70" fmla="*/ 3589 w 420"/>
                <a:gd name="T71" fmla="*/ 19 h 255"/>
                <a:gd name="T72" fmla="*/ 3455 w 420"/>
                <a:gd name="T73" fmla="*/ 31 h 255"/>
                <a:gd name="T74" fmla="*/ 3249 w 420"/>
                <a:gd name="T75" fmla="*/ 31 h 255"/>
                <a:gd name="T76" fmla="*/ 3072 w 420"/>
                <a:gd name="T77" fmla="*/ 31 h 255"/>
                <a:gd name="T78" fmla="*/ 2906 w 420"/>
                <a:gd name="T79" fmla="*/ 31 h 255"/>
                <a:gd name="T80" fmla="*/ 2790 w 420"/>
                <a:gd name="T81" fmla="*/ 31 h 255"/>
                <a:gd name="T82" fmla="*/ 2710 w 420"/>
                <a:gd name="T83" fmla="*/ 31 h 255"/>
                <a:gd name="T84" fmla="*/ 2535 w 420"/>
                <a:gd name="T85" fmla="*/ 31 h 255"/>
                <a:gd name="T86" fmla="*/ 2289 w 420"/>
                <a:gd name="T87" fmla="*/ 31 h 255"/>
                <a:gd name="T88" fmla="*/ 1818 w 420"/>
                <a:gd name="T89" fmla="*/ 31 h 255"/>
                <a:gd name="T90" fmla="*/ 1611 w 420"/>
                <a:gd name="T91" fmla="*/ 31 h 255"/>
                <a:gd name="T92" fmla="*/ 1137 w 420"/>
                <a:gd name="T93" fmla="*/ 31 h 255"/>
                <a:gd name="T94" fmla="*/ 1064 w 420"/>
                <a:gd name="T95" fmla="*/ 31 h 255"/>
                <a:gd name="T96" fmla="*/ 931 w 420"/>
                <a:gd name="T97" fmla="*/ 31 h 255"/>
                <a:gd name="T98" fmla="*/ 762 w 420"/>
                <a:gd name="T99" fmla="*/ 31 h 255"/>
                <a:gd name="T100" fmla="*/ 713 w 420"/>
                <a:gd name="T101" fmla="*/ 31 h 255"/>
                <a:gd name="T102" fmla="*/ 668 w 420"/>
                <a:gd name="T103" fmla="*/ 31 h 255"/>
                <a:gd name="T104" fmla="*/ 584 w 420"/>
                <a:gd name="T105" fmla="*/ 35 h 255"/>
                <a:gd name="T106" fmla="*/ 392 w 420"/>
                <a:gd name="T107" fmla="*/ 35 h 255"/>
                <a:gd name="T108" fmla="*/ 343 w 420"/>
                <a:gd name="T109" fmla="*/ 39 h 255"/>
                <a:gd name="T110" fmla="*/ 447 w 420"/>
                <a:gd name="T111" fmla="*/ 54 h 255"/>
                <a:gd name="T112" fmla="*/ 418 w 420"/>
                <a:gd name="T113" fmla="*/ 62 h 255"/>
                <a:gd name="T114" fmla="*/ 300 w 420"/>
                <a:gd name="T115" fmla="*/ 69 h 255"/>
                <a:gd name="T116" fmla="*/ 188 w 420"/>
                <a:gd name="T117" fmla="*/ 72 h 255"/>
                <a:gd name="T118" fmla="*/ 4 w 420"/>
                <a:gd name="T119" fmla="*/ 75 h 255"/>
                <a:gd name="T120" fmla="*/ 0 w 420"/>
                <a:gd name="T121" fmla="*/ 81 h 255"/>
                <a:gd name="T122" fmla="*/ 2 w 420"/>
                <a:gd name="T123" fmla="*/ 89 h 2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0"/>
                <a:gd name="T187" fmla="*/ 0 h 255"/>
                <a:gd name="T188" fmla="*/ 420 w 420"/>
                <a:gd name="T189" fmla="*/ 255 h 2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0" h="255">
                  <a:moveTo>
                    <a:pt x="2" y="162"/>
                  </a:moveTo>
                  <a:lnTo>
                    <a:pt x="15" y="173"/>
                  </a:lnTo>
                  <a:lnTo>
                    <a:pt x="13" y="179"/>
                  </a:lnTo>
                  <a:lnTo>
                    <a:pt x="17" y="190"/>
                  </a:lnTo>
                  <a:lnTo>
                    <a:pt x="28" y="190"/>
                  </a:lnTo>
                  <a:lnTo>
                    <a:pt x="70" y="231"/>
                  </a:lnTo>
                  <a:lnTo>
                    <a:pt x="83" y="233"/>
                  </a:lnTo>
                  <a:lnTo>
                    <a:pt x="117" y="255"/>
                  </a:lnTo>
                  <a:lnTo>
                    <a:pt x="133" y="242"/>
                  </a:lnTo>
                  <a:lnTo>
                    <a:pt x="157" y="244"/>
                  </a:lnTo>
                  <a:lnTo>
                    <a:pt x="165" y="249"/>
                  </a:lnTo>
                  <a:lnTo>
                    <a:pt x="183" y="242"/>
                  </a:lnTo>
                  <a:lnTo>
                    <a:pt x="220" y="227"/>
                  </a:lnTo>
                  <a:lnTo>
                    <a:pt x="263" y="220"/>
                  </a:lnTo>
                  <a:lnTo>
                    <a:pt x="281" y="223"/>
                  </a:lnTo>
                  <a:lnTo>
                    <a:pt x="287" y="233"/>
                  </a:lnTo>
                  <a:lnTo>
                    <a:pt x="302" y="216"/>
                  </a:lnTo>
                  <a:lnTo>
                    <a:pt x="322" y="209"/>
                  </a:lnTo>
                  <a:lnTo>
                    <a:pt x="341" y="206"/>
                  </a:lnTo>
                  <a:lnTo>
                    <a:pt x="374" y="173"/>
                  </a:lnTo>
                  <a:lnTo>
                    <a:pt x="383" y="153"/>
                  </a:lnTo>
                  <a:lnTo>
                    <a:pt x="387" y="113"/>
                  </a:lnTo>
                  <a:lnTo>
                    <a:pt x="391" y="81"/>
                  </a:lnTo>
                  <a:lnTo>
                    <a:pt x="404" y="80"/>
                  </a:lnTo>
                  <a:lnTo>
                    <a:pt x="414" y="68"/>
                  </a:lnTo>
                  <a:lnTo>
                    <a:pt x="420" y="59"/>
                  </a:lnTo>
                  <a:lnTo>
                    <a:pt x="407" y="50"/>
                  </a:lnTo>
                  <a:lnTo>
                    <a:pt x="400" y="54"/>
                  </a:lnTo>
                  <a:lnTo>
                    <a:pt x="381" y="50"/>
                  </a:lnTo>
                  <a:lnTo>
                    <a:pt x="370" y="35"/>
                  </a:lnTo>
                  <a:lnTo>
                    <a:pt x="359" y="15"/>
                  </a:lnTo>
                  <a:lnTo>
                    <a:pt x="346" y="15"/>
                  </a:lnTo>
                  <a:lnTo>
                    <a:pt x="326" y="0"/>
                  </a:lnTo>
                  <a:lnTo>
                    <a:pt x="315" y="2"/>
                  </a:lnTo>
                  <a:lnTo>
                    <a:pt x="274" y="7"/>
                  </a:lnTo>
                  <a:lnTo>
                    <a:pt x="266" y="19"/>
                  </a:lnTo>
                  <a:lnTo>
                    <a:pt x="255" y="33"/>
                  </a:lnTo>
                  <a:lnTo>
                    <a:pt x="240" y="41"/>
                  </a:lnTo>
                  <a:lnTo>
                    <a:pt x="226" y="44"/>
                  </a:lnTo>
                  <a:lnTo>
                    <a:pt x="216" y="41"/>
                  </a:lnTo>
                  <a:lnTo>
                    <a:pt x="207" y="35"/>
                  </a:lnTo>
                  <a:lnTo>
                    <a:pt x="200" y="33"/>
                  </a:lnTo>
                  <a:lnTo>
                    <a:pt x="187" y="39"/>
                  </a:lnTo>
                  <a:lnTo>
                    <a:pt x="170" y="48"/>
                  </a:lnTo>
                  <a:lnTo>
                    <a:pt x="135" y="63"/>
                  </a:lnTo>
                  <a:lnTo>
                    <a:pt x="120" y="65"/>
                  </a:lnTo>
                  <a:lnTo>
                    <a:pt x="83" y="63"/>
                  </a:lnTo>
                  <a:lnTo>
                    <a:pt x="78" y="61"/>
                  </a:lnTo>
                  <a:lnTo>
                    <a:pt x="68" y="46"/>
                  </a:lnTo>
                  <a:lnTo>
                    <a:pt x="56" y="39"/>
                  </a:lnTo>
                  <a:lnTo>
                    <a:pt x="52" y="44"/>
                  </a:lnTo>
                  <a:lnTo>
                    <a:pt x="50" y="59"/>
                  </a:lnTo>
                  <a:lnTo>
                    <a:pt x="43" y="74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33" y="93"/>
                  </a:lnTo>
                  <a:lnTo>
                    <a:pt x="31" y="108"/>
                  </a:lnTo>
                  <a:lnTo>
                    <a:pt x="22" y="122"/>
                  </a:lnTo>
                  <a:lnTo>
                    <a:pt x="15" y="128"/>
                  </a:lnTo>
                  <a:lnTo>
                    <a:pt x="4" y="134"/>
                  </a:lnTo>
                  <a:lnTo>
                    <a:pt x="0" y="146"/>
                  </a:lnTo>
                  <a:lnTo>
                    <a:pt x="2" y="162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18"/>
            <p:cNvSpPr>
              <a:spLocks/>
            </p:cNvSpPr>
            <p:nvPr/>
          </p:nvSpPr>
          <p:spPr bwMode="auto">
            <a:xfrm>
              <a:off x="2353" y="3065"/>
              <a:ext cx="213" cy="113"/>
            </a:xfrm>
            <a:custGeom>
              <a:avLst/>
              <a:gdLst>
                <a:gd name="T0" fmla="*/ 228 w 199"/>
                <a:gd name="T1" fmla="*/ 28 h 115"/>
                <a:gd name="T2" fmla="*/ 534 w 199"/>
                <a:gd name="T3" fmla="*/ 44 h 115"/>
                <a:gd name="T4" fmla="*/ 435 w 199"/>
                <a:gd name="T5" fmla="*/ 50 h 115"/>
                <a:gd name="T6" fmla="*/ 320 w 199"/>
                <a:gd name="T7" fmla="*/ 54 h 115"/>
                <a:gd name="T8" fmla="*/ 152 w 199"/>
                <a:gd name="T9" fmla="*/ 55 h 115"/>
                <a:gd name="T10" fmla="*/ 0 w 199"/>
                <a:gd name="T11" fmla="*/ 56 h 115"/>
                <a:gd name="T12" fmla="*/ 279 w 199"/>
                <a:gd name="T13" fmla="*/ 60 h 115"/>
                <a:gd name="T14" fmla="*/ 393 w 199"/>
                <a:gd name="T15" fmla="*/ 61 h 115"/>
                <a:gd name="T16" fmla="*/ 758 w 199"/>
                <a:gd name="T17" fmla="*/ 54 h 115"/>
                <a:gd name="T18" fmla="*/ 1536 w 199"/>
                <a:gd name="T19" fmla="*/ 61 h 115"/>
                <a:gd name="T20" fmla="*/ 2029 w 199"/>
                <a:gd name="T21" fmla="*/ 35 h 115"/>
                <a:gd name="T22" fmla="*/ 2139 w 199"/>
                <a:gd name="T23" fmla="*/ 28 h 115"/>
                <a:gd name="T24" fmla="*/ 2258 w 199"/>
                <a:gd name="T25" fmla="*/ 28 h 115"/>
                <a:gd name="T26" fmla="*/ 2517 w 199"/>
                <a:gd name="T27" fmla="*/ 28 h 115"/>
                <a:gd name="T28" fmla="*/ 2834 w 199"/>
                <a:gd name="T29" fmla="*/ 28 h 115"/>
                <a:gd name="T30" fmla="*/ 2787 w 199"/>
                <a:gd name="T31" fmla="*/ 15 h 115"/>
                <a:gd name="T32" fmla="*/ 2591 w 199"/>
                <a:gd name="T33" fmla="*/ 0 h 115"/>
                <a:gd name="T34" fmla="*/ 2450 w 199"/>
                <a:gd name="T35" fmla="*/ 2 h 115"/>
                <a:gd name="T36" fmla="*/ 2311 w 199"/>
                <a:gd name="T37" fmla="*/ 5 h 115"/>
                <a:gd name="T38" fmla="*/ 2053 w 199"/>
                <a:gd name="T39" fmla="*/ 1 h 115"/>
                <a:gd name="T40" fmla="*/ 1813 w 199"/>
                <a:gd name="T41" fmla="*/ 2 h 115"/>
                <a:gd name="T42" fmla="*/ 1543 w 199"/>
                <a:gd name="T43" fmla="*/ 7 h 115"/>
                <a:gd name="T44" fmla="*/ 1177 w 199"/>
                <a:gd name="T45" fmla="*/ 5 h 115"/>
                <a:gd name="T46" fmla="*/ 1026 w 199"/>
                <a:gd name="T47" fmla="*/ 20 h 115"/>
                <a:gd name="T48" fmla="*/ 435 w 199"/>
                <a:gd name="T49" fmla="*/ 7 h 115"/>
                <a:gd name="T50" fmla="*/ 199 w 199"/>
                <a:gd name="T51" fmla="*/ 7 h 115"/>
                <a:gd name="T52" fmla="*/ 199 w 199"/>
                <a:gd name="T53" fmla="*/ 28 h 115"/>
                <a:gd name="T54" fmla="*/ 228 w 199"/>
                <a:gd name="T55" fmla="*/ 28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9"/>
                <a:gd name="T85" fmla="*/ 0 h 115"/>
                <a:gd name="T86" fmla="*/ 199 w 199"/>
                <a:gd name="T87" fmla="*/ 115 h 11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9" h="115">
                  <a:moveTo>
                    <a:pt x="17" y="63"/>
                  </a:moveTo>
                  <a:lnTo>
                    <a:pt x="37" y="83"/>
                  </a:lnTo>
                  <a:lnTo>
                    <a:pt x="31" y="93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0" y="104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53" y="100"/>
                  </a:lnTo>
                  <a:lnTo>
                    <a:pt x="108" y="114"/>
                  </a:lnTo>
                  <a:lnTo>
                    <a:pt x="144" y="74"/>
                  </a:lnTo>
                  <a:lnTo>
                    <a:pt x="151" y="57"/>
                  </a:lnTo>
                  <a:lnTo>
                    <a:pt x="158" y="52"/>
                  </a:lnTo>
                  <a:lnTo>
                    <a:pt x="178" y="54"/>
                  </a:lnTo>
                  <a:lnTo>
                    <a:pt x="199" y="30"/>
                  </a:lnTo>
                  <a:lnTo>
                    <a:pt x="197" y="15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3" y="5"/>
                  </a:lnTo>
                  <a:lnTo>
                    <a:pt x="145" y="1"/>
                  </a:lnTo>
                  <a:lnTo>
                    <a:pt x="127" y="2"/>
                  </a:lnTo>
                  <a:lnTo>
                    <a:pt x="109" y="7"/>
                  </a:lnTo>
                  <a:lnTo>
                    <a:pt x="84" y="5"/>
                  </a:lnTo>
                  <a:lnTo>
                    <a:pt x="73" y="20"/>
                  </a:lnTo>
                  <a:lnTo>
                    <a:pt x="31" y="7"/>
                  </a:lnTo>
                  <a:lnTo>
                    <a:pt x="15" y="7"/>
                  </a:lnTo>
                  <a:lnTo>
                    <a:pt x="15" y="32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19"/>
            <p:cNvSpPr>
              <a:spLocks/>
            </p:cNvSpPr>
            <p:nvPr/>
          </p:nvSpPr>
          <p:spPr bwMode="auto">
            <a:xfrm>
              <a:off x="2976" y="3272"/>
              <a:ext cx="411" cy="274"/>
            </a:xfrm>
            <a:custGeom>
              <a:avLst/>
              <a:gdLst>
                <a:gd name="T0" fmla="*/ 7 w 384"/>
                <a:gd name="T1" fmla="*/ 20 h 281"/>
                <a:gd name="T2" fmla="*/ 2 w 384"/>
                <a:gd name="T3" fmla="*/ 20 h 281"/>
                <a:gd name="T4" fmla="*/ 393 w 384"/>
                <a:gd name="T5" fmla="*/ 32 h 281"/>
                <a:gd name="T6" fmla="*/ 421 w 384"/>
                <a:gd name="T7" fmla="*/ 46 h 281"/>
                <a:gd name="T8" fmla="*/ 6 w 384"/>
                <a:gd name="T9" fmla="*/ 52 h 281"/>
                <a:gd name="T10" fmla="*/ 133 w 384"/>
                <a:gd name="T11" fmla="*/ 58 h 281"/>
                <a:gd name="T12" fmla="*/ 6 w 384"/>
                <a:gd name="T13" fmla="*/ 70 h 281"/>
                <a:gd name="T14" fmla="*/ 133 w 384"/>
                <a:gd name="T15" fmla="*/ 79 h 281"/>
                <a:gd name="T16" fmla="*/ 421 w 384"/>
                <a:gd name="T17" fmla="*/ 84 h 281"/>
                <a:gd name="T18" fmla="*/ 435 w 384"/>
                <a:gd name="T19" fmla="*/ 96 h 281"/>
                <a:gd name="T20" fmla="*/ 628 w 384"/>
                <a:gd name="T21" fmla="*/ 105 h 281"/>
                <a:gd name="T22" fmla="*/ 1538 w 384"/>
                <a:gd name="T23" fmla="*/ 98 h 281"/>
                <a:gd name="T24" fmla="*/ 2112 w 384"/>
                <a:gd name="T25" fmla="*/ 88 h 281"/>
                <a:gd name="T26" fmla="*/ 2545 w 384"/>
                <a:gd name="T27" fmla="*/ 94 h 281"/>
                <a:gd name="T28" fmla="*/ 2963 w 384"/>
                <a:gd name="T29" fmla="*/ 98 h 281"/>
                <a:gd name="T30" fmla="*/ 3431 w 384"/>
                <a:gd name="T31" fmla="*/ 93 h 281"/>
                <a:gd name="T32" fmla="*/ 3475 w 384"/>
                <a:gd name="T33" fmla="*/ 84 h 281"/>
                <a:gd name="T34" fmla="*/ 3839 w 384"/>
                <a:gd name="T35" fmla="*/ 84 h 281"/>
                <a:gd name="T36" fmla="*/ 4012 w 384"/>
                <a:gd name="T37" fmla="*/ 80 h 281"/>
                <a:gd name="T38" fmla="*/ 4767 w 384"/>
                <a:gd name="T39" fmla="*/ 74 h 281"/>
                <a:gd name="T40" fmla="*/ 5021 w 384"/>
                <a:gd name="T41" fmla="*/ 65 h 281"/>
                <a:gd name="T42" fmla="*/ 4638 w 384"/>
                <a:gd name="T43" fmla="*/ 55 h 281"/>
                <a:gd name="T44" fmla="*/ 4808 w 384"/>
                <a:gd name="T45" fmla="*/ 49 h 281"/>
                <a:gd name="T46" fmla="*/ 4927 w 384"/>
                <a:gd name="T47" fmla="*/ 44 h 281"/>
                <a:gd name="T48" fmla="*/ 5048 w 384"/>
                <a:gd name="T49" fmla="*/ 32 h 281"/>
                <a:gd name="T50" fmla="*/ 5146 w 384"/>
                <a:gd name="T51" fmla="*/ 20 h 281"/>
                <a:gd name="T52" fmla="*/ 5433 w 384"/>
                <a:gd name="T53" fmla="*/ 20 h 281"/>
                <a:gd name="T54" fmla="*/ 5267 w 384"/>
                <a:gd name="T55" fmla="*/ 9 h 281"/>
                <a:gd name="T56" fmla="*/ 4560 w 384"/>
                <a:gd name="T57" fmla="*/ 2 h 281"/>
                <a:gd name="T58" fmla="*/ 3754 w 384"/>
                <a:gd name="T59" fmla="*/ 6 h 281"/>
                <a:gd name="T60" fmla="*/ 3034 w 384"/>
                <a:gd name="T61" fmla="*/ 20 h 281"/>
                <a:gd name="T62" fmla="*/ 2442 w 384"/>
                <a:gd name="T63" fmla="*/ 20 h 281"/>
                <a:gd name="T64" fmla="*/ 1680 w 384"/>
                <a:gd name="T65" fmla="*/ 20 h 281"/>
                <a:gd name="T66" fmla="*/ 1173 w 384"/>
                <a:gd name="T67" fmla="*/ 20 h 281"/>
                <a:gd name="T68" fmla="*/ 587 w 384"/>
                <a:gd name="T69" fmla="*/ 20 h 281"/>
                <a:gd name="T70" fmla="*/ 133 w 384"/>
                <a:gd name="T71" fmla="*/ 20 h 2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4"/>
                <a:gd name="T109" fmla="*/ 0 h 281"/>
                <a:gd name="T110" fmla="*/ 384 w 384"/>
                <a:gd name="T111" fmla="*/ 281 h 2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4" h="281">
                  <a:moveTo>
                    <a:pt x="9" y="33"/>
                  </a:moveTo>
                  <a:lnTo>
                    <a:pt x="7" y="39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13" y="80"/>
                  </a:lnTo>
                  <a:lnTo>
                    <a:pt x="28" y="82"/>
                  </a:lnTo>
                  <a:lnTo>
                    <a:pt x="31" y="91"/>
                  </a:lnTo>
                  <a:lnTo>
                    <a:pt x="30" y="115"/>
                  </a:lnTo>
                  <a:lnTo>
                    <a:pt x="24" y="122"/>
                  </a:lnTo>
                  <a:lnTo>
                    <a:pt x="6" y="134"/>
                  </a:lnTo>
                  <a:lnTo>
                    <a:pt x="4" y="140"/>
                  </a:lnTo>
                  <a:lnTo>
                    <a:pt x="9" y="158"/>
                  </a:lnTo>
                  <a:lnTo>
                    <a:pt x="11" y="172"/>
                  </a:lnTo>
                  <a:lnTo>
                    <a:pt x="6" y="185"/>
                  </a:lnTo>
                  <a:lnTo>
                    <a:pt x="0" y="195"/>
                  </a:lnTo>
                  <a:lnTo>
                    <a:pt x="9" y="208"/>
                  </a:lnTo>
                  <a:lnTo>
                    <a:pt x="17" y="206"/>
                  </a:lnTo>
                  <a:lnTo>
                    <a:pt x="30" y="221"/>
                  </a:lnTo>
                  <a:lnTo>
                    <a:pt x="31" y="235"/>
                  </a:lnTo>
                  <a:lnTo>
                    <a:pt x="31" y="255"/>
                  </a:lnTo>
                  <a:lnTo>
                    <a:pt x="30" y="264"/>
                  </a:lnTo>
                  <a:lnTo>
                    <a:pt x="44" y="281"/>
                  </a:lnTo>
                  <a:lnTo>
                    <a:pt x="74" y="275"/>
                  </a:lnTo>
                  <a:lnTo>
                    <a:pt x="109" y="264"/>
                  </a:lnTo>
                  <a:lnTo>
                    <a:pt x="136" y="247"/>
                  </a:lnTo>
                  <a:lnTo>
                    <a:pt x="149" y="235"/>
                  </a:lnTo>
                  <a:lnTo>
                    <a:pt x="166" y="259"/>
                  </a:lnTo>
                  <a:lnTo>
                    <a:pt x="179" y="253"/>
                  </a:lnTo>
                  <a:lnTo>
                    <a:pt x="197" y="259"/>
                  </a:lnTo>
                  <a:lnTo>
                    <a:pt x="208" y="262"/>
                  </a:lnTo>
                  <a:lnTo>
                    <a:pt x="230" y="253"/>
                  </a:lnTo>
                  <a:lnTo>
                    <a:pt x="243" y="248"/>
                  </a:lnTo>
                  <a:lnTo>
                    <a:pt x="243" y="237"/>
                  </a:lnTo>
                  <a:lnTo>
                    <a:pt x="245" y="219"/>
                  </a:lnTo>
                  <a:lnTo>
                    <a:pt x="256" y="213"/>
                  </a:lnTo>
                  <a:lnTo>
                    <a:pt x="271" y="219"/>
                  </a:lnTo>
                  <a:lnTo>
                    <a:pt x="273" y="226"/>
                  </a:lnTo>
                  <a:lnTo>
                    <a:pt x="284" y="211"/>
                  </a:lnTo>
                  <a:lnTo>
                    <a:pt x="312" y="198"/>
                  </a:lnTo>
                  <a:lnTo>
                    <a:pt x="336" y="195"/>
                  </a:lnTo>
                  <a:lnTo>
                    <a:pt x="358" y="195"/>
                  </a:lnTo>
                  <a:lnTo>
                    <a:pt x="354" y="174"/>
                  </a:lnTo>
                  <a:lnTo>
                    <a:pt x="351" y="163"/>
                  </a:lnTo>
                  <a:lnTo>
                    <a:pt x="328" y="146"/>
                  </a:lnTo>
                  <a:lnTo>
                    <a:pt x="327" y="141"/>
                  </a:lnTo>
                  <a:lnTo>
                    <a:pt x="340" y="124"/>
                  </a:lnTo>
                  <a:lnTo>
                    <a:pt x="353" y="121"/>
                  </a:lnTo>
                  <a:lnTo>
                    <a:pt x="349" y="111"/>
                  </a:lnTo>
                  <a:lnTo>
                    <a:pt x="356" y="93"/>
                  </a:lnTo>
                  <a:lnTo>
                    <a:pt x="356" y="82"/>
                  </a:lnTo>
                  <a:lnTo>
                    <a:pt x="360" y="61"/>
                  </a:lnTo>
                  <a:lnTo>
                    <a:pt x="364" y="52"/>
                  </a:lnTo>
                  <a:lnTo>
                    <a:pt x="377" y="54"/>
                  </a:lnTo>
                  <a:lnTo>
                    <a:pt x="384" y="39"/>
                  </a:lnTo>
                  <a:lnTo>
                    <a:pt x="377" y="26"/>
                  </a:lnTo>
                  <a:lnTo>
                    <a:pt x="373" y="9"/>
                  </a:lnTo>
                  <a:lnTo>
                    <a:pt x="364" y="11"/>
                  </a:lnTo>
                  <a:lnTo>
                    <a:pt x="321" y="2"/>
                  </a:lnTo>
                  <a:lnTo>
                    <a:pt x="293" y="0"/>
                  </a:lnTo>
                  <a:lnTo>
                    <a:pt x="266" y="6"/>
                  </a:lnTo>
                  <a:lnTo>
                    <a:pt x="242" y="17"/>
                  </a:lnTo>
                  <a:lnTo>
                    <a:pt x="214" y="32"/>
                  </a:lnTo>
                  <a:lnTo>
                    <a:pt x="193" y="48"/>
                  </a:lnTo>
                  <a:lnTo>
                    <a:pt x="173" y="50"/>
                  </a:lnTo>
                  <a:lnTo>
                    <a:pt x="145" y="45"/>
                  </a:lnTo>
                  <a:lnTo>
                    <a:pt x="119" y="54"/>
                  </a:lnTo>
                  <a:lnTo>
                    <a:pt x="102" y="58"/>
                  </a:lnTo>
                  <a:lnTo>
                    <a:pt x="83" y="52"/>
                  </a:lnTo>
                  <a:lnTo>
                    <a:pt x="56" y="41"/>
                  </a:lnTo>
                  <a:lnTo>
                    <a:pt x="41" y="37"/>
                  </a:lnTo>
                  <a:lnTo>
                    <a:pt x="20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20"/>
            <p:cNvSpPr>
              <a:spLocks/>
            </p:cNvSpPr>
            <p:nvPr/>
          </p:nvSpPr>
          <p:spPr bwMode="auto">
            <a:xfrm>
              <a:off x="2740" y="3440"/>
              <a:ext cx="159" cy="244"/>
            </a:xfrm>
            <a:custGeom>
              <a:avLst/>
              <a:gdLst>
                <a:gd name="T0" fmla="*/ 171 w 148"/>
                <a:gd name="T1" fmla="*/ 24 h 249"/>
                <a:gd name="T2" fmla="*/ 328 w 148"/>
                <a:gd name="T3" fmla="*/ 24 h 249"/>
                <a:gd name="T4" fmla="*/ 328 w 148"/>
                <a:gd name="T5" fmla="*/ 35 h 249"/>
                <a:gd name="T6" fmla="*/ 305 w 148"/>
                <a:gd name="T7" fmla="*/ 39 h 249"/>
                <a:gd name="T8" fmla="*/ 198 w 148"/>
                <a:gd name="T9" fmla="*/ 44 h 249"/>
                <a:gd name="T10" fmla="*/ 198 w 148"/>
                <a:gd name="T11" fmla="*/ 56 h 249"/>
                <a:gd name="T12" fmla="*/ 264 w 148"/>
                <a:gd name="T13" fmla="*/ 60 h 249"/>
                <a:gd name="T14" fmla="*/ 4 w 148"/>
                <a:gd name="T15" fmla="*/ 67 h 249"/>
                <a:gd name="T16" fmla="*/ 128 w 148"/>
                <a:gd name="T17" fmla="*/ 68 h 249"/>
                <a:gd name="T18" fmla="*/ 0 w 148"/>
                <a:gd name="T19" fmla="*/ 72 h 249"/>
                <a:gd name="T20" fmla="*/ 6 w 148"/>
                <a:gd name="T21" fmla="*/ 77 h 249"/>
                <a:gd name="T22" fmla="*/ 128 w 148"/>
                <a:gd name="T23" fmla="*/ 81 h 249"/>
                <a:gd name="T24" fmla="*/ 171 w 148"/>
                <a:gd name="T25" fmla="*/ 76 h 249"/>
                <a:gd name="T26" fmla="*/ 374 w 148"/>
                <a:gd name="T27" fmla="*/ 83 h 249"/>
                <a:gd name="T28" fmla="*/ 328 w 148"/>
                <a:gd name="T29" fmla="*/ 89 h 249"/>
                <a:gd name="T30" fmla="*/ 229 w 148"/>
                <a:gd name="T31" fmla="*/ 92 h 249"/>
                <a:gd name="T32" fmla="*/ 374 w 148"/>
                <a:gd name="T33" fmla="*/ 98 h 249"/>
                <a:gd name="T34" fmla="*/ 503 w 148"/>
                <a:gd name="T35" fmla="*/ 100 h 249"/>
                <a:gd name="T36" fmla="*/ 766 w 148"/>
                <a:gd name="T37" fmla="*/ 104 h 249"/>
                <a:gd name="T38" fmla="*/ 960 w 148"/>
                <a:gd name="T39" fmla="*/ 108 h 249"/>
                <a:gd name="T40" fmla="*/ 1021 w 148"/>
                <a:gd name="T41" fmla="*/ 111 h 249"/>
                <a:gd name="T42" fmla="*/ 1267 w 148"/>
                <a:gd name="T43" fmla="*/ 114 h 249"/>
                <a:gd name="T44" fmla="*/ 1471 w 148"/>
                <a:gd name="T45" fmla="*/ 111 h 249"/>
                <a:gd name="T46" fmla="*/ 1718 w 148"/>
                <a:gd name="T47" fmla="*/ 108 h 249"/>
                <a:gd name="T48" fmla="*/ 1846 w 148"/>
                <a:gd name="T49" fmla="*/ 101 h 249"/>
                <a:gd name="T50" fmla="*/ 1966 w 148"/>
                <a:gd name="T51" fmla="*/ 96 h 249"/>
                <a:gd name="T52" fmla="*/ 2165 w 148"/>
                <a:gd name="T53" fmla="*/ 84 h 249"/>
                <a:gd name="T54" fmla="*/ 2258 w 148"/>
                <a:gd name="T55" fmla="*/ 74 h 249"/>
                <a:gd name="T56" fmla="*/ 2269 w 148"/>
                <a:gd name="T57" fmla="*/ 68 h 249"/>
                <a:gd name="T58" fmla="*/ 2428 w 148"/>
                <a:gd name="T59" fmla="*/ 64 h 249"/>
                <a:gd name="T60" fmla="*/ 2165 w 148"/>
                <a:gd name="T61" fmla="*/ 63 h 249"/>
                <a:gd name="T62" fmla="*/ 2104 w 148"/>
                <a:gd name="T63" fmla="*/ 61 h 249"/>
                <a:gd name="T64" fmla="*/ 1966 w 148"/>
                <a:gd name="T65" fmla="*/ 61 h 249"/>
                <a:gd name="T66" fmla="*/ 1746 w 148"/>
                <a:gd name="T67" fmla="*/ 59 h 249"/>
                <a:gd name="T68" fmla="*/ 1703 w 148"/>
                <a:gd name="T69" fmla="*/ 51 h 249"/>
                <a:gd name="T70" fmla="*/ 1625 w 148"/>
                <a:gd name="T71" fmla="*/ 45 h 249"/>
                <a:gd name="T72" fmla="*/ 1746 w 148"/>
                <a:gd name="T73" fmla="*/ 38 h 249"/>
                <a:gd name="T74" fmla="*/ 1746 w 148"/>
                <a:gd name="T75" fmla="*/ 24 h 249"/>
                <a:gd name="T76" fmla="*/ 1746 w 148"/>
                <a:gd name="T77" fmla="*/ 24 h 249"/>
                <a:gd name="T78" fmla="*/ 1625 w 148"/>
                <a:gd name="T79" fmla="*/ 20 h 249"/>
                <a:gd name="T80" fmla="*/ 1408 w 148"/>
                <a:gd name="T81" fmla="*/ 19 h 249"/>
                <a:gd name="T82" fmla="*/ 1278 w 148"/>
                <a:gd name="T83" fmla="*/ 15 h 249"/>
                <a:gd name="T84" fmla="*/ 1136 w 148"/>
                <a:gd name="T85" fmla="*/ 2 h 249"/>
                <a:gd name="T86" fmla="*/ 1021 w 148"/>
                <a:gd name="T87" fmla="*/ 0 h 249"/>
                <a:gd name="T88" fmla="*/ 950 w 148"/>
                <a:gd name="T89" fmla="*/ 6 h 249"/>
                <a:gd name="T90" fmla="*/ 908 w 148"/>
                <a:gd name="T91" fmla="*/ 2 h 249"/>
                <a:gd name="T92" fmla="*/ 669 w 148"/>
                <a:gd name="T93" fmla="*/ 4 h 249"/>
                <a:gd name="T94" fmla="*/ 540 w 148"/>
                <a:gd name="T95" fmla="*/ 0 h 249"/>
                <a:gd name="T96" fmla="*/ 374 w 148"/>
                <a:gd name="T97" fmla="*/ 7 h 249"/>
                <a:gd name="T98" fmla="*/ 328 w 148"/>
                <a:gd name="T99" fmla="*/ 24 h 249"/>
                <a:gd name="T100" fmla="*/ 264 w 148"/>
                <a:gd name="T101" fmla="*/ 24 h 249"/>
                <a:gd name="T102" fmla="*/ 171 w 148"/>
                <a:gd name="T103" fmla="*/ 24 h 2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8"/>
                <a:gd name="T157" fmla="*/ 0 h 249"/>
                <a:gd name="T158" fmla="*/ 148 w 148"/>
                <a:gd name="T159" fmla="*/ 249 h 2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8" h="249">
                  <a:moveTo>
                    <a:pt x="11" y="56"/>
                  </a:moveTo>
                  <a:lnTo>
                    <a:pt x="20" y="63"/>
                  </a:lnTo>
                  <a:lnTo>
                    <a:pt x="20" y="74"/>
                  </a:lnTo>
                  <a:lnTo>
                    <a:pt x="19" y="82"/>
                  </a:lnTo>
                  <a:lnTo>
                    <a:pt x="13" y="92"/>
                  </a:lnTo>
                  <a:lnTo>
                    <a:pt x="13" y="116"/>
                  </a:lnTo>
                  <a:lnTo>
                    <a:pt x="17" y="125"/>
                  </a:lnTo>
                  <a:lnTo>
                    <a:pt x="4" y="145"/>
                  </a:lnTo>
                  <a:lnTo>
                    <a:pt x="7" y="149"/>
                  </a:lnTo>
                  <a:lnTo>
                    <a:pt x="0" y="160"/>
                  </a:lnTo>
                  <a:lnTo>
                    <a:pt x="6" y="171"/>
                  </a:lnTo>
                  <a:lnTo>
                    <a:pt x="7" y="179"/>
                  </a:lnTo>
                  <a:lnTo>
                    <a:pt x="11" y="169"/>
                  </a:lnTo>
                  <a:lnTo>
                    <a:pt x="22" y="182"/>
                  </a:lnTo>
                  <a:lnTo>
                    <a:pt x="20" y="195"/>
                  </a:lnTo>
                  <a:lnTo>
                    <a:pt x="15" y="201"/>
                  </a:lnTo>
                  <a:lnTo>
                    <a:pt x="22" y="212"/>
                  </a:lnTo>
                  <a:lnTo>
                    <a:pt x="31" y="216"/>
                  </a:lnTo>
                  <a:lnTo>
                    <a:pt x="46" y="225"/>
                  </a:lnTo>
                  <a:lnTo>
                    <a:pt x="59" y="236"/>
                  </a:lnTo>
                  <a:lnTo>
                    <a:pt x="61" y="243"/>
                  </a:lnTo>
                  <a:lnTo>
                    <a:pt x="76" y="249"/>
                  </a:lnTo>
                  <a:lnTo>
                    <a:pt x="89" y="243"/>
                  </a:lnTo>
                  <a:lnTo>
                    <a:pt x="105" y="234"/>
                  </a:lnTo>
                  <a:lnTo>
                    <a:pt x="113" y="218"/>
                  </a:lnTo>
                  <a:lnTo>
                    <a:pt x="120" y="208"/>
                  </a:lnTo>
                  <a:lnTo>
                    <a:pt x="133" y="184"/>
                  </a:lnTo>
                  <a:lnTo>
                    <a:pt x="137" y="166"/>
                  </a:lnTo>
                  <a:lnTo>
                    <a:pt x="139" y="149"/>
                  </a:lnTo>
                  <a:lnTo>
                    <a:pt x="148" y="138"/>
                  </a:lnTo>
                  <a:lnTo>
                    <a:pt x="133" y="134"/>
                  </a:lnTo>
                  <a:lnTo>
                    <a:pt x="128" y="127"/>
                  </a:lnTo>
                  <a:lnTo>
                    <a:pt x="120" y="129"/>
                  </a:lnTo>
                  <a:lnTo>
                    <a:pt x="107" y="123"/>
                  </a:lnTo>
                  <a:lnTo>
                    <a:pt x="104" y="106"/>
                  </a:lnTo>
                  <a:lnTo>
                    <a:pt x="100" y="94"/>
                  </a:lnTo>
                  <a:lnTo>
                    <a:pt x="107" y="81"/>
                  </a:lnTo>
                  <a:lnTo>
                    <a:pt x="107" y="41"/>
                  </a:lnTo>
                  <a:lnTo>
                    <a:pt x="107" y="28"/>
                  </a:lnTo>
                  <a:lnTo>
                    <a:pt x="100" y="20"/>
                  </a:lnTo>
                  <a:lnTo>
                    <a:pt x="87" y="19"/>
                  </a:lnTo>
                  <a:lnTo>
                    <a:pt x="78" y="15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6" y="2"/>
                  </a:lnTo>
                  <a:lnTo>
                    <a:pt x="41" y="4"/>
                  </a:lnTo>
                  <a:lnTo>
                    <a:pt x="33" y="0"/>
                  </a:lnTo>
                  <a:lnTo>
                    <a:pt x="22" y="7"/>
                  </a:lnTo>
                  <a:lnTo>
                    <a:pt x="20" y="30"/>
                  </a:lnTo>
                  <a:lnTo>
                    <a:pt x="17" y="44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1"/>
            <p:cNvSpPr>
              <a:spLocks/>
            </p:cNvSpPr>
            <p:nvPr/>
          </p:nvSpPr>
          <p:spPr bwMode="auto">
            <a:xfrm>
              <a:off x="2857" y="2931"/>
              <a:ext cx="588" cy="395"/>
            </a:xfrm>
            <a:custGeom>
              <a:avLst/>
              <a:gdLst>
                <a:gd name="T0" fmla="*/ 1640 w 550"/>
                <a:gd name="T1" fmla="*/ 25 h 403"/>
                <a:gd name="T2" fmla="*/ 1391 w 550"/>
                <a:gd name="T3" fmla="*/ 25 h 403"/>
                <a:gd name="T4" fmla="*/ 1301 w 550"/>
                <a:gd name="T5" fmla="*/ 63 h 403"/>
                <a:gd name="T6" fmla="*/ 839 w 550"/>
                <a:gd name="T7" fmla="*/ 77 h 403"/>
                <a:gd name="T8" fmla="*/ 246 w 550"/>
                <a:gd name="T9" fmla="*/ 87 h 403"/>
                <a:gd name="T10" fmla="*/ 0 w 550"/>
                <a:gd name="T11" fmla="*/ 101 h 403"/>
                <a:gd name="T12" fmla="*/ 215 w 550"/>
                <a:gd name="T13" fmla="*/ 110 h 403"/>
                <a:gd name="T14" fmla="*/ 215 w 550"/>
                <a:gd name="T15" fmla="*/ 119 h 403"/>
                <a:gd name="T16" fmla="*/ 547 w 550"/>
                <a:gd name="T17" fmla="*/ 121 h 403"/>
                <a:gd name="T18" fmla="*/ 713 w 550"/>
                <a:gd name="T19" fmla="*/ 135 h 403"/>
                <a:gd name="T20" fmla="*/ 787 w 550"/>
                <a:gd name="T21" fmla="*/ 150 h 403"/>
                <a:gd name="T22" fmla="*/ 1025 w 550"/>
                <a:gd name="T23" fmla="*/ 150 h 403"/>
                <a:gd name="T24" fmla="*/ 1393 w 550"/>
                <a:gd name="T25" fmla="*/ 151 h 403"/>
                <a:gd name="T26" fmla="*/ 1393 w 550"/>
                <a:gd name="T27" fmla="*/ 158 h 403"/>
                <a:gd name="T28" fmla="*/ 1640 w 550"/>
                <a:gd name="T29" fmla="*/ 165 h 403"/>
                <a:gd name="T30" fmla="*/ 1640 w 550"/>
                <a:gd name="T31" fmla="*/ 173 h 403"/>
                <a:gd name="T32" fmla="*/ 2180 w 550"/>
                <a:gd name="T33" fmla="*/ 177 h 403"/>
                <a:gd name="T34" fmla="*/ 2895 w 550"/>
                <a:gd name="T35" fmla="*/ 184 h 403"/>
                <a:gd name="T36" fmla="*/ 3418 w 550"/>
                <a:gd name="T37" fmla="*/ 179 h 403"/>
                <a:gd name="T38" fmla="*/ 4043 w 550"/>
                <a:gd name="T39" fmla="*/ 181 h 403"/>
                <a:gd name="T40" fmla="*/ 4383 w 550"/>
                <a:gd name="T41" fmla="*/ 174 h 403"/>
                <a:gd name="T42" fmla="*/ 5378 w 550"/>
                <a:gd name="T43" fmla="*/ 159 h 403"/>
                <a:gd name="T44" fmla="*/ 5988 w 550"/>
                <a:gd name="T45" fmla="*/ 161 h 403"/>
                <a:gd name="T46" fmla="*/ 6416 w 550"/>
                <a:gd name="T47" fmla="*/ 164 h 403"/>
                <a:gd name="T48" fmla="*/ 6687 w 550"/>
                <a:gd name="T49" fmla="*/ 156 h 403"/>
                <a:gd name="T50" fmla="*/ 6736 w 550"/>
                <a:gd name="T51" fmla="*/ 129 h 403"/>
                <a:gd name="T52" fmla="*/ 6996 w 550"/>
                <a:gd name="T53" fmla="*/ 121 h 403"/>
                <a:gd name="T54" fmla="*/ 7216 w 550"/>
                <a:gd name="T55" fmla="*/ 121 h 403"/>
                <a:gd name="T56" fmla="*/ 7257 w 550"/>
                <a:gd name="T57" fmla="*/ 115 h 403"/>
                <a:gd name="T58" fmla="*/ 7454 w 550"/>
                <a:gd name="T59" fmla="*/ 109 h 403"/>
                <a:gd name="T60" fmla="*/ 7068 w 550"/>
                <a:gd name="T61" fmla="*/ 105 h 403"/>
                <a:gd name="T62" fmla="*/ 6612 w 550"/>
                <a:gd name="T63" fmla="*/ 109 h 403"/>
                <a:gd name="T64" fmla="*/ 6185 w 550"/>
                <a:gd name="T65" fmla="*/ 105 h 403"/>
                <a:gd name="T66" fmla="*/ 6122 w 550"/>
                <a:gd name="T67" fmla="*/ 93 h 403"/>
                <a:gd name="T68" fmla="*/ 5988 w 550"/>
                <a:gd name="T69" fmla="*/ 80 h 403"/>
                <a:gd name="T70" fmla="*/ 5896 w 550"/>
                <a:gd name="T71" fmla="*/ 69 h 403"/>
                <a:gd name="T72" fmla="*/ 5906 w 550"/>
                <a:gd name="T73" fmla="*/ 61 h 403"/>
                <a:gd name="T74" fmla="*/ 5608 w 550"/>
                <a:gd name="T75" fmla="*/ 42 h 403"/>
                <a:gd name="T76" fmla="*/ 5489 w 550"/>
                <a:gd name="T77" fmla="*/ 25 h 403"/>
                <a:gd name="T78" fmla="*/ 5159 w 550"/>
                <a:gd name="T79" fmla="*/ 25 h 403"/>
                <a:gd name="T80" fmla="*/ 4940 w 550"/>
                <a:gd name="T81" fmla="*/ 9 h 403"/>
                <a:gd name="T82" fmla="*/ 4705 w 550"/>
                <a:gd name="T83" fmla="*/ 0 h 403"/>
                <a:gd name="T84" fmla="*/ 4461 w 550"/>
                <a:gd name="T85" fmla="*/ 13 h 403"/>
                <a:gd name="T86" fmla="*/ 4166 w 550"/>
                <a:gd name="T87" fmla="*/ 15 h 403"/>
                <a:gd name="T88" fmla="*/ 3903 w 550"/>
                <a:gd name="T89" fmla="*/ 25 h 403"/>
                <a:gd name="T90" fmla="*/ 3513 w 550"/>
                <a:gd name="T91" fmla="*/ 25 h 403"/>
                <a:gd name="T92" fmla="*/ 3189 w 550"/>
                <a:gd name="T93" fmla="*/ 13 h 403"/>
                <a:gd name="T94" fmla="*/ 2748 w 550"/>
                <a:gd name="T95" fmla="*/ 24 h 403"/>
                <a:gd name="T96" fmla="*/ 2427 w 550"/>
                <a:gd name="T97" fmla="*/ 22 h 403"/>
                <a:gd name="T98" fmla="*/ 2039 w 550"/>
                <a:gd name="T99" fmla="*/ 20 h 403"/>
                <a:gd name="T100" fmla="*/ 1819 w 550"/>
                <a:gd name="T101" fmla="*/ 25 h 403"/>
                <a:gd name="T102" fmla="*/ 1722 w 550"/>
                <a:gd name="T103" fmla="*/ 25 h 4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0"/>
                <a:gd name="T157" fmla="*/ 0 h 403"/>
                <a:gd name="T158" fmla="*/ 550 w 550"/>
                <a:gd name="T159" fmla="*/ 403 h 40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0" h="403">
                  <a:moveTo>
                    <a:pt x="132" y="35"/>
                  </a:moveTo>
                  <a:lnTo>
                    <a:pt x="122" y="46"/>
                  </a:lnTo>
                  <a:lnTo>
                    <a:pt x="115" y="54"/>
                  </a:lnTo>
                  <a:lnTo>
                    <a:pt x="102" y="57"/>
                  </a:lnTo>
                  <a:lnTo>
                    <a:pt x="96" y="120"/>
                  </a:lnTo>
                  <a:lnTo>
                    <a:pt x="95" y="131"/>
                  </a:lnTo>
                  <a:lnTo>
                    <a:pt x="80" y="155"/>
                  </a:lnTo>
                  <a:lnTo>
                    <a:pt x="62" y="170"/>
                  </a:lnTo>
                  <a:lnTo>
                    <a:pt x="50" y="183"/>
                  </a:lnTo>
                  <a:lnTo>
                    <a:pt x="19" y="190"/>
                  </a:lnTo>
                  <a:lnTo>
                    <a:pt x="3" y="204"/>
                  </a:lnTo>
                  <a:lnTo>
                    <a:pt x="0" y="216"/>
                  </a:lnTo>
                  <a:lnTo>
                    <a:pt x="11" y="225"/>
                  </a:lnTo>
                  <a:lnTo>
                    <a:pt x="17" y="238"/>
                  </a:lnTo>
                  <a:lnTo>
                    <a:pt x="15" y="247"/>
                  </a:lnTo>
                  <a:lnTo>
                    <a:pt x="17" y="259"/>
                  </a:lnTo>
                  <a:lnTo>
                    <a:pt x="26" y="264"/>
                  </a:lnTo>
                  <a:lnTo>
                    <a:pt x="41" y="264"/>
                  </a:lnTo>
                  <a:lnTo>
                    <a:pt x="46" y="275"/>
                  </a:lnTo>
                  <a:lnTo>
                    <a:pt x="52" y="296"/>
                  </a:lnTo>
                  <a:lnTo>
                    <a:pt x="54" y="312"/>
                  </a:lnTo>
                  <a:lnTo>
                    <a:pt x="59" y="325"/>
                  </a:lnTo>
                  <a:lnTo>
                    <a:pt x="69" y="329"/>
                  </a:lnTo>
                  <a:lnTo>
                    <a:pt x="76" y="325"/>
                  </a:lnTo>
                  <a:lnTo>
                    <a:pt x="89" y="316"/>
                  </a:lnTo>
                  <a:lnTo>
                    <a:pt x="104" y="327"/>
                  </a:lnTo>
                  <a:lnTo>
                    <a:pt x="102" y="338"/>
                  </a:lnTo>
                  <a:lnTo>
                    <a:pt x="104" y="344"/>
                  </a:lnTo>
                  <a:lnTo>
                    <a:pt x="111" y="347"/>
                  </a:lnTo>
                  <a:lnTo>
                    <a:pt x="122" y="359"/>
                  </a:lnTo>
                  <a:lnTo>
                    <a:pt x="119" y="372"/>
                  </a:lnTo>
                  <a:lnTo>
                    <a:pt x="122" y="379"/>
                  </a:lnTo>
                  <a:lnTo>
                    <a:pt x="139" y="379"/>
                  </a:lnTo>
                  <a:lnTo>
                    <a:pt x="160" y="388"/>
                  </a:lnTo>
                  <a:lnTo>
                    <a:pt x="198" y="403"/>
                  </a:lnTo>
                  <a:lnTo>
                    <a:pt x="213" y="403"/>
                  </a:lnTo>
                  <a:lnTo>
                    <a:pt x="235" y="399"/>
                  </a:lnTo>
                  <a:lnTo>
                    <a:pt x="253" y="392"/>
                  </a:lnTo>
                  <a:lnTo>
                    <a:pt x="283" y="397"/>
                  </a:lnTo>
                  <a:lnTo>
                    <a:pt x="298" y="396"/>
                  </a:lnTo>
                  <a:lnTo>
                    <a:pt x="305" y="394"/>
                  </a:lnTo>
                  <a:lnTo>
                    <a:pt x="324" y="381"/>
                  </a:lnTo>
                  <a:lnTo>
                    <a:pt x="366" y="357"/>
                  </a:lnTo>
                  <a:lnTo>
                    <a:pt x="398" y="347"/>
                  </a:lnTo>
                  <a:lnTo>
                    <a:pt x="415" y="346"/>
                  </a:lnTo>
                  <a:lnTo>
                    <a:pt x="441" y="351"/>
                  </a:lnTo>
                  <a:lnTo>
                    <a:pt x="463" y="353"/>
                  </a:lnTo>
                  <a:lnTo>
                    <a:pt x="474" y="357"/>
                  </a:lnTo>
                  <a:lnTo>
                    <a:pt x="491" y="355"/>
                  </a:lnTo>
                  <a:lnTo>
                    <a:pt x="494" y="340"/>
                  </a:lnTo>
                  <a:lnTo>
                    <a:pt x="494" y="312"/>
                  </a:lnTo>
                  <a:lnTo>
                    <a:pt x="496" y="283"/>
                  </a:lnTo>
                  <a:lnTo>
                    <a:pt x="505" y="268"/>
                  </a:lnTo>
                  <a:lnTo>
                    <a:pt x="515" y="264"/>
                  </a:lnTo>
                  <a:lnTo>
                    <a:pt x="524" y="270"/>
                  </a:lnTo>
                  <a:lnTo>
                    <a:pt x="533" y="264"/>
                  </a:lnTo>
                  <a:lnTo>
                    <a:pt x="539" y="257"/>
                  </a:lnTo>
                  <a:lnTo>
                    <a:pt x="537" y="249"/>
                  </a:lnTo>
                  <a:lnTo>
                    <a:pt x="548" y="246"/>
                  </a:lnTo>
                  <a:lnTo>
                    <a:pt x="550" y="236"/>
                  </a:lnTo>
                  <a:lnTo>
                    <a:pt x="539" y="231"/>
                  </a:lnTo>
                  <a:lnTo>
                    <a:pt x="522" y="227"/>
                  </a:lnTo>
                  <a:lnTo>
                    <a:pt x="509" y="231"/>
                  </a:lnTo>
                  <a:lnTo>
                    <a:pt x="489" y="234"/>
                  </a:lnTo>
                  <a:lnTo>
                    <a:pt x="470" y="234"/>
                  </a:lnTo>
                  <a:lnTo>
                    <a:pt x="457" y="227"/>
                  </a:lnTo>
                  <a:lnTo>
                    <a:pt x="452" y="216"/>
                  </a:lnTo>
                  <a:lnTo>
                    <a:pt x="452" y="201"/>
                  </a:lnTo>
                  <a:lnTo>
                    <a:pt x="450" y="186"/>
                  </a:lnTo>
                  <a:lnTo>
                    <a:pt x="441" y="175"/>
                  </a:lnTo>
                  <a:lnTo>
                    <a:pt x="435" y="164"/>
                  </a:lnTo>
                  <a:lnTo>
                    <a:pt x="435" y="149"/>
                  </a:lnTo>
                  <a:lnTo>
                    <a:pt x="437" y="134"/>
                  </a:lnTo>
                  <a:lnTo>
                    <a:pt x="437" y="125"/>
                  </a:lnTo>
                  <a:lnTo>
                    <a:pt x="428" y="102"/>
                  </a:lnTo>
                  <a:lnTo>
                    <a:pt x="413" y="87"/>
                  </a:lnTo>
                  <a:lnTo>
                    <a:pt x="407" y="72"/>
                  </a:lnTo>
                  <a:lnTo>
                    <a:pt x="405" y="61"/>
                  </a:lnTo>
                  <a:lnTo>
                    <a:pt x="402" y="56"/>
                  </a:lnTo>
                  <a:lnTo>
                    <a:pt x="381" y="41"/>
                  </a:lnTo>
                  <a:lnTo>
                    <a:pt x="374" y="28"/>
                  </a:lnTo>
                  <a:lnTo>
                    <a:pt x="365" y="9"/>
                  </a:lnTo>
                  <a:lnTo>
                    <a:pt x="357" y="2"/>
                  </a:lnTo>
                  <a:lnTo>
                    <a:pt x="348" y="0"/>
                  </a:lnTo>
                  <a:lnTo>
                    <a:pt x="339" y="4"/>
                  </a:lnTo>
                  <a:lnTo>
                    <a:pt x="329" y="13"/>
                  </a:lnTo>
                  <a:lnTo>
                    <a:pt x="324" y="15"/>
                  </a:lnTo>
                  <a:lnTo>
                    <a:pt x="307" y="15"/>
                  </a:lnTo>
                  <a:lnTo>
                    <a:pt x="296" y="17"/>
                  </a:lnTo>
                  <a:lnTo>
                    <a:pt x="288" y="26"/>
                  </a:lnTo>
                  <a:lnTo>
                    <a:pt x="274" y="31"/>
                  </a:lnTo>
                  <a:lnTo>
                    <a:pt x="259" y="30"/>
                  </a:lnTo>
                  <a:lnTo>
                    <a:pt x="251" y="22"/>
                  </a:lnTo>
                  <a:lnTo>
                    <a:pt x="235" y="13"/>
                  </a:lnTo>
                  <a:lnTo>
                    <a:pt x="221" y="17"/>
                  </a:lnTo>
                  <a:lnTo>
                    <a:pt x="204" y="24"/>
                  </a:lnTo>
                  <a:lnTo>
                    <a:pt x="191" y="26"/>
                  </a:lnTo>
                  <a:lnTo>
                    <a:pt x="180" y="22"/>
                  </a:lnTo>
                  <a:lnTo>
                    <a:pt x="167" y="15"/>
                  </a:lnTo>
                  <a:lnTo>
                    <a:pt x="150" y="20"/>
                  </a:lnTo>
                  <a:lnTo>
                    <a:pt x="139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1"/>
                  </a:lnTo>
                  <a:lnTo>
                    <a:pt x="132" y="35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22"/>
            <p:cNvSpPr>
              <a:spLocks/>
            </p:cNvSpPr>
            <p:nvPr/>
          </p:nvSpPr>
          <p:spPr bwMode="auto">
            <a:xfrm>
              <a:off x="1759" y="2556"/>
              <a:ext cx="225" cy="182"/>
            </a:xfrm>
            <a:custGeom>
              <a:avLst/>
              <a:gdLst>
                <a:gd name="T0" fmla="*/ 0 w 210"/>
                <a:gd name="T1" fmla="*/ 30 h 185"/>
                <a:gd name="T2" fmla="*/ 5 w 210"/>
                <a:gd name="T3" fmla="*/ 26 h 185"/>
                <a:gd name="T4" fmla="*/ 3 w 210"/>
                <a:gd name="T5" fmla="*/ 17 h 185"/>
                <a:gd name="T6" fmla="*/ 520 w 210"/>
                <a:gd name="T7" fmla="*/ 0 h 185"/>
                <a:gd name="T8" fmla="*/ 557 w 210"/>
                <a:gd name="T9" fmla="*/ 6 h 185"/>
                <a:gd name="T10" fmla="*/ 902 w 210"/>
                <a:gd name="T11" fmla="*/ 2 h 185"/>
                <a:gd name="T12" fmla="*/ 1176 w 210"/>
                <a:gd name="T13" fmla="*/ 3 h 185"/>
                <a:gd name="T14" fmla="*/ 1070 w 210"/>
                <a:gd name="T15" fmla="*/ 12 h 185"/>
                <a:gd name="T16" fmla="*/ 1112 w 210"/>
                <a:gd name="T17" fmla="*/ 24 h 185"/>
                <a:gd name="T18" fmla="*/ 1350 w 210"/>
                <a:gd name="T19" fmla="*/ 29 h 185"/>
                <a:gd name="T20" fmla="*/ 1565 w 210"/>
                <a:gd name="T21" fmla="*/ 28 h 185"/>
                <a:gd name="T22" fmla="*/ 1741 w 210"/>
                <a:gd name="T23" fmla="*/ 19 h 185"/>
                <a:gd name="T24" fmla="*/ 2037 w 210"/>
                <a:gd name="T25" fmla="*/ 17 h 185"/>
                <a:gd name="T26" fmla="*/ 2134 w 210"/>
                <a:gd name="T27" fmla="*/ 25 h 185"/>
                <a:gd name="T28" fmla="*/ 2309 w 210"/>
                <a:gd name="T29" fmla="*/ 30 h 185"/>
                <a:gd name="T30" fmla="*/ 2537 w 210"/>
                <a:gd name="T31" fmla="*/ 30 h 185"/>
                <a:gd name="T32" fmla="*/ 2506 w 210"/>
                <a:gd name="T33" fmla="*/ 30 h 185"/>
                <a:gd name="T34" fmla="*/ 2511 w 210"/>
                <a:gd name="T35" fmla="*/ 36 h 185"/>
                <a:gd name="T36" fmla="*/ 2545 w 210"/>
                <a:gd name="T37" fmla="*/ 53 h 185"/>
                <a:gd name="T38" fmla="*/ 2862 w 210"/>
                <a:gd name="T39" fmla="*/ 51 h 185"/>
                <a:gd name="T40" fmla="*/ 2922 w 210"/>
                <a:gd name="T41" fmla="*/ 58 h 185"/>
                <a:gd name="T42" fmla="*/ 2956 w 210"/>
                <a:gd name="T43" fmla="*/ 63 h 185"/>
                <a:gd name="T44" fmla="*/ 3088 w 210"/>
                <a:gd name="T45" fmla="*/ 70 h 185"/>
                <a:gd name="T46" fmla="*/ 2912 w 210"/>
                <a:gd name="T47" fmla="*/ 75 h 185"/>
                <a:gd name="T48" fmla="*/ 2747 w 210"/>
                <a:gd name="T49" fmla="*/ 79 h 185"/>
                <a:gd name="T50" fmla="*/ 2577 w 210"/>
                <a:gd name="T51" fmla="*/ 79 h 185"/>
                <a:gd name="T52" fmla="*/ 2368 w 210"/>
                <a:gd name="T53" fmla="*/ 81 h 185"/>
                <a:gd name="T54" fmla="*/ 2368 w 210"/>
                <a:gd name="T55" fmla="*/ 87 h 185"/>
                <a:gd name="T56" fmla="*/ 2294 w 210"/>
                <a:gd name="T57" fmla="*/ 90 h 185"/>
                <a:gd name="T58" fmla="*/ 2063 w 210"/>
                <a:gd name="T59" fmla="*/ 96 h 185"/>
                <a:gd name="T60" fmla="*/ 1682 w 210"/>
                <a:gd name="T61" fmla="*/ 88 h 185"/>
                <a:gd name="T62" fmla="*/ 1616 w 210"/>
                <a:gd name="T63" fmla="*/ 81 h 185"/>
                <a:gd name="T64" fmla="*/ 1260 w 210"/>
                <a:gd name="T65" fmla="*/ 79 h 185"/>
                <a:gd name="T66" fmla="*/ 1146 w 210"/>
                <a:gd name="T67" fmla="*/ 68 h 185"/>
                <a:gd name="T68" fmla="*/ 902 w 210"/>
                <a:gd name="T69" fmla="*/ 61 h 185"/>
                <a:gd name="T70" fmla="*/ 816 w 210"/>
                <a:gd name="T71" fmla="*/ 53 h 185"/>
                <a:gd name="T72" fmla="*/ 616 w 210"/>
                <a:gd name="T73" fmla="*/ 38 h 185"/>
                <a:gd name="T74" fmla="*/ 485 w 210"/>
                <a:gd name="T75" fmla="*/ 30 h 185"/>
                <a:gd name="T76" fmla="*/ 228 w 210"/>
                <a:gd name="T77" fmla="*/ 30 h 185"/>
                <a:gd name="T78" fmla="*/ 0 w 210"/>
                <a:gd name="T79" fmla="*/ 30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0"/>
                <a:gd name="T121" fmla="*/ 0 h 185"/>
                <a:gd name="T122" fmla="*/ 210 w 210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0" h="185">
                  <a:moveTo>
                    <a:pt x="0" y="33"/>
                  </a:moveTo>
                  <a:lnTo>
                    <a:pt x="5" y="26"/>
                  </a:lnTo>
                  <a:lnTo>
                    <a:pt x="3" y="17"/>
                  </a:lnTo>
                  <a:lnTo>
                    <a:pt x="35" y="0"/>
                  </a:lnTo>
                  <a:lnTo>
                    <a:pt x="38" y="6"/>
                  </a:lnTo>
                  <a:lnTo>
                    <a:pt x="61" y="2"/>
                  </a:lnTo>
                  <a:lnTo>
                    <a:pt x="79" y="3"/>
                  </a:lnTo>
                  <a:lnTo>
                    <a:pt x="72" y="12"/>
                  </a:lnTo>
                  <a:lnTo>
                    <a:pt x="76" y="24"/>
                  </a:lnTo>
                  <a:lnTo>
                    <a:pt x="91" y="29"/>
                  </a:lnTo>
                  <a:lnTo>
                    <a:pt x="106" y="28"/>
                  </a:lnTo>
                  <a:lnTo>
                    <a:pt x="118" y="19"/>
                  </a:lnTo>
                  <a:lnTo>
                    <a:pt x="138" y="17"/>
                  </a:lnTo>
                  <a:lnTo>
                    <a:pt x="144" y="25"/>
                  </a:lnTo>
                  <a:lnTo>
                    <a:pt x="156" y="32"/>
                  </a:lnTo>
                  <a:lnTo>
                    <a:pt x="173" y="33"/>
                  </a:lnTo>
                  <a:lnTo>
                    <a:pt x="170" y="47"/>
                  </a:lnTo>
                  <a:lnTo>
                    <a:pt x="171" y="75"/>
                  </a:lnTo>
                  <a:lnTo>
                    <a:pt x="174" y="92"/>
                  </a:lnTo>
                  <a:lnTo>
                    <a:pt x="193" y="90"/>
                  </a:lnTo>
                  <a:lnTo>
                    <a:pt x="199" y="102"/>
                  </a:lnTo>
                  <a:lnTo>
                    <a:pt x="200" y="112"/>
                  </a:lnTo>
                  <a:lnTo>
                    <a:pt x="210" y="126"/>
                  </a:lnTo>
                  <a:lnTo>
                    <a:pt x="198" y="136"/>
                  </a:lnTo>
                  <a:lnTo>
                    <a:pt x="187" y="144"/>
                  </a:lnTo>
                  <a:lnTo>
                    <a:pt x="175" y="144"/>
                  </a:lnTo>
                  <a:lnTo>
                    <a:pt x="161" y="148"/>
                  </a:lnTo>
                  <a:lnTo>
                    <a:pt x="161" y="163"/>
                  </a:lnTo>
                  <a:lnTo>
                    <a:pt x="155" y="173"/>
                  </a:lnTo>
                  <a:lnTo>
                    <a:pt x="140" y="185"/>
                  </a:lnTo>
                  <a:lnTo>
                    <a:pt x="115" y="166"/>
                  </a:lnTo>
                  <a:lnTo>
                    <a:pt x="108" y="149"/>
                  </a:lnTo>
                  <a:lnTo>
                    <a:pt x="85" y="144"/>
                  </a:lnTo>
                  <a:lnTo>
                    <a:pt x="77" y="122"/>
                  </a:lnTo>
                  <a:lnTo>
                    <a:pt x="61" y="109"/>
                  </a:lnTo>
                  <a:lnTo>
                    <a:pt x="55" y="93"/>
                  </a:lnTo>
                  <a:lnTo>
                    <a:pt x="42" y="77"/>
                  </a:lnTo>
                  <a:lnTo>
                    <a:pt x="33" y="61"/>
                  </a:lnTo>
                  <a:lnTo>
                    <a:pt x="16" y="4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23"/>
            <p:cNvSpPr>
              <a:spLocks/>
            </p:cNvSpPr>
            <p:nvPr/>
          </p:nvSpPr>
          <p:spPr bwMode="auto">
            <a:xfrm>
              <a:off x="1912" y="2697"/>
              <a:ext cx="60" cy="69"/>
            </a:xfrm>
            <a:custGeom>
              <a:avLst/>
              <a:gdLst>
                <a:gd name="T0" fmla="*/ 300 w 57"/>
                <a:gd name="T1" fmla="*/ 23 h 71"/>
                <a:gd name="T2" fmla="*/ 320 w 57"/>
                <a:gd name="T3" fmla="*/ 17 h 71"/>
                <a:gd name="T4" fmla="*/ 415 w 57"/>
                <a:gd name="T5" fmla="*/ 17 h 71"/>
                <a:gd name="T6" fmla="*/ 415 w 57"/>
                <a:gd name="T7" fmla="*/ 17 h 71"/>
                <a:gd name="T8" fmla="*/ 373 w 57"/>
                <a:gd name="T9" fmla="*/ 17 h 71"/>
                <a:gd name="T10" fmla="*/ 316 w 57"/>
                <a:gd name="T11" fmla="*/ 9 h 71"/>
                <a:gd name="T12" fmla="*/ 285 w 57"/>
                <a:gd name="T13" fmla="*/ 0 h 71"/>
                <a:gd name="T14" fmla="*/ 189 w 57"/>
                <a:gd name="T15" fmla="*/ 0 h 71"/>
                <a:gd name="T16" fmla="*/ 119 w 57"/>
                <a:gd name="T17" fmla="*/ 4 h 71"/>
                <a:gd name="T18" fmla="*/ 119 w 57"/>
                <a:gd name="T19" fmla="*/ 17 h 71"/>
                <a:gd name="T20" fmla="*/ 9 w 57"/>
                <a:gd name="T21" fmla="*/ 17 h 71"/>
                <a:gd name="T22" fmla="*/ 0 w 57"/>
                <a:gd name="T23" fmla="*/ 17 h 71"/>
                <a:gd name="T24" fmla="*/ 4 w 57"/>
                <a:gd name="T25" fmla="*/ 17 h 71"/>
                <a:gd name="T26" fmla="*/ 113 w 57"/>
                <a:gd name="T27" fmla="*/ 17 h 71"/>
                <a:gd name="T28" fmla="*/ 209 w 57"/>
                <a:gd name="T29" fmla="*/ 17 h 71"/>
                <a:gd name="T30" fmla="*/ 257 w 57"/>
                <a:gd name="T31" fmla="*/ 17 h 71"/>
                <a:gd name="T32" fmla="*/ 300 w 57"/>
                <a:gd name="T33" fmla="*/ 23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1"/>
                <a:gd name="T53" fmla="*/ 57 w 57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1">
                  <a:moveTo>
                    <a:pt x="41" y="71"/>
                  </a:moveTo>
                  <a:lnTo>
                    <a:pt x="44" y="48"/>
                  </a:lnTo>
                  <a:lnTo>
                    <a:pt x="57" y="39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3" y="9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7" y="1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6" y="50"/>
                  </a:lnTo>
                  <a:lnTo>
                    <a:pt x="28" y="53"/>
                  </a:lnTo>
                  <a:lnTo>
                    <a:pt x="35" y="6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24"/>
            <p:cNvSpPr>
              <a:spLocks/>
            </p:cNvSpPr>
            <p:nvPr/>
          </p:nvSpPr>
          <p:spPr bwMode="auto">
            <a:xfrm>
              <a:off x="1836" y="2423"/>
              <a:ext cx="231" cy="223"/>
            </a:xfrm>
            <a:custGeom>
              <a:avLst/>
              <a:gdLst>
                <a:gd name="T0" fmla="*/ 1474 w 215"/>
                <a:gd name="T1" fmla="*/ 6 h 228"/>
                <a:gd name="T2" fmla="*/ 1107 w 215"/>
                <a:gd name="T3" fmla="*/ 22 h 228"/>
                <a:gd name="T4" fmla="*/ 1107 w 215"/>
                <a:gd name="T5" fmla="*/ 22 h 228"/>
                <a:gd name="T6" fmla="*/ 893 w 215"/>
                <a:gd name="T7" fmla="*/ 22 h 228"/>
                <a:gd name="T8" fmla="*/ 910 w 215"/>
                <a:gd name="T9" fmla="*/ 22 h 228"/>
                <a:gd name="T10" fmla="*/ 847 w 215"/>
                <a:gd name="T11" fmla="*/ 27 h 228"/>
                <a:gd name="T12" fmla="*/ 635 w 215"/>
                <a:gd name="T13" fmla="*/ 34 h 228"/>
                <a:gd name="T14" fmla="*/ 432 w 215"/>
                <a:gd name="T15" fmla="*/ 42 h 228"/>
                <a:gd name="T16" fmla="*/ 352 w 215"/>
                <a:gd name="T17" fmla="*/ 46 h 228"/>
                <a:gd name="T18" fmla="*/ 432 w 215"/>
                <a:gd name="T19" fmla="*/ 49 h 228"/>
                <a:gd name="T20" fmla="*/ 374 w 215"/>
                <a:gd name="T21" fmla="*/ 54 h 228"/>
                <a:gd name="T22" fmla="*/ 229 w 215"/>
                <a:gd name="T23" fmla="*/ 57 h 228"/>
                <a:gd name="T24" fmla="*/ 148 w 215"/>
                <a:gd name="T25" fmla="*/ 58 h 228"/>
                <a:gd name="T26" fmla="*/ 0 w 215"/>
                <a:gd name="T27" fmla="*/ 62 h 228"/>
                <a:gd name="T28" fmla="*/ 1 w 215"/>
                <a:gd name="T29" fmla="*/ 66 h 228"/>
                <a:gd name="T30" fmla="*/ 171 w 215"/>
                <a:gd name="T31" fmla="*/ 67 h 228"/>
                <a:gd name="T32" fmla="*/ 580 w 215"/>
                <a:gd name="T33" fmla="*/ 67 h 228"/>
                <a:gd name="T34" fmla="*/ 824 w 215"/>
                <a:gd name="T35" fmla="*/ 65 h 228"/>
                <a:gd name="T36" fmla="*/ 1036 w 215"/>
                <a:gd name="T37" fmla="*/ 64 h 228"/>
                <a:gd name="T38" fmla="*/ 1213 w 215"/>
                <a:gd name="T39" fmla="*/ 67 h 228"/>
                <a:gd name="T40" fmla="*/ 1385 w 215"/>
                <a:gd name="T41" fmla="*/ 70 h 228"/>
                <a:gd name="T42" fmla="*/ 1628 w 215"/>
                <a:gd name="T43" fmla="*/ 70 h 228"/>
                <a:gd name="T44" fmla="*/ 1584 w 215"/>
                <a:gd name="T45" fmla="*/ 79 h 228"/>
                <a:gd name="T46" fmla="*/ 1676 w 215"/>
                <a:gd name="T47" fmla="*/ 98 h 228"/>
                <a:gd name="T48" fmla="*/ 1865 w 215"/>
                <a:gd name="T49" fmla="*/ 97 h 228"/>
                <a:gd name="T50" fmla="*/ 2004 w 215"/>
                <a:gd name="T51" fmla="*/ 96 h 228"/>
                <a:gd name="T52" fmla="*/ 2045 w 215"/>
                <a:gd name="T53" fmla="*/ 92 h 228"/>
                <a:gd name="T54" fmla="*/ 2095 w 215"/>
                <a:gd name="T55" fmla="*/ 80 h 228"/>
                <a:gd name="T56" fmla="*/ 2262 w 215"/>
                <a:gd name="T57" fmla="*/ 74 h 228"/>
                <a:gd name="T58" fmla="*/ 2262 w 215"/>
                <a:gd name="T59" fmla="*/ 65 h 228"/>
                <a:gd name="T60" fmla="*/ 2400 w 215"/>
                <a:gd name="T61" fmla="*/ 61 h 228"/>
                <a:gd name="T62" fmla="*/ 2670 w 215"/>
                <a:gd name="T63" fmla="*/ 58 h 228"/>
                <a:gd name="T64" fmla="*/ 3171 w 215"/>
                <a:gd name="T65" fmla="*/ 44 h 228"/>
                <a:gd name="T66" fmla="*/ 3238 w 215"/>
                <a:gd name="T67" fmla="*/ 36 h 228"/>
                <a:gd name="T68" fmla="*/ 3146 w 215"/>
                <a:gd name="T69" fmla="*/ 22 h 228"/>
                <a:gd name="T70" fmla="*/ 3479 w 215"/>
                <a:gd name="T71" fmla="*/ 22 h 228"/>
                <a:gd name="T72" fmla="*/ 3522 w 215"/>
                <a:gd name="T73" fmla="*/ 16 h 228"/>
                <a:gd name="T74" fmla="*/ 3312 w 215"/>
                <a:gd name="T75" fmla="*/ 4 h 228"/>
                <a:gd name="T76" fmla="*/ 3146 w 215"/>
                <a:gd name="T77" fmla="*/ 2 h 228"/>
                <a:gd name="T78" fmla="*/ 2872 w 215"/>
                <a:gd name="T79" fmla="*/ 0 h 228"/>
                <a:gd name="T80" fmla="*/ 2262 w 215"/>
                <a:gd name="T81" fmla="*/ 0 h 228"/>
                <a:gd name="T82" fmla="*/ 2079 w 215"/>
                <a:gd name="T83" fmla="*/ 9 h 228"/>
                <a:gd name="T84" fmla="*/ 1935 w 215"/>
                <a:gd name="T85" fmla="*/ 20 h 228"/>
                <a:gd name="T86" fmla="*/ 1965 w 215"/>
                <a:gd name="T87" fmla="*/ 22 h 228"/>
                <a:gd name="T88" fmla="*/ 2166 w 215"/>
                <a:gd name="T89" fmla="*/ 22 h 228"/>
                <a:gd name="T90" fmla="*/ 2313 w 215"/>
                <a:gd name="T91" fmla="*/ 22 h 228"/>
                <a:gd name="T92" fmla="*/ 2313 w 215"/>
                <a:gd name="T93" fmla="*/ 26 h 228"/>
                <a:gd name="T94" fmla="*/ 2079 w 215"/>
                <a:gd name="T95" fmla="*/ 33 h 228"/>
                <a:gd name="T96" fmla="*/ 1829 w 215"/>
                <a:gd name="T97" fmla="*/ 34 h 228"/>
                <a:gd name="T98" fmla="*/ 1628 w 215"/>
                <a:gd name="T99" fmla="*/ 35 h 228"/>
                <a:gd name="T100" fmla="*/ 1572 w 215"/>
                <a:gd name="T101" fmla="*/ 31 h 228"/>
                <a:gd name="T102" fmla="*/ 1488 w 215"/>
                <a:gd name="T103" fmla="*/ 22 h 228"/>
                <a:gd name="T104" fmla="*/ 1599 w 215"/>
                <a:gd name="T105" fmla="*/ 22 h 228"/>
                <a:gd name="T106" fmla="*/ 1584 w 215"/>
                <a:gd name="T107" fmla="*/ 22 h 228"/>
                <a:gd name="T108" fmla="*/ 1572 w 215"/>
                <a:gd name="T109" fmla="*/ 22 h 228"/>
                <a:gd name="T110" fmla="*/ 1474 w 215"/>
                <a:gd name="T111" fmla="*/ 6 h 2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5"/>
                <a:gd name="T169" fmla="*/ 0 h 228"/>
                <a:gd name="T170" fmla="*/ 215 w 215"/>
                <a:gd name="T171" fmla="*/ 228 h 2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5" h="228">
                  <a:moveTo>
                    <a:pt x="89" y="6"/>
                  </a:moveTo>
                  <a:lnTo>
                    <a:pt x="67" y="33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56" y="57"/>
                  </a:lnTo>
                  <a:lnTo>
                    <a:pt x="52" y="66"/>
                  </a:lnTo>
                  <a:lnTo>
                    <a:pt x="39" y="79"/>
                  </a:lnTo>
                  <a:lnTo>
                    <a:pt x="26" y="94"/>
                  </a:lnTo>
                  <a:lnTo>
                    <a:pt x="21" y="102"/>
                  </a:lnTo>
                  <a:lnTo>
                    <a:pt x="26" y="109"/>
                  </a:lnTo>
                  <a:lnTo>
                    <a:pt x="22" y="120"/>
                  </a:lnTo>
                  <a:lnTo>
                    <a:pt x="15" y="129"/>
                  </a:lnTo>
                  <a:lnTo>
                    <a:pt x="9" y="134"/>
                  </a:lnTo>
                  <a:lnTo>
                    <a:pt x="0" y="145"/>
                  </a:lnTo>
                  <a:lnTo>
                    <a:pt x="1" y="156"/>
                  </a:lnTo>
                  <a:lnTo>
                    <a:pt x="11" y="162"/>
                  </a:lnTo>
                  <a:lnTo>
                    <a:pt x="35" y="162"/>
                  </a:lnTo>
                  <a:lnTo>
                    <a:pt x="49" y="154"/>
                  </a:lnTo>
                  <a:lnTo>
                    <a:pt x="63" y="152"/>
                  </a:lnTo>
                  <a:lnTo>
                    <a:pt x="74" y="162"/>
                  </a:lnTo>
                  <a:lnTo>
                    <a:pt x="85" y="167"/>
                  </a:lnTo>
                  <a:lnTo>
                    <a:pt x="100" y="169"/>
                  </a:lnTo>
                  <a:lnTo>
                    <a:pt x="96" y="186"/>
                  </a:lnTo>
                  <a:lnTo>
                    <a:pt x="101" y="228"/>
                  </a:lnTo>
                  <a:lnTo>
                    <a:pt x="114" y="227"/>
                  </a:lnTo>
                  <a:lnTo>
                    <a:pt x="122" y="226"/>
                  </a:lnTo>
                  <a:lnTo>
                    <a:pt x="125" y="214"/>
                  </a:lnTo>
                  <a:lnTo>
                    <a:pt x="127" y="189"/>
                  </a:lnTo>
                  <a:lnTo>
                    <a:pt x="137" y="176"/>
                  </a:lnTo>
                  <a:lnTo>
                    <a:pt x="137" y="154"/>
                  </a:lnTo>
                  <a:lnTo>
                    <a:pt x="145" y="141"/>
                  </a:lnTo>
                  <a:lnTo>
                    <a:pt x="162" y="134"/>
                  </a:lnTo>
                  <a:lnTo>
                    <a:pt x="193" y="98"/>
                  </a:lnTo>
                  <a:lnTo>
                    <a:pt x="197" y="83"/>
                  </a:lnTo>
                  <a:lnTo>
                    <a:pt x="192" y="59"/>
                  </a:lnTo>
                  <a:lnTo>
                    <a:pt x="212" y="43"/>
                  </a:lnTo>
                  <a:lnTo>
                    <a:pt x="215" y="16"/>
                  </a:lnTo>
                  <a:lnTo>
                    <a:pt x="201" y="4"/>
                  </a:lnTo>
                  <a:lnTo>
                    <a:pt x="192" y="2"/>
                  </a:lnTo>
                  <a:lnTo>
                    <a:pt x="175" y="0"/>
                  </a:lnTo>
                  <a:lnTo>
                    <a:pt x="137" y="0"/>
                  </a:lnTo>
                  <a:lnTo>
                    <a:pt x="126" y="9"/>
                  </a:lnTo>
                  <a:lnTo>
                    <a:pt x="117" y="20"/>
                  </a:lnTo>
                  <a:lnTo>
                    <a:pt x="119" y="30"/>
                  </a:lnTo>
                  <a:lnTo>
                    <a:pt x="132" y="39"/>
                  </a:lnTo>
                  <a:lnTo>
                    <a:pt x="141" y="50"/>
                  </a:lnTo>
                  <a:lnTo>
                    <a:pt x="141" y="65"/>
                  </a:lnTo>
                  <a:lnTo>
                    <a:pt x="126" y="76"/>
                  </a:lnTo>
                  <a:lnTo>
                    <a:pt x="111" y="79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1" y="59"/>
                  </a:lnTo>
                  <a:lnTo>
                    <a:pt x="98" y="48"/>
                  </a:lnTo>
                  <a:lnTo>
                    <a:pt x="96" y="35"/>
                  </a:lnTo>
                  <a:lnTo>
                    <a:pt x="95" y="22"/>
                  </a:lnTo>
                  <a:lnTo>
                    <a:pt x="89" y="6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Freeform 25"/>
            <p:cNvSpPr>
              <a:spLocks/>
            </p:cNvSpPr>
            <p:nvPr/>
          </p:nvSpPr>
          <p:spPr bwMode="auto">
            <a:xfrm>
              <a:off x="1057" y="2074"/>
              <a:ext cx="324" cy="271"/>
            </a:xfrm>
            <a:custGeom>
              <a:avLst/>
              <a:gdLst>
                <a:gd name="T0" fmla="*/ 1482 w 303"/>
                <a:gd name="T1" fmla="*/ 59 h 276"/>
                <a:gd name="T2" fmla="*/ 1438 w 303"/>
                <a:gd name="T3" fmla="*/ 71 h 276"/>
                <a:gd name="T4" fmla="*/ 1167 w 303"/>
                <a:gd name="T5" fmla="*/ 69 h 276"/>
                <a:gd name="T6" fmla="*/ 867 w 303"/>
                <a:gd name="T7" fmla="*/ 80 h 276"/>
                <a:gd name="T8" fmla="*/ 447 w 303"/>
                <a:gd name="T9" fmla="*/ 95 h 276"/>
                <a:gd name="T10" fmla="*/ 167 w 303"/>
                <a:gd name="T11" fmla="*/ 97 h 276"/>
                <a:gd name="T12" fmla="*/ 6 w 303"/>
                <a:gd name="T13" fmla="*/ 100 h 276"/>
                <a:gd name="T14" fmla="*/ 146 w 303"/>
                <a:gd name="T15" fmla="*/ 110 h 276"/>
                <a:gd name="T16" fmla="*/ 4 w 303"/>
                <a:gd name="T17" fmla="*/ 122 h 276"/>
                <a:gd name="T18" fmla="*/ 218 w 303"/>
                <a:gd name="T19" fmla="*/ 122 h 276"/>
                <a:gd name="T20" fmla="*/ 398 w 303"/>
                <a:gd name="T21" fmla="*/ 121 h 276"/>
                <a:gd name="T22" fmla="*/ 325 w 303"/>
                <a:gd name="T23" fmla="*/ 128 h 276"/>
                <a:gd name="T24" fmla="*/ 736 w 303"/>
                <a:gd name="T25" fmla="*/ 131 h 276"/>
                <a:gd name="T26" fmla="*/ 1091 w 303"/>
                <a:gd name="T27" fmla="*/ 134 h 276"/>
                <a:gd name="T28" fmla="*/ 1482 w 303"/>
                <a:gd name="T29" fmla="*/ 128 h 276"/>
                <a:gd name="T30" fmla="*/ 2541 w 303"/>
                <a:gd name="T31" fmla="*/ 131 h 276"/>
                <a:gd name="T32" fmla="*/ 3105 w 303"/>
                <a:gd name="T33" fmla="*/ 120 h 276"/>
                <a:gd name="T34" fmla="*/ 3409 w 303"/>
                <a:gd name="T35" fmla="*/ 110 h 276"/>
                <a:gd name="T36" fmla="*/ 3662 w 303"/>
                <a:gd name="T37" fmla="*/ 97 h 276"/>
                <a:gd name="T38" fmla="*/ 3790 w 303"/>
                <a:gd name="T39" fmla="*/ 69 h 276"/>
                <a:gd name="T40" fmla="*/ 3929 w 303"/>
                <a:gd name="T41" fmla="*/ 55 h 276"/>
                <a:gd name="T42" fmla="*/ 3718 w 303"/>
                <a:gd name="T43" fmla="*/ 37 h 276"/>
                <a:gd name="T44" fmla="*/ 3425 w 303"/>
                <a:gd name="T45" fmla="*/ 31 h 276"/>
                <a:gd name="T46" fmla="*/ 3285 w 303"/>
                <a:gd name="T47" fmla="*/ 27 h 276"/>
                <a:gd name="T48" fmla="*/ 3698 w 303"/>
                <a:gd name="T49" fmla="*/ 0 h 276"/>
                <a:gd name="T50" fmla="*/ 3029 w 303"/>
                <a:gd name="T51" fmla="*/ 4 h 276"/>
                <a:gd name="T52" fmla="*/ 2736 w 303"/>
                <a:gd name="T53" fmla="*/ 19 h 276"/>
                <a:gd name="T54" fmla="*/ 2446 w 303"/>
                <a:gd name="T55" fmla="*/ 22 h 276"/>
                <a:gd name="T56" fmla="*/ 2788 w 303"/>
                <a:gd name="T57" fmla="*/ 27 h 276"/>
                <a:gd name="T58" fmla="*/ 2150 w 303"/>
                <a:gd name="T59" fmla="*/ 27 h 276"/>
                <a:gd name="T60" fmla="*/ 1538 w 303"/>
                <a:gd name="T61" fmla="*/ 27 h 276"/>
                <a:gd name="T62" fmla="*/ 1356 w 303"/>
                <a:gd name="T63" fmla="*/ 27 h 276"/>
                <a:gd name="T64" fmla="*/ 1345 w 303"/>
                <a:gd name="T65" fmla="*/ 28 h 276"/>
                <a:gd name="T66" fmla="*/ 1176 w 303"/>
                <a:gd name="T67" fmla="*/ 46 h 276"/>
                <a:gd name="T68" fmla="*/ 991 w 303"/>
                <a:gd name="T69" fmla="*/ 57 h 276"/>
                <a:gd name="T70" fmla="*/ 1218 w 303"/>
                <a:gd name="T71" fmla="*/ 65 h 2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3"/>
                <a:gd name="T109" fmla="*/ 0 h 276"/>
                <a:gd name="T110" fmla="*/ 303 w 303"/>
                <a:gd name="T111" fmla="*/ 276 h 2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3" h="276">
                  <a:moveTo>
                    <a:pt x="112" y="104"/>
                  </a:moveTo>
                  <a:lnTo>
                    <a:pt x="108" y="115"/>
                  </a:lnTo>
                  <a:lnTo>
                    <a:pt x="112" y="130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63" y="167"/>
                  </a:lnTo>
                  <a:lnTo>
                    <a:pt x="50" y="172"/>
                  </a:lnTo>
                  <a:lnTo>
                    <a:pt x="33" y="191"/>
                  </a:lnTo>
                  <a:lnTo>
                    <a:pt x="22" y="196"/>
                  </a:lnTo>
                  <a:lnTo>
                    <a:pt x="13" y="195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7"/>
                  </a:lnTo>
                  <a:lnTo>
                    <a:pt x="11" y="220"/>
                  </a:lnTo>
                  <a:lnTo>
                    <a:pt x="0" y="232"/>
                  </a:lnTo>
                  <a:lnTo>
                    <a:pt x="4" y="244"/>
                  </a:lnTo>
                  <a:lnTo>
                    <a:pt x="17" y="244"/>
                  </a:lnTo>
                  <a:lnTo>
                    <a:pt x="22" y="235"/>
                  </a:lnTo>
                  <a:lnTo>
                    <a:pt x="30" y="243"/>
                  </a:lnTo>
                  <a:lnTo>
                    <a:pt x="20" y="250"/>
                  </a:lnTo>
                  <a:lnTo>
                    <a:pt x="24" y="261"/>
                  </a:lnTo>
                  <a:lnTo>
                    <a:pt x="30" y="263"/>
                  </a:lnTo>
                  <a:lnTo>
                    <a:pt x="54" y="267"/>
                  </a:lnTo>
                  <a:lnTo>
                    <a:pt x="58" y="269"/>
                  </a:lnTo>
                  <a:lnTo>
                    <a:pt x="80" y="276"/>
                  </a:lnTo>
                  <a:lnTo>
                    <a:pt x="89" y="272"/>
                  </a:lnTo>
                  <a:lnTo>
                    <a:pt x="108" y="261"/>
                  </a:lnTo>
                  <a:lnTo>
                    <a:pt x="136" y="267"/>
                  </a:lnTo>
                  <a:lnTo>
                    <a:pt x="186" y="267"/>
                  </a:lnTo>
                  <a:lnTo>
                    <a:pt x="214" y="261"/>
                  </a:lnTo>
                  <a:lnTo>
                    <a:pt x="227" y="241"/>
                  </a:lnTo>
                  <a:lnTo>
                    <a:pt x="244" y="232"/>
                  </a:lnTo>
                  <a:lnTo>
                    <a:pt x="249" y="220"/>
                  </a:lnTo>
                  <a:lnTo>
                    <a:pt x="255" y="204"/>
                  </a:lnTo>
                  <a:lnTo>
                    <a:pt x="268" y="195"/>
                  </a:lnTo>
                  <a:lnTo>
                    <a:pt x="279" y="167"/>
                  </a:lnTo>
                  <a:lnTo>
                    <a:pt x="277" y="135"/>
                  </a:lnTo>
                  <a:lnTo>
                    <a:pt x="303" y="120"/>
                  </a:lnTo>
                  <a:lnTo>
                    <a:pt x="288" y="107"/>
                  </a:lnTo>
                  <a:lnTo>
                    <a:pt x="283" y="85"/>
                  </a:lnTo>
                  <a:lnTo>
                    <a:pt x="273" y="76"/>
                  </a:lnTo>
                  <a:lnTo>
                    <a:pt x="262" y="76"/>
                  </a:lnTo>
                  <a:lnTo>
                    <a:pt x="251" y="70"/>
                  </a:lnTo>
                  <a:lnTo>
                    <a:pt x="231" y="46"/>
                  </a:lnTo>
                  <a:lnTo>
                    <a:pt x="240" y="41"/>
                  </a:lnTo>
                  <a:lnTo>
                    <a:pt x="275" y="9"/>
                  </a:lnTo>
                  <a:lnTo>
                    <a:pt x="271" y="0"/>
                  </a:lnTo>
                  <a:lnTo>
                    <a:pt x="260" y="2"/>
                  </a:lnTo>
                  <a:lnTo>
                    <a:pt x="223" y="4"/>
                  </a:lnTo>
                  <a:lnTo>
                    <a:pt x="210" y="13"/>
                  </a:lnTo>
                  <a:lnTo>
                    <a:pt x="201" y="19"/>
                  </a:lnTo>
                  <a:lnTo>
                    <a:pt x="188" y="17"/>
                  </a:lnTo>
                  <a:lnTo>
                    <a:pt x="180" y="22"/>
                  </a:lnTo>
                  <a:lnTo>
                    <a:pt x="186" y="32"/>
                  </a:lnTo>
                  <a:lnTo>
                    <a:pt x="204" y="44"/>
                  </a:lnTo>
                  <a:lnTo>
                    <a:pt x="191" y="46"/>
                  </a:lnTo>
                  <a:lnTo>
                    <a:pt x="158" y="50"/>
                  </a:lnTo>
                  <a:lnTo>
                    <a:pt x="136" y="41"/>
                  </a:lnTo>
                  <a:lnTo>
                    <a:pt x="113" y="32"/>
                  </a:lnTo>
                  <a:lnTo>
                    <a:pt x="106" y="37"/>
                  </a:lnTo>
                  <a:lnTo>
                    <a:pt x="100" y="54"/>
                  </a:lnTo>
                  <a:lnTo>
                    <a:pt x="102" y="63"/>
                  </a:lnTo>
                  <a:lnTo>
                    <a:pt x="99" y="67"/>
                  </a:lnTo>
                  <a:lnTo>
                    <a:pt x="86" y="72"/>
                  </a:lnTo>
                  <a:lnTo>
                    <a:pt x="87" y="89"/>
                  </a:lnTo>
                  <a:lnTo>
                    <a:pt x="86" y="93"/>
                  </a:lnTo>
                  <a:lnTo>
                    <a:pt x="72" y="111"/>
                  </a:lnTo>
                  <a:lnTo>
                    <a:pt x="84" y="128"/>
                  </a:lnTo>
                  <a:lnTo>
                    <a:pt x="89" y="126"/>
                  </a:lnTo>
                  <a:lnTo>
                    <a:pt x="112" y="104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6" name="Group 26"/>
            <p:cNvGrpSpPr>
              <a:grpSpLocks/>
            </p:cNvGrpSpPr>
            <p:nvPr/>
          </p:nvGrpSpPr>
          <p:grpSpPr bwMode="auto">
            <a:xfrm>
              <a:off x="2159" y="2094"/>
              <a:ext cx="368" cy="265"/>
              <a:chOff x="2002" y="1691"/>
              <a:chExt cx="344" cy="271"/>
            </a:xfrm>
          </p:grpSpPr>
          <p:sp>
            <p:nvSpPr>
              <p:cNvPr id="461" name="Freeform 27"/>
              <p:cNvSpPr>
                <a:spLocks/>
              </p:cNvSpPr>
              <p:nvPr/>
            </p:nvSpPr>
            <p:spPr bwMode="auto">
              <a:xfrm>
                <a:off x="2002" y="1746"/>
                <a:ext cx="145" cy="178"/>
              </a:xfrm>
              <a:custGeom>
                <a:avLst/>
                <a:gdLst>
                  <a:gd name="T0" fmla="*/ 11 w 145"/>
                  <a:gd name="T1" fmla="*/ 152 h 178"/>
                  <a:gd name="T2" fmla="*/ 19 w 145"/>
                  <a:gd name="T3" fmla="*/ 165 h 178"/>
                  <a:gd name="T4" fmla="*/ 35 w 145"/>
                  <a:gd name="T5" fmla="*/ 165 h 178"/>
                  <a:gd name="T6" fmla="*/ 50 w 145"/>
                  <a:gd name="T7" fmla="*/ 169 h 178"/>
                  <a:gd name="T8" fmla="*/ 61 w 145"/>
                  <a:gd name="T9" fmla="*/ 178 h 178"/>
                  <a:gd name="T10" fmla="*/ 73 w 145"/>
                  <a:gd name="T11" fmla="*/ 178 h 178"/>
                  <a:gd name="T12" fmla="*/ 65 w 145"/>
                  <a:gd name="T13" fmla="*/ 167 h 178"/>
                  <a:gd name="T14" fmla="*/ 71 w 145"/>
                  <a:gd name="T15" fmla="*/ 152 h 178"/>
                  <a:gd name="T16" fmla="*/ 78 w 145"/>
                  <a:gd name="T17" fmla="*/ 135 h 178"/>
                  <a:gd name="T18" fmla="*/ 82 w 145"/>
                  <a:gd name="T19" fmla="*/ 117 h 178"/>
                  <a:gd name="T20" fmla="*/ 99 w 145"/>
                  <a:gd name="T21" fmla="*/ 106 h 178"/>
                  <a:gd name="T22" fmla="*/ 113 w 145"/>
                  <a:gd name="T23" fmla="*/ 98 h 178"/>
                  <a:gd name="T24" fmla="*/ 112 w 145"/>
                  <a:gd name="T25" fmla="*/ 87 h 178"/>
                  <a:gd name="T26" fmla="*/ 112 w 145"/>
                  <a:gd name="T27" fmla="*/ 69 h 178"/>
                  <a:gd name="T28" fmla="*/ 115 w 145"/>
                  <a:gd name="T29" fmla="*/ 61 h 178"/>
                  <a:gd name="T30" fmla="*/ 128 w 145"/>
                  <a:gd name="T31" fmla="*/ 59 h 178"/>
                  <a:gd name="T32" fmla="*/ 134 w 145"/>
                  <a:gd name="T33" fmla="*/ 63 h 178"/>
                  <a:gd name="T34" fmla="*/ 145 w 145"/>
                  <a:gd name="T35" fmla="*/ 50 h 178"/>
                  <a:gd name="T36" fmla="*/ 141 w 145"/>
                  <a:gd name="T37" fmla="*/ 39 h 178"/>
                  <a:gd name="T38" fmla="*/ 134 w 145"/>
                  <a:gd name="T39" fmla="*/ 37 h 178"/>
                  <a:gd name="T40" fmla="*/ 121 w 145"/>
                  <a:gd name="T41" fmla="*/ 37 h 178"/>
                  <a:gd name="T42" fmla="*/ 115 w 145"/>
                  <a:gd name="T43" fmla="*/ 37 h 178"/>
                  <a:gd name="T44" fmla="*/ 112 w 145"/>
                  <a:gd name="T45" fmla="*/ 20 h 178"/>
                  <a:gd name="T46" fmla="*/ 113 w 145"/>
                  <a:gd name="T47" fmla="*/ 4 h 178"/>
                  <a:gd name="T48" fmla="*/ 104 w 145"/>
                  <a:gd name="T49" fmla="*/ 0 h 178"/>
                  <a:gd name="T50" fmla="*/ 100 w 145"/>
                  <a:gd name="T51" fmla="*/ 6 h 178"/>
                  <a:gd name="T52" fmla="*/ 78 w 145"/>
                  <a:gd name="T53" fmla="*/ 2 h 178"/>
                  <a:gd name="T54" fmla="*/ 73 w 145"/>
                  <a:gd name="T55" fmla="*/ 7 h 178"/>
                  <a:gd name="T56" fmla="*/ 78 w 145"/>
                  <a:gd name="T57" fmla="*/ 22 h 178"/>
                  <a:gd name="T58" fmla="*/ 76 w 145"/>
                  <a:gd name="T59" fmla="*/ 37 h 178"/>
                  <a:gd name="T60" fmla="*/ 67 w 145"/>
                  <a:gd name="T61" fmla="*/ 26 h 178"/>
                  <a:gd name="T62" fmla="*/ 63 w 145"/>
                  <a:gd name="T63" fmla="*/ 17 h 178"/>
                  <a:gd name="T64" fmla="*/ 50 w 145"/>
                  <a:gd name="T65" fmla="*/ 19 h 178"/>
                  <a:gd name="T66" fmla="*/ 45 w 145"/>
                  <a:gd name="T67" fmla="*/ 28 h 178"/>
                  <a:gd name="T68" fmla="*/ 41 w 145"/>
                  <a:gd name="T69" fmla="*/ 32 h 178"/>
                  <a:gd name="T70" fmla="*/ 41 w 145"/>
                  <a:gd name="T71" fmla="*/ 45 h 178"/>
                  <a:gd name="T72" fmla="*/ 39 w 145"/>
                  <a:gd name="T73" fmla="*/ 43 h 178"/>
                  <a:gd name="T74" fmla="*/ 28 w 145"/>
                  <a:gd name="T75" fmla="*/ 26 h 178"/>
                  <a:gd name="T76" fmla="*/ 22 w 145"/>
                  <a:gd name="T77" fmla="*/ 20 h 178"/>
                  <a:gd name="T78" fmla="*/ 15 w 145"/>
                  <a:gd name="T79" fmla="*/ 24 h 178"/>
                  <a:gd name="T80" fmla="*/ 17 w 145"/>
                  <a:gd name="T81" fmla="*/ 33 h 178"/>
                  <a:gd name="T82" fmla="*/ 17 w 145"/>
                  <a:gd name="T83" fmla="*/ 39 h 178"/>
                  <a:gd name="T84" fmla="*/ 7 w 145"/>
                  <a:gd name="T85" fmla="*/ 43 h 178"/>
                  <a:gd name="T86" fmla="*/ 7 w 145"/>
                  <a:gd name="T87" fmla="*/ 56 h 178"/>
                  <a:gd name="T88" fmla="*/ 15 w 145"/>
                  <a:gd name="T89" fmla="*/ 69 h 178"/>
                  <a:gd name="T90" fmla="*/ 15 w 145"/>
                  <a:gd name="T91" fmla="*/ 78 h 178"/>
                  <a:gd name="T92" fmla="*/ 11 w 145"/>
                  <a:gd name="T93" fmla="*/ 87 h 178"/>
                  <a:gd name="T94" fmla="*/ 0 w 145"/>
                  <a:gd name="T95" fmla="*/ 96 h 178"/>
                  <a:gd name="T96" fmla="*/ 2 w 145"/>
                  <a:gd name="T97" fmla="*/ 106 h 178"/>
                  <a:gd name="T98" fmla="*/ 13 w 145"/>
                  <a:gd name="T99" fmla="*/ 115 h 178"/>
                  <a:gd name="T100" fmla="*/ 17 w 145"/>
                  <a:gd name="T101" fmla="*/ 124 h 178"/>
                  <a:gd name="T102" fmla="*/ 15 w 145"/>
                  <a:gd name="T103" fmla="*/ 141 h 178"/>
                  <a:gd name="T104" fmla="*/ 11 w 145"/>
                  <a:gd name="T105" fmla="*/ 152 h 1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5"/>
                  <a:gd name="T160" fmla="*/ 0 h 178"/>
                  <a:gd name="T161" fmla="*/ 145 w 145"/>
                  <a:gd name="T162" fmla="*/ 178 h 1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5" h="178">
                    <a:moveTo>
                      <a:pt x="11" y="152"/>
                    </a:moveTo>
                    <a:lnTo>
                      <a:pt x="19" y="165"/>
                    </a:lnTo>
                    <a:lnTo>
                      <a:pt x="35" y="165"/>
                    </a:lnTo>
                    <a:lnTo>
                      <a:pt x="50" y="169"/>
                    </a:lnTo>
                    <a:lnTo>
                      <a:pt x="61" y="178"/>
                    </a:lnTo>
                    <a:lnTo>
                      <a:pt x="73" y="178"/>
                    </a:lnTo>
                    <a:lnTo>
                      <a:pt x="65" y="167"/>
                    </a:lnTo>
                    <a:lnTo>
                      <a:pt x="71" y="152"/>
                    </a:lnTo>
                    <a:lnTo>
                      <a:pt x="78" y="135"/>
                    </a:lnTo>
                    <a:lnTo>
                      <a:pt x="82" y="117"/>
                    </a:lnTo>
                    <a:lnTo>
                      <a:pt x="99" y="106"/>
                    </a:lnTo>
                    <a:lnTo>
                      <a:pt x="113" y="98"/>
                    </a:lnTo>
                    <a:lnTo>
                      <a:pt x="112" y="87"/>
                    </a:lnTo>
                    <a:lnTo>
                      <a:pt x="112" y="69"/>
                    </a:lnTo>
                    <a:lnTo>
                      <a:pt x="115" y="61"/>
                    </a:lnTo>
                    <a:lnTo>
                      <a:pt x="128" y="59"/>
                    </a:lnTo>
                    <a:lnTo>
                      <a:pt x="134" y="63"/>
                    </a:lnTo>
                    <a:lnTo>
                      <a:pt x="145" y="50"/>
                    </a:lnTo>
                    <a:lnTo>
                      <a:pt x="141" y="39"/>
                    </a:lnTo>
                    <a:lnTo>
                      <a:pt x="134" y="37"/>
                    </a:lnTo>
                    <a:lnTo>
                      <a:pt x="121" y="37"/>
                    </a:lnTo>
                    <a:lnTo>
                      <a:pt x="115" y="37"/>
                    </a:lnTo>
                    <a:lnTo>
                      <a:pt x="112" y="20"/>
                    </a:lnTo>
                    <a:lnTo>
                      <a:pt x="113" y="4"/>
                    </a:lnTo>
                    <a:lnTo>
                      <a:pt x="104" y="0"/>
                    </a:lnTo>
                    <a:lnTo>
                      <a:pt x="100" y="6"/>
                    </a:lnTo>
                    <a:lnTo>
                      <a:pt x="78" y="2"/>
                    </a:lnTo>
                    <a:lnTo>
                      <a:pt x="73" y="7"/>
                    </a:lnTo>
                    <a:lnTo>
                      <a:pt x="78" y="22"/>
                    </a:lnTo>
                    <a:lnTo>
                      <a:pt x="76" y="37"/>
                    </a:lnTo>
                    <a:lnTo>
                      <a:pt x="67" y="26"/>
                    </a:lnTo>
                    <a:lnTo>
                      <a:pt x="63" y="17"/>
                    </a:lnTo>
                    <a:lnTo>
                      <a:pt x="50" y="19"/>
                    </a:lnTo>
                    <a:lnTo>
                      <a:pt x="45" y="28"/>
                    </a:lnTo>
                    <a:lnTo>
                      <a:pt x="41" y="32"/>
                    </a:lnTo>
                    <a:lnTo>
                      <a:pt x="41" y="45"/>
                    </a:lnTo>
                    <a:lnTo>
                      <a:pt x="39" y="43"/>
                    </a:lnTo>
                    <a:lnTo>
                      <a:pt x="28" y="26"/>
                    </a:lnTo>
                    <a:lnTo>
                      <a:pt x="22" y="20"/>
                    </a:lnTo>
                    <a:lnTo>
                      <a:pt x="15" y="24"/>
                    </a:lnTo>
                    <a:lnTo>
                      <a:pt x="17" y="33"/>
                    </a:lnTo>
                    <a:lnTo>
                      <a:pt x="17" y="39"/>
                    </a:lnTo>
                    <a:lnTo>
                      <a:pt x="7" y="43"/>
                    </a:lnTo>
                    <a:lnTo>
                      <a:pt x="7" y="56"/>
                    </a:lnTo>
                    <a:lnTo>
                      <a:pt x="15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0" y="96"/>
                    </a:lnTo>
                    <a:lnTo>
                      <a:pt x="2" y="106"/>
                    </a:lnTo>
                    <a:lnTo>
                      <a:pt x="13" y="115"/>
                    </a:lnTo>
                    <a:lnTo>
                      <a:pt x="17" y="124"/>
                    </a:lnTo>
                    <a:lnTo>
                      <a:pt x="15" y="141"/>
                    </a:lnTo>
                    <a:lnTo>
                      <a:pt x="11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28"/>
              <p:cNvSpPr>
                <a:spLocks/>
              </p:cNvSpPr>
              <p:nvPr/>
            </p:nvSpPr>
            <p:spPr bwMode="auto">
              <a:xfrm>
                <a:off x="2032" y="1691"/>
                <a:ext cx="109" cy="68"/>
              </a:xfrm>
              <a:custGeom>
                <a:avLst/>
                <a:gdLst>
                  <a:gd name="T0" fmla="*/ 0 w 109"/>
                  <a:gd name="T1" fmla="*/ 66 h 68"/>
                  <a:gd name="T2" fmla="*/ 9 w 109"/>
                  <a:gd name="T3" fmla="*/ 68 h 68"/>
                  <a:gd name="T4" fmla="*/ 20 w 109"/>
                  <a:gd name="T5" fmla="*/ 60 h 68"/>
                  <a:gd name="T6" fmla="*/ 31 w 109"/>
                  <a:gd name="T7" fmla="*/ 47 h 68"/>
                  <a:gd name="T8" fmla="*/ 61 w 109"/>
                  <a:gd name="T9" fmla="*/ 47 h 68"/>
                  <a:gd name="T10" fmla="*/ 87 w 109"/>
                  <a:gd name="T11" fmla="*/ 42 h 68"/>
                  <a:gd name="T12" fmla="*/ 102 w 109"/>
                  <a:gd name="T13" fmla="*/ 30 h 68"/>
                  <a:gd name="T14" fmla="*/ 107 w 109"/>
                  <a:gd name="T15" fmla="*/ 15 h 68"/>
                  <a:gd name="T16" fmla="*/ 109 w 109"/>
                  <a:gd name="T17" fmla="*/ 0 h 68"/>
                  <a:gd name="T18" fmla="*/ 89 w 109"/>
                  <a:gd name="T19" fmla="*/ 9 h 68"/>
                  <a:gd name="T20" fmla="*/ 52 w 109"/>
                  <a:gd name="T21" fmla="*/ 26 h 68"/>
                  <a:gd name="T22" fmla="*/ 42 w 109"/>
                  <a:gd name="T23" fmla="*/ 28 h 68"/>
                  <a:gd name="T24" fmla="*/ 31 w 109"/>
                  <a:gd name="T25" fmla="*/ 36 h 68"/>
                  <a:gd name="T26" fmla="*/ 9 w 109"/>
                  <a:gd name="T27" fmla="*/ 40 h 68"/>
                  <a:gd name="T28" fmla="*/ 0 w 109"/>
                  <a:gd name="T29" fmla="*/ 45 h 68"/>
                  <a:gd name="T30" fmla="*/ 0 w 109"/>
                  <a:gd name="T31" fmla="*/ 66 h 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9"/>
                  <a:gd name="T49" fmla="*/ 0 h 68"/>
                  <a:gd name="T50" fmla="*/ 109 w 109"/>
                  <a:gd name="T51" fmla="*/ 68 h 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9" h="68">
                    <a:moveTo>
                      <a:pt x="0" y="66"/>
                    </a:moveTo>
                    <a:lnTo>
                      <a:pt x="9" y="68"/>
                    </a:lnTo>
                    <a:lnTo>
                      <a:pt x="20" y="60"/>
                    </a:lnTo>
                    <a:lnTo>
                      <a:pt x="31" y="47"/>
                    </a:lnTo>
                    <a:lnTo>
                      <a:pt x="61" y="47"/>
                    </a:lnTo>
                    <a:lnTo>
                      <a:pt x="87" y="42"/>
                    </a:lnTo>
                    <a:lnTo>
                      <a:pt x="102" y="30"/>
                    </a:lnTo>
                    <a:lnTo>
                      <a:pt x="107" y="15"/>
                    </a:lnTo>
                    <a:lnTo>
                      <a:pt x="109" y="0"/>
                    </a:lnTo>
                    <a:lnTo>
                      <a:pt x="89" y="9"/>
                    </a:lnTo>
                    <a:lnTo>
                      <a:pt x="52" y="26"/>
                    </a:lnTo>
                    <a:lnTo>
                      <a:pt x="42" y="28"/>
                    </a:lnTo>
                    <a:lnTo>
                      <a:pt x="31" y="36"/>
                    </a:lnTo>
                    <a:lnTo>
                      <a:pt x="9" y="40"/>
                    </a:lnTo>
                    <a:lnTo>
                      <a:pt x="0" y="45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29"/>
              <p:cNvSpPr>
                <a:spLocks/>
              </p:cNvSpPr>
              <p:nvPr/>
            </p:nvSpPr>
            <p:spPr bwMode="auto">
              <a:xfrm>
                <a:off x="2088" y="1858"/>
                <a:ext cx="47" cy="56"/>
              </a:xfrm>
              <a:custGeom>
                <a:avLst/>
                <a:gdLst>
                  <a:gd name="T0" fmla="*/ 15 w 47"/>
                  <a:gd name="T1" fmla="*/ 0 h 56"/>
                  <a:gd name="T2" fmla="*/ 45 w 47"/>
                  <a:gd name="T3" fmla="*/ 19 h 56"/>
                  <a:gd name="T4" fmla="*/ 47 w 47"/>
                  <a:gd name="T5" fmla="*/ 28 h 56"/>
                  <a:gd name="T6" fmla="*/ 36 w 47"/>
                  <a:gd name="T7" fmla="*/ 39 h 56"/>
                  <a:gd name="T8" fmla="*/ 26 w 47"/>
                  <a:gd name="T9" fmla="*/ 47 h 56"/>
                  <a:gd name="T10" fmla="*/ 28 w 47"/>
                  <a:gd name="T11" fmla="*/ 56 h 56"/>
                  <a:gd name="T12" fmla="*/ 15 w 47"/>
                  <a:gd name="T13" fmla="*/ 54 h 56"/>
                  <a:gd name="T14" fmla="*/ 2 w 47"/>
                  <a:gd name="T15" fmla="*/ 39 h 56"/>
                  <a:gd name="T16" fmla="*/ 0 w 47"/>
                  <a:gd name="T17" fmla="*/ 28 h 56"/>
                  <a:gd name="T18" fmla="*/ 6 w 47"/>
                  <a:gd name="T19" fmla="*/ 16 h 56"/>
                  <a:gd name="T20" fmla="*/ 15 w 47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56"/>
                  <a:gd name="T35" fmla="*/ 47 w 47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56">
                    <a:moveTo>
                      <a:pt x="15" y="0"/>
                    </a:moveTo>
                    <a:lnTo>
                      <a:pt x="45" y="19"/>
                    </a:lnTo>
                    <a:lnTo>
                      <a:pt x="47" y="28"/>
                    </a:lnTo>
                    <a:lnTo>
                      <a:pt x="36" y="39"/>
                    </a:lnTo>
                    <a:lnTo>
                      <a:pt x="26" y="47"/>
                    </a:lnTo>
                    <a:lnTo>
                      <a:pt x="28" y="56"/>
                    </a:lnTo>
                    <a:lnTo>
                      <a:pt x="15" y="54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6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4" name="Freeform 30"/>
              <p:cNvSpPr>
                <a:spLocks/>
              </p:cNvSpPr>
              <p:nvPr/>
            </p:nvSpPr>
            <p:spPr bwMode="auto">
              <a:xfrm>
                <a:off x="2147" y="1842"/>
                <a:ext cx="69" cy="82"/>
              </a:xfrm>
              <a:custGeom>
                <a:avLst/>
                <a:gdLst>
                  <a:gd name="T0" fmla="*/ 65 w 69"/>
                  <a:gd name="T1" fmla="*/ 0 h 82"/>
                  <a:gd name="T2" fmla="*/ 69 w 69"/>
                  <a:gd name="T3" fmla="*/ 4 h 82"/>
                  <a:gd name="T4" fmla="*/ 65 w 69"/>
                  <a:gd name="T5" fmla="*/ 9 h 82"/>
                  <a:gd name="T6" fmla="*/ 69 w 69"/>
                  <a:gd name="T7" fmla="*/ 18 h 82"/>
                  <a:gd name="T8" fmla="*/ 64 w 69"/>
                  <a:gd name="T9" fmla="*/ 29 h 82"/>
                  <a:gd name="T10" fmla="*/ 54 w 69"/>
                  <a:gd name="T11" fmla="*/ 36 h 82"/>
                  <a:gd name="T12" fmla="*/ 58 w 69"/>
                  <a:gd name="T13" fmla="*/ 45 h 82"/>
                  <a:gd name="T14" fmla="*/ 54 w 69"/>
                  <a:gd name="T15" fmla="*/ 53 h 82"/>
                  <a:gd name="T16" fmla="*/ 58 w 69"/>
                  <a:gd name="T17" fmla="*/ 62 h 82"/>
                  <a:gd name="T18" fmla="*/ 45 w 69"/>
                  <a:gd name="T19" fmla="*/ 82 h 82"/>
                  <a:gd name="T20" fmla="*/ 16 w 69"/>
                  <a:gd name="T21" fmla="*/ 62 h 82"/>
                  <a:gd name="T22" fmla="*/ 0 w 69"/>
                  <a:gd name="T23" fmla="*/ 51 h 82"/>
                  <a:gd name="T24" fmla="*/ 9 w 69"/>
                  <a:gd name="T25" fmla="*/ 45 h 82"/>
                  <a:gd name="T26" fmla="*/ 9 w 69"/>
                  <a:gd name="T27" fmla="*/ 32 h 82"/>
                  <a:gd name="T28" fmla="*/ 27 w 69"/>
                  <a:gd name="T29" fmla="*/ 22 h 82"/>
                  <a:gd name="T30" fmla="*/ 36 w 69"/>
                  <a:gd name="T31" fmla="*/ 26 h 82"/>
                  <a:gd name="T32" fmla="*/ 45 w 69"/>
                  <a:gd name="T33" fmla="*/ 22 h 82"/>
                  <a:gd name="T34" fmla="*/ 60 w 69"/>
                  <a:gd name="T35" fmla="*/ 11 h 82"/>
                  <a:gd name="T36" fmla="*/ 65 w 69"/>
                  <a:gd name="T37" fmla="*/ 0 h 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82"/>
                  <a:gd name="T59" fmla="*/ 69 w 69"/>
                  <a:gd name="T60" fmla="*/ 82 h 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82">
                    <a:moveTo>
                      <a:pt x="65" y="0"/>
                    </a:moveTo>
                    <a:lnTo>
                      <a:pt x="69" y="4"/>
                    </a:lnTo>
                    <a:lnTo>
                      <a:pt x="65" y="9"/>
                    </a:lnTo>
                    <a:lnTo>
                      <a:pt x="69" y="18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58" y="45"/>
                    </a:lnTo>
                    <a:lnTo>
                      <a:pt x="54" y="53"/>
                    </a:lnTo>
                    <a:lnTo>
                      <a:pt x="58" y="62"/>
                    </a:lnTo>
                    <a:lnTo>
                      <a:pt x="45" y="82"/>
                    </a:lnTo>
                    <a:lnTo>
                      <a:pt x="16" y="62"/>
                    </a:lnTo>
                    <a:lnTo>
                      <a:pt x="0" y="51"/>
                    </a:lnTo>
                    <a:lnTo>
                      <a:pt x="9" y="45"/>
                    </a:lnTo>
                    <a:lnTo>
                      <a:pt x="9" y="32"/>
                    </a:lnTo>
                    <a:lnTo>
                      <a:pt x="27" y="22"/>
                    </a:lnTo>
                    <a:lnTo>
                      <a:pt x="36" y="26"/>
                    </a:lnTo>
                    <a:lnTo>
                      <a:pt x="45" y="22"/>
                    </a:lnTo>
                    <a:lnTo>
                      <a:pt x="60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5" name="Freeform 31"/>
              <p:cNvSpPr>
                <a:spLocks/>
              </p:cNvSpPr>
              <p:nvPr/>
            </p:nvSpPr>
            <p:spPr bwMode="auto">
              <a:xfrm>
                <a:off x="2138" y="1927"/>
                <a:ext cx="28" cy="35"/>
              </a:xfrm>
              <a:custGeom>
                <a:avLst/>
                <a:gdLst>
                  <a:gd name="T0" fmla="*/ 0 w 28"/>
                  <a:gd name="T1" fmla="*/ 0 h 35"/>
                  <a:gd name="T2" fmla="*/ 19 w 28"/>
                  <a:gd name="T3" fmla="*/ 6 h 35"/>
                  <a:gd name="T4" fmla="*/ 26 w 28"/>
                  <a:gd name="T5" fmla="*/ 15 h 35"/>
                  <a:gd name="T6" fmla="*/ 28 w 28"/>
                  <a:gd name="T7" fmla="*/ 28 h 35"/>
                  <a:gd name="T8" fmla="*/ 19 w 28"/>
                  <a:gd name="T9" fmla="*/ 35 h 35"/>
                  <a:gd name="T10" fmla="*/ 5 w 28"/>
                  <a:gd name="T11" fmla="*/ 29 h 35"/>
                  <a:gd name="T12" fmla="*/ 2 w 28"/>
                  <a:gd name="T13" fmla="*/ 20 h 35"/>
                  <a:gd name="T14" fmla="*/ 0 w 2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35"/>
                  <a:gd name="T26" fmla="*/ 28 w 28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35">
                    <a:moveTo>
                      <a:pt x="0" y="0"/>
                    </a:moveTo>
                    <a:lnTo>
                      <a:pt x="19" y="6"/>
                    </a:lnTo>
                    <a:lnTo>
                      <a:pt x="26" y="15"/>
                    </a:lnTo>
                    <a:lnTo>
                      <a:pt x="28" y="28"/>
                    </a:lnTo>
                    <a:lnTo>
                      <a:pt x="19" y="35"/>
                    </a:lnTo>
                    <a:lnTo>
                      <a:pt x="5" y="29"/>
                    </a:lnTo>
                    <a:lnTo>
                      <a:pt x="2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32"/>
              <p:cNvSpPr>
                <a:spLocks/>
              </p:cNvSpPr>
              <p:nvPr/>
            </p:nvSpPr>
            <p:spPr bwMode="auto">
              <a:xfrm>
                <a:off x="2330" y="1918"/>
                <a:ext cx="16" cy="29"/>
              </a:xfrm>
              <a:custGeom>
                <a:avLst/>
                <a:gdLst>
                  <a:gd name="T0" fmla="*/ 5 w 16"/>
                  <a:gd name="T1" fmla="*/ 0 h 29"/>
                  <a:gd name="T2" fmla="*/ 0 w 16"/>
                  <a:gd name="T3" fmla="*/ 5 h 29"/>
                  <a:gd name="T4" fmla="*/ 0 w 16"/>
                  <a:gd name="T5" fmla="*/ 20 h 29"/>
                  <a:gd name="T6" fmla="*/ 11 w 16"/>
                  <a:gd name="T7" fmla="*/ 29 h 29"/>
                  <a:gd name="T8" fmla="*/ 16 w 16"/>
                  <a:gd name="T9" fmla="*/ 16 h 29"/>
                  <a:gd name="T10" fmla="*/ 5 w 1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9"/>
                  <a:gd name="T20" fmla="*/ 16 w 16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9">
                    <a:moveTo>
                      <a:pt x="5" y="0"/>
                    </a:moveTo>
                    <a:lnTo>
                      <a:pt x="0" y="5"/>
                    </a:lnTo>
                    <a:lnTo>
                      <a:pt x="0" y="20"/>
                    </a:lnTo>
                    <a:lnTo>
                      <a:pt x="11" y="29"/>
                    </a:lnTo>
                    <a:lnTo>
                      <a:pt x="16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0" name="Group 33"/>
            <p:cNvGrpSpPr>
              <a:grpSpLocks/>
            </p:cNvGrpSpPr>
            <p:nvPr/>
          </p:nvGrpSpPr>
          <p:grpSpPr bwMode="auto">
            <a:xfrm>
              <a:off x="1954" y="2308"/>
              <a:ext cx="547" cy="670"/>
              <a:chOff x="1810" y="1910"/>
              <a:chExt cx="512" cy="684"/>
            </a:xfrm>
          </p:grpSpPr>
          <p:sp>
            <p:nvSpPr>
              <p:cNvPr id="459" name="Freeform 34"/>
              <p:cNvSpPr>
                <a:spLocks/>
              </p:cNvSpPr>
              <p:nvPr/>
            </p:nvSpPr>
            <p:spPr bwMode="auto">
              <a:xfrm>
                <a:off x="2244" y="1975"/>
                <a:ext cx="24" cy="22"/>
              </a:xfrm>
              <a:custGeom>
                <a:avLst/>
                <a:gdLst>
                  <a:gd name="T0" fmla="*/ 2 w 24"/>
                  <a:gd name="T1" fmla="*/ 0 h 22"/>
                  <a:gd name="T2" fmla="*/ 0 w 24"/>
                  <a:gd name="T3" fmla="*/ 4 h 22"/>
                  <a:gd name="T4" fmla="*/ 2 w 24"/>
                  <a:gd name="T5" fmla="*/ 15 h 22"/>
                  <a:gd name="T6" fmla="*/ 15 w 24"/>
                  <a:gd name="T7" fmla="*/ 22 h 22"/>
                  <a:gd name="T8" fmla="*/ 24 w 24"/>
                  <a:gd name="T9" fmla="*/ 13 h 22"/>
                  <a:gd name="T10" fmla="*/ 2 w 2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2" y="0"/>
                    </a:moveTo>
                    <a:lnTo>
                      <a:pt x="0" y="4"/>
                    </a:lnTo>
                    <a:lnTo>
                      <a:pt x="2" y="15"/>
                    </a:lnTo>
                    <a:lnTo>
                      <a:pt x="15" y="22"/>
                    </a:lnTo>
                    <a:lnTo>
                      <a:pt x="24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35"/>
              <p:cNvSpPr>
                <a:spLocks/>
              </p:cNvSpPr>
              <p:nvPr/>
            </p:nvSpPr>
            <p:spPr bwMode="auto">
              <a:xfrm>
                <a:off x="1810" y="1910"/>
                <a:ext cx="512" cy="684"/>
              </a:xfrm>
              <a:custGeom>
                <a:avLst/>
                <a:gdLst>
                  <a:gd name="T0" fmla="*/ 201 w 512"/>
                  <a:gd name="T1" fmla="*/ 15 h 684"/>
                  <a:gd name="T2" fmla="*/ 207 w 512"/>
                  <a:gd name="T3" fmla="*/ 48 h 684"/>
                  <a:gd name="T4" fmla="*/ 203 w 512"/>
                  <a:gd name="T5" fmla="*/ 72 h 684"/>
                  <a:gd name="T6" fmla="*/ 231 w 512"/>
                  <a:gd name="T7" fmla="*/ 107 h 684"/>
                  <a:gd name="T8" fmla="*/ 190 w 512"/>
                  <a:gd name="T9" fmla="*/ 96 h 684"/>
                  <a:gd name="T10" fmla="*/ 158 w 512"/>
                  <a:gd name="T11" fmla="*/ 122 h 684"/>
                  <a:gd name="T12" fmla="*/ 136 w 512"/>
                  <a:gd name="T13" fmla="*/ 100 h 684"/>
                  <a:gd name="T14" fmla="*/ 95 w 512"/>
                  <a:gd name="T15" fmla="*/ 122 h 684"/>
                  <a:gd name="T16" fmla="*/ 103 w 512"/>
                  <a:gd name="T17" fmla="*/ 157 h 684"/>
                  <a:gd name="T18" fmla="*/ 82 w 512"/>
                  <a:gd name="T19" fmla="*/ 176 h 684"/>
                  <a:gd name="T20" fmla="*/ 86 w 512"/>
                  <a:gd name="T21" fmla="*/ 209 h 684"/>
                  <a:gd name="T22" fmla="*/ 58 w 512"/>
                  <a:gd name="T23" fmla="*/ 244 h 684"/>
                  <a:gd name="T24" fmla="*/ 28 w 512"/>
                  <a:gd name="T25" fmla="*/ 273 h 684"/>
                  <a:gd name="T26" fmla="*/ 19 w 512"/>
                  <a:gd name="T27" fmla="*/ 327 h 684"/>
                  <a:gd name="T28" fmla="*/ 15 w 512"/>
                  <a:gd name="T29" fmla="*/ 351 h 684"/>
                  <a:gd name="T30" fmla="*/ 2 w 512"/>
                  <a:gd name="T31" fmla="*/ 401 h 684"/>
                  <a:gd name="T32" fmla="*/ 19 w 512"/>
                  <a:gd name="T33" fmla="*/ 425 h 684"/>
                  <a:gd name="T34" fmla="*/ 0 w 512"/>
                  <a:gd name="T35" fmla="*/ 456 h 684"/>
                  <a:gd name="T36" fmla="*/ 28 w 512"/>
                  <a:gd name="T37" fmla="*/ 490 h 684"/>
                  <a:gd name="T38" fmla="*/ 81 w 512"/>
                  <a:gd name="T39" fmla="*/ 497 h 684"/>
                  <a:gd name="T40" fmla="*/ 90 w 512"/>
                  <a:gd name="T41" fmla="*/ 521 h 684"/>
                  <a:gd name="T42" fmla="*/ 66 w 512"/>
                  <a:gd name="T43" fmla="*/ 553 h 684"/>
                  <a:gd name="T44" fmla="*/ 45 w 512"/>
                  <a:gd name="T45" fmla="*/ 608 h 684"/>
                  <a:gd name="T46" fmla="*/ 73 w 512"/>
                  <a:gd name="T47" fmla="*/ 641 h 684"/>
                  <a:gd name="T48" fmla="*/ 99 w 512"/>
                  <a:gd name="T49" fmla="*/ 628 h 684"/>
                  <a:gd name="T50" fmla="*/ 125 w 512"/>
                  <a:gd name="T51" fmla="*/ 638 h 684"/>
                  <a:gd name="T52" fmla="*/ 149 w 512"/>
                  <a:gd name="T53" fmla="*/ 660 h 684"/>
                  <a:gd name="T54" fmla="*/ 197 w 512"/>
                  <a:gd name="T55" fmla="*/ 667 h 684"/>
                  <a:gd name="T56" fmla="*/ 229 w 512"/>
                  <a:gd name="T57" fmla="*/ 673 h 684"/>
                  <a:gd name="T58" fmla="*/ 277 w 512"/>
                  <a:gd name="T59" fmla="*/ 673 h 684"/>
                  <a:gd name="T60" fmla="*/ 308 w 512"/>
                  <a:gd name="T61" fmla="*/ 669 h 684"/>
                  <a:gd name="T62" fmla="*/ 342 w 512"/>
                  <a:gd name="T63" fmla="*/ 669 h 684"/>
                  <a:gd name="T64" fmla="*/ 382 w 512"/>
                  <a:gd name="T65" fmla="*/ 678 h 684"/>
                  <a:gd name="T66" fmla="*/ 373 w 512"/>
                  <a:gd name="T67" fmla="*/ 649 h 684"/>
                  <a:gd name="T68" fmla="*/ 432 w 512"/>
                  <a:gd name="T69" fmla="*/ 593 h 684"/>
                  <a:gd name="T70" fmla="*/ 403 w 512"/>
                  <a:gd name="T71" fmla="*/ 567 h 684"/>
                  <a:gd name="T72" fmla="*/ 347 w 512"/>
                  <a:gd name="T73" fmla="*/ 512 h 684"/>
                  <a:gd name="T74" fmla="*/ 333 w 512"/>
                  <a:gd name="T75" fmla="*/ 462 h 684"/>
                  <a:gd name="T76" fmla="*/ 352 w 512"/>
                  <a:gd name="T77" fmla="*/ 450 h 684"/>
                  <a:gd name="T78" fmla="*/ 463 w 512"/>
                  <a:gd name="T79" fmla="*/ 401 h 684"/>
                  <a:gd name="T80" fmla="*/ 503 w 512"/>
                  <a:gd name="T81" fmla="*/ 398 h 684"/>
                  <a:gd name="T82" fmla="*/ 512 w 512"/>
                  <a:gd name="T83" fmla="*/ 364 h 684"/>
                  <a:gd name="T84" fmla="*/ 501 w 512"/>
                  <a:gd name="T85" fmla="*/ 301 h 684"/>
                  <a:gd name="T86" fmla="*/ 492 w 512"/>
                  <a:gd name="T87" fmla="*/ 257 h 684"/>
                  <a:gd name="T88" fmla="*/ 479 w 512"/>
                  <a:gd name="T89" fmla="*/ 207 h 684"/>
                  <a:gd name="T90" fmla="*/ 458 w 512"/>
                  <a:gd name="T91" fmla="*/ 130 h 684"/>
                  <a:gd name="T92" fmla="*/ 414 w 512"/>
                  <a:gd name="T93" fmla="*/ 85 h 684"/>
                  <a:gd name="T94" fmla="*/ 379 w 512"/>
                  <a:gd name="T95" fmla="*/ 83 h 684"/>
                  <a:gd name="T96" fmla="*/ 319 w 512"/>
                  <a:gd name="T97" fmla="*/ 106 h 684"/>
                  <a:gd name="T98" fmla="*/ 314 w 512"/>
                  <a:gd name="T99" fmla="*/ 87 h 684"/>
                  <a:gd name="T100" fmla="*/ 284 w 512"/>
                  <a:gd name="T101" fmla="*/ 59 h 684"/>
                  <a:gd name="T102" fmla="*/ 260 w 512"/>
                  <a:gd name="T103" fmla="*/ 15 h 684"/>
                  <a:gd name="T104" fmla="*/ 225 w 512"/>
                  <a:gd name="T105" fmla="*/ 2 h 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2"/>
                  <a:gd name="T160" fmla="*/ 0 h 684"/>
                  <a:gd name="T161" fmla="*/ 512 w 512"/>
                  <a:gd name="T162" fmla="*/ 684 h 6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2" h="684">
                    <a:moveTo>
                      <a:pt x="212" y="0"/>
                    </a:moveTo>
                    <a:lnTo>
                      <a:pt x="201" y="7"/>
                    </a:lnTo>
                    <a:lnTo>
                      <a:pt x="201" y="15"/>
                    </a:lnTo>
                    <a:lnTo>
                      <a:pt x="203" y="22"/>
                    </a:lnTo>
                    <a:lnTo>
                      <a:pt x="205" y="33"/>
                    </a:lnTo>
                    <a:lnTo>
                      <a:pt x="207" y="48"/>
                    </a:lnTo>
                    <a:lnTo>
                      <a:pt x="201" y="54"/>
                    </a:lnTo>
                    <a:lnTo>
                      <a:pt x="201" y="63"/>
                    </a:lnTo>
                    <a:lnTo>
                      <a:pt x="203" y="72"/>
                    </a:lnTo>
                    <a:lnTo>
                      <a:pt x="218" y="85"/>
                    </a:lnTo>
                    <a:lnTo>
                      <a:pt x="227" y="87"/>
                    </a:lnTo>
                    <a:lnTo>
                      <a:pt x="231" y="107"/>
                    </a:lnTo>
                    <a:lnTo>
                      <a:pt x="210" y="102"/>
                    </a:lnTo>
                    <a:lnTo>
                      <a:pt x="199" y="91"/>
                    </a:lnTo>
                    <a:lnTo>
                      <a:pt x="190" y="96"/>
                    </a:lnTo>
                    <a:lnTo>
                      <a:pt x="173" y="117"/>
                    </a:lnTo>
                    <a:lnTo>
                      <a:pt x="166" y="124"/>
                    </a:lnTo>
                    <a:lnTo>
                      <a:pt x="158" y="122"/>
                    </a:lnTo>
                    <a:lnTo>
                      <a:pt x="157" y="113"/>
                    </a:lnTo>
                    <a:lnTo>
                      <a:pt x="151" y="106"/>
                    </a:lnTo>
                    <a:lnTo>
                      <a:pt x="136" y="100"/>
                    </a:lnTo>
                    <a:lnTo>
                      <a:pt x="114" y="100"/>
                    </a:lnTo>
                    <a:lnTo>
                      <a:pt x="107" y="109"/>
                    </a:lnTo>
                    <a:lnTo>
                      <a:pt x="95" y="122"/>
                    </a:lnTo>
                    <a:lnTo>
                      <a:pt x="105" y="131"/>
                    </a:lnTo>
                    <a:lnTo>
                      <a:pt x="105" y="148"/>
                    </a:lnTo>
                    <a:lnTo>
                      <a:pt x="103" y="157"/>
                    </a:lnTo>
                    <a:lnTo>
                      <a:pt x="99" y="165"/>
                    </a:lnTo>
                    <a:lnTo>
                      <a:pt x="86" y="174"/>
                    </a:lnTo>
                    <a:lnTo>
                      <a:pt x="82" y="176"/>
                    </a:lnTo>
                    <a:lnTo>
                      <a:pt x="84" y="189"/>
                    </a:lnTo>
                    <a:lnTo>
                      <a:pt x="90" y="198"/>
                    </a:lnTo>
                    <a:lnTo>
                      <a:pt x="86" y="209"/>
                    </a:lnTo>
                    <a:lnTo>
                      <a:pt x="77" y="222"/>
                    </a:lnTo>
                    <a:lnTo>
                      <a:pt x="66" y="235"/>
                    </a:lnTo>
                    <a:lnTo>
                      <a:pt x="58" y="244"/>
                    </a:lnTo>
                    <a:lnTo>
                      <a:pt x="45" y="255"/>
                    </a:lnTo>
                    <a:lnTo>
                      <a:pt x="35" y="258"/>
                    </a:lnTo>
                    <a:lnTo>
                      <a:pt x="28" y="273"/>
                    </a:lnTo>
                    <a:lnTo>
                      <a:pt x="26" y="295"/>
                    </a:lnTo>
                    <a:lnTo>
                      <a:pt x="19" y="308"/>
                    </a:lnTo>
                    <a:lnTo>
                      <a:pt x="19" y="327"/>
                    </a:lnTo>
                    <a:lnTo>
                      <a:pt x="11" y="336"/>
                    </a:lnTo>
                    <a:lnTo>
                      <a:pt x="9" y="342"/>
                    </a:lnTo>
                    <a:lnTo>
                      <a:pt x="15" y="351"/>
                    </a:lnTo>
                    <a:lnTo>
                      <a:pt x="19" y="366"/>
                    </a:lnTo>
                    <a:lnTo>
                      <a:pt x="28" y="379"/>
                    </a:lnTo>
                    <a:lnTo>
                      <a:pt x="2" y="401"/>
                    </a:lnTo>
                    <a:lnTo>
                      <a:pt x="7" y="414"/>
                    </a:lnTo>
                    <a:lnTo>
                      <a:pt x="17" y="423"/>
                    </a:lnTo>
                    <a:lnTo>
                      <a:pt x="19" y="425"/>
                    </a:lnTo>
                    <a:lnTo>
                      <a:pt x="19" y="434"/>
                    </a:lnTo>
                    <a:lnTo>
                      <a:pt x="6" y="443"/>
                    </a:lnTo>
                    <a:lnTo>
                      <a:pt x="0" y="456"/>
                    </a:lnTo>
                    <a:lnTo>
                      <a:pt x="6" y="473"/>
                    </a:lnTo>
                    <a:lnTo>
                      <a:pt x="13" y="484"/>
                    </a:lnTo>
                    <a:lnTo>
                      <a:pt x="28" y="490"/>
                    </a:lnTo>
                    <a:lnTo>
                      <a:pt x="47" y="493"/>
                    </a:lnTo>
                    <a:lnTo>
                      <a:pt x="66" y="495"/>
                    </a:lnTo>
                    <a:lnTo>
                      <a:pt x="81" y="497"/>
                    </a:lnTo>
                    <a:lnTo>
                      <a:pt x="92" y="505"/>
                    </a:lnTo>
                    <a:lnTo>
                      <a:pt x="103" y="514"/>
                    </a:lnTo>
                    <a:lnTo>
                      <a:pt x="90" y="521"/>
                    </a:lnTo>
                    <a:lnTo>
                      <a:pt x="79" y="532"/>
                    </a:lnTo>
                    <a:lnTo>
                      <a:pt x="68" y="541"/>
                    </a:lnTo>
                    <a:lnTo>
                      <a:pt x="66" y="553"/>
                    </a:lnTo>
                    <a:lnTo>
                      <a:pt x="60" y="580"/>
                    </a:lnTo>
                    <a:lnTo>
                      <a:pt x="51" y="597"/>
                    </a:lnTo>
                    <a:lnTo>
                      <a:pt x="45" y="608"/>
                    </a:lnTo>
                    <a:lnTo>
                      <a:pt x="60" y="628"/>
                    </a:lnTo>
                    <a:lnTo>
                      <a:pt x="64" y="634"/>
                    </a:lnTo>
                    <a:lnTo>
                      <a:pt x="73" y="641"/>
                    </a:lnTo>
                    <a:lnTo>
                      <a:pt x="82" y="640"/>
                    </a:lnTo>
                    <a:lnTo>
                      <a:pt x="94" y="634"/>
                    </a:lnTo>
                    <a:lnTo>
                      <a:pt x="99" y="628"/>
                    </a:lnTo>
                    <a:lnTo>
                      <a:pt x="101" y="625"/>
                    </a:lnTo>
                    <a:lnTo>
                      <a:pt x="118" y="628"/>
                    </a:lnTo>
                    <a:lnTo>
                      <a:pt x="125" y="638"/>
                    </a:lnTo>
                    <a:lnTo>
                      <a:pt x="131" y="649"/>
                    </a:lnTo>
                    <a:lnTo>
                      <a:pt x="138" y="658"/>
                    </a:lnTo>
                    <a:lnTo>
                      <a:pt x="149" y="660"/>
                    </a:lnTo>
                    <a:lnTo>
                      <a:pt x="171" y="658"/>
                    </a:lnTo>
                    <a:lnTo>
                      <a:pt x="182" y="656"/>
                    </a:lnTo>
                    <a:lnTo>
                      <a:pt x="197" y="667"/>
                    </a:lnTo>
                    <a:lnTo>
                      <a:pt x="208" y="662"/>
                    </a:lnTo>
                    <a:lnTo>
                      <a:pt x="219" y="665"/>
                    </a:lnTo>
                    <a:lnTo>
                      <a:pt x="229" y="673"/>
                    </a:lnTo>
                    <a:lnTo>
                      <a:pt x="247" y="665"/>
                    </a:lnTo>
                    <a:lnTo>
                      <a:pt x="264" y="665"/>
                    </a:lnTo>
                    <a:lnTo>
                      <a:pt x="277" y="673"/>
                    </a:lnTo>
                    <a:lnTo>
                      <a:pt x="286" y="677"/>
                    </a:lnTo>
                    <a:lnTo>
                      <a:pt x="297" y="669"/>
                    </a:lnTo>
                    <a:lnTo>
                      <a:pt x="308" y="669"/>
                    </a:lnTo>
                    <a:lnTo>
                      <a:pt x="327" y="665"/>
                    </a:lnTo>
                    <a:lnTo>
                      <a:pt x="340" y="673"/>
                    </a:lnTo>
                    <a:lnTo>
                      <a:pt x="342" y="669"/>
                    </a:lnTo>
                    <a:lnTo>
                      <a:pt x="356" y="678"/>
                    </a:lnTo>
                    <a:lnTo>
                      <a:pt x="368" y="684"/>
                    </a:lnTo>
                    <a:lnTo>
                      <a:pt x="382" y="678"/>
                    </a:lnTo>
                    <a:lnTo>
                      <a:pt x="384" y="669"/>
                    </a:lnTo>
                    <a:lnTo>
                      <a:pt x="375" y="656"/>
                    </a:lnTo>
                    <a:lnTo>
                      <a:pt x="373" y="649"/>
                    </a:lnTo>
                    <a:lnTo>
                      <a:pt x="368" y="627"/>
                    </a:lnTo>
                    <a:lnTo>
                      <a:pt x="419" y="593"/>
                    </a:lnTo>
                    <a:lnTo>
                      <a:pt x="432" y="593"/>
                    </a:lnTo>
                    <a:lnTo>
                      <a:pt x="434" y="588"/>
                    </a:lnTo>
                    <a:lnTo>
                      <a:pt x="416" y="581"/>
                    </a:lnTo>
                    <a:lnTo>
                      <a:pt x="403" y="567"/>
                    </a:lnTo>
                    <a:lnTo>
                      <a:pt x="370" y="538"/>
                    </a:lnTo>
                    <a:lnTo>
                      <a:pt x="366" y="516"/>
                    </a:lnTo>
                    <a:lnTo>
                      <a:pt x="347" y="512"/>
                    </a:lnTo>
                    <a:lnTo>
                      <a:pt x="345" y="490"/>
                    </a:lnTo>
                    <a:lnTo>
                      <a:pt x="341" y="471"/>
                    </a:lnTo>
                    <a:lnTo>
                      <a:pt x="333" y="462"/>
                    </a:lnTo>
                    <a:lnTo>
                      <a:pt x="338" y="453"/>
                    </a:lnTo>
                    <a:lnTo>
                      <a:pt x="342" y="449"/>
                    </a:lnTo>
                    <a:lnTo>
                      <a:pt x="352" y="450"/>
                    </a:lnTo>
                    <a:lnTo>
                      <a:pt x="383" y="441"/>
                    </a:lnTo>
                    <a:lnTo>
                      <a:pt x="449" y="407"/>
                    </a:lnTo>
                    <a:lnTo>
                      <a:pt x="463" y="401"/>
                    </a:lnTo>
                    <a:lnTo>
                      <a:pt x="477" y="392"/>
                    </a:lnTo>
                    <a:lnTo>
                      <a:pt x="488" y="404"/>
                    </a:lnTo>
                    <a:lnTo>
                      <a:pt x="503" y="398"/>
                    </a:lnTo>
                    <a:lnTo>
                      <a:pt x="507" y="383"/>
                    </a:lnTo>
                    <a:lnTo>
                      <a:pt x="506" y="374"/>
                    </a:lnTo>
                    <a:lnTo>
                      <a:pt x="512" y="364"/>
                    </a:lnTo>
                    <a:lnTo>
                      <a:pt x="504" y="352"/>
                    </a:lnTo>
                    <a:lnTo>
                      <a:pt x="495" y="331"/>
                    </a:lnTo>
                    <a:lnTo>
                      <a:pt x="501" y="301"/>
                    </a:lnTo>
                    <a:lnTo>
                      <a:pt x="491" y="286"/>
                    </a:lnTo>
                    <a:lnTo>
                      <a:pt x="487" y="271"/>
                    </a:lnTo>
                    <a:lnTo>
                      <a:pt x="492" y="257"/>
                    </a:lnTo>
                    <a:lnTo>
                      <a:pt x="489" y="244"/>
                    </a:lnTo>
                    <a:lnTo>
                      <a:pt x="468" y="221"/>
                    </a:lnTo>
                    <a:lnTo>
                      <a:pt x="479" y="207"/>
                    </a:lnTo>
                    <a:lnTo>
                      <a:pt x="479" y="183"/>
                    </a:lnTo>
                    <a:lnTo>
                      <a:pt x="481" y="155"/>
                    </a:lnTo>
                    <a:lnTo>
                      <a:pt x="458" y="130"/>
                    </a:lnTo>
                    <a:lnTo>
                      <a:pt x="447" y="115"/>
                    </a:lnTo>
                    <a:lnTo>
                      <a:pt x="434" y="102"/>
                    </a:lnTo>
                    <a:lnTo>
                      <a:pt x="414" y="85"/>
                    </a:lnTo>
                    <a:lnTo>
                      <a:pt x="401" y="76"/>
                    </a:lnTo>
                    <a:lnTo>
                      <a:pt x="392" y="74"/>
                    </a:lnTo>
                    <a:lnTo>
                      <a:pt x="379" y="83"/>
                    </a:lnTo>
                    <a:lnTo>
                      <a:pt x="369" y="89"/>
                    </a:lnTo>
                    <a:lnTo>
                      <a:pt x="340" y="111"/>
                    </a:lnTo>
                    <a:lnTo>
                      <a:pt x="319" y="106"/>
                    </a:lnTo>
                    <a:lnTo>
                      <a:pt x="310" y="106"/>
                    </a:lnTo>
                    <a:lnTo>
                      <a:pt x="310" y="98"/>
                    </a:lnTo>
                    <a:lnTo>
                      <a:pt x="314" y="87"/>
                    </a:lnTo>
                    <a:lnTo>
                      <a:pt x="319" y="78"/>
                    </a:lnTo>
                    <a:lnTo>
                      <a:pt x="292" y="61"/>
                    </a:lnTo>
                    <a:lnTo>
                      <a:pt x="284" y="59"/>
                    </a:lnTo>
                    <a:lnTo>
                      <a:pt x="271" y="48"/>
                    </a:lnTo>
                    <a:lnTo>
                      <a:pt x="266" y="28"/>
                    </a:lnTo>
                    <a:lnTo>
                      <a:pt x="260" y="15"/>
                    </a:lnTo>
                    <a:lnTo>
                      <a:pt x="251" y="17"/>
                    </a:lnTo>
                    <a:lnTo>
                      <a:pt x="240" y="4"/>
                    </a:lnTo>
                    <a:lnTo>
                      <a:pt x="225" y="2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1" name="Freeform 36"/>
            <p:cNvSpPr>
              <a:spLocks/>
            </p:cNvSpPr>
            <p:nvPr/>
          </p:nvSpPr>
          <p:spPr bwMode="auto">
            <a:xfrm>
              <a:off x="2454" y="2363"/>
              <a:ext cx="589" cy="506"/>
            </a:xfrm>
            <a:custGeom>
              <a:avLst/>
              <a:gdLst>
                <a:gd name="T0" fmla="*/ 144 w 551"/>
                <a:gd name="T1" fmla="*/ 54 h 518"/>
                <a:gd name="T2" fmla="*/ 0 w 551"/>
                <a:gd name="T3" fmla="*/ 65 h 518"/>
                <a:gd name="T4" fmla="*/ 321 w 551"/>
                <a:gd name="T5" fmla="*/ 81 h 518"/>
                <a:gd name="T6" fmla="*/ 263 w 551"/>
                <a:gd name="T7" fmla="*/ 92 h 518"/>
                <a:gd name="T8" fmla="*/ 392 w 551"/>
                <a:gd name="T9" fmla="*/ 101 h 518"/>
                <a:gd name="T10" fmla="*/ 511 w 551"/>
                <a:gd name="T11" fmla="*/ 120 h 518"/>
                <a:gd name="T12" fmla="*/ 527 w 551"/>
                <a:gd name="T13" fmla="*/ 127 h 518"/>
                <a:gd name="T14" fmla="*/ 447 w 551"/>
                <a:gd name="T15" fmla="*/ 134 h 518"/>
                <a:gd name="T16" fmla="*/ 644 w 551"/>
                <a:gd name="T17" fmla="*/ 138 h 518"/>
                <a:gd name="T18" fmla="*/ 840 w 551"/>
                <a:gd name="T19" fmla="*/ 142 h 518"/>
                <a:gd name="T20" fmla="*/ 1064 w 551"/>
                <a:gd name="T21" fmla="*/ 152 h 518"/>
                <a:gd name="T22" fmla="*/ 1299 w 551"/>
                <a:gd name="T23" fmla="*/ 160 h 518"/>
                <a:gd name="T24" fmla="*/ 1702 w 551"/>
                <a:gd name="T25" fmla="*/ 164 h 518"/>
                <a:gd name="T26" fmla="*/ 2000 w 551"/>
                <a:gd name="T27" fmla="*/ 164 h 518"/>
                <a:gd name="T28" fmla="*/ 2427 w 551"/>
                <a:gd name="T29" fmla="*/ 176 h 518"/>
                <a:gd name="T30" fmla="*/ 2936 w 551"/>
                <a:gd name="T31" fmla="*/ 182 h 518"/>
                <a:gd name="T32" fmla="*/ 3314 w 551"/>
                <a:gd name="T33" fmla="*/ 180 h 518"/>
                <a:gd name="T34" fmla="*/ 3717 w 551"/>
                <a:gd name="T35" fmla="*/ 188 h 518"/>
                <a:gd name="T36" fmla="*/ 3946 w 551"/>
                <a:gd name="T37" fmla="*/ 188 h 518"/>
                <a:gd name="T38" fmla="*/ 4222 w 551"/>
                <a:gd name="T39" fmla="*/ 192 h 518"/>
                <a:gd name="T40" fmla="*/ 4587 w 551"/>
                <a:gd name="T41" fmla="*/ 199 h 518"/>
                <a:gd name="T42" fmla="*/ 4899 w 551"/>
                <a:gd name="T43" fmla="*/ 201 h 518"/>
                <a:gd name="T44" fmla="*/ 5103 w 551"/>
                <a:gd name="T45" fmla="*/ 197 h 518"/>
                <a:gd name="T46" fmla="*/ 6496 w 551"/>
                <a:gd name="T47" fmla="*/ 208 h 518"/>
                <a:gd name="T48" fmla="*/ 6552 w 551"/>
                <a:gd name="T49" fmla="*/ 197 h 518"/>
                <a:gd name="T50" fmla="*/ 7220 w 551"/>
                <a:gd name="T51" fmla="*/ 164 h 518"/>
                <a:gd name="T52" fmla="*/ 7423 w 551"/>
                <a:gd name="T53" fmla="*/ 150 h 518"/>
                <a:gd name="T54" fmla="*/ 7191 w 551"/>
                <a:gd name="T55" fmla="*/ 131 h 518"/>
                <a:gd name="T56" fmla="*/ 6833 w 551"/>
                <a:gd name="T57" fmla="*/ 115 h 518"/>
                <a:gd name="T58" fmla="*/ 6833 w 551"/>
                <a:gd name="T59" fmla="*/ 102 h 518"/>
                <a:gd name="T60" fmla="*/ 6774 w 551"/>
                <a:gd name="T61" fmla="*/ 92 h 518"/>
                <a:gd name="T62" fmla="*/ 6774 w 551"/>
                <a:gd name="T63" fmla="*/ 85 h 518"/>
                <a:gd name="T64" fmla="*/ 7047 w 551"/>
                <a:gd name="T65" fmla="*/ 73 h 518"/>
                <a:gd name="T66" fmla="*/ 6906 w 551"/>
                <a:gd name="T67" fmla="*/ 53 h 518"/>
                <a:gd name="T68" fmla="*/ 6842 w 551"/>
                <a:gd name="T69" fmla="*/ 38 h 518"/>
                <a:gd name="T70" fmla="*/ 6496 w 551"/>
                <a:gd name="T71" fmla="*/ 21 h 518"/>
                <a:gd name="T72" fmla="*/ 5638 w 551"/>
                <a:gd name="T73" fmla="*/ 21 h 518"/>
                <a:gd name="T74" fmla="*/ 4625 w 551"/>
                <a:gd name="T75" fmla="*/ 21 h 518"/>
                <a:gd name="T76" fmla="*/ 4096 w 551"/>
                <a:gd name="T77" fmla="*/ 21 h 518"/>
                <a:gd name="T78" fmla="*/ 3780 w 551"/>
                <a:gd name="T79" fmla="*/ 21 h 518"/>
                <a:gd name="T80" fmla="*/ 3469 w 551"/>
                <a:gd name="T81" fmla="*/ 21 h 518"/>
                <a:gd name="T82" fmla="*/ 3234 w 551"/>
                <a:gd name="T83" fmla="*/ 21 h 518"/>
                <a:gd name="T84" fmla="*/ 2936 w 551"/>
                <a:gd name="T85" fmla="*/ 2 h 518"/>
                <a:gd name="T86" fmla="*/ 2491 w 551"/>
                <a:gd name="T87" fmla="*/ 6 h 518"/>
                <a:gd name="T88" fmla="*/ 2039 w 551"/>
                <a:gd name="T89" fmla="*/ 20 h 518"/>
                <a:gd name="T90" fmla="*/ 1332 w 551"/>
                <a:gd name="T91" fmla="*/ 21 h 518"/>
                <a:gd name="T92" fmla="*/ 713 w 551"/>
                <a:gd name="T93" fmla="*/ 24 h 518"/>
                <a:gd name="T94" fmla="*/ 321 w 551"/>
                <a:gd name="T95" fmla="*/ 38 h 5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1"/>
                <a:gd name="T145" fmla="*/ 0 h 518"/>
                <a:gd name="T146" fmla="*/ 551 w 551"/>
                <a:gd name="T147" fmla="*/ 518 h 5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18">
                  <a:moveTo>
                    <a:pt x="13" y="98"/>
                  </a:moveTo>
                  <a:lnTo>
                    <a:pt x="11" y="130"/>
                  </a:lnTo>
                  <a:lnTo>
                    <a:pt x="11" y="150"/>
                  </a:lnTo>
                  <a:lnTo>
                    <a:pt x="0" y="165"/>
                  </a:lnTo>
                  <a:lnTo>
                    <a:pt x="22" y="191"/>
                  </a:lnTo>
                  <a:lnTo>
                    <a:pt x="24" y="199"/>
                  </a:lnTo>
                  <a:lnTo>
                    <a:pt x="19" y="216"/>
                  </a:lnTo>
                  <a:lnTo>
                    <a:pt x="20" y="227"/>
                  </a:lnTo>
                  <a:lnTo>
                    <a:pt x="31" y="242"/>
                  </a:lnTo>
                  <a:lnTo>
                    <a:pt x="30" y="251"/>
                  </a:lnTo>
                  <a:lnTo>
                    <a:pt x="28" y="279"/>
                  </a:lnTo>
                  <a:lnTo>
                    <a:pt x="37" y="298"/>
                  </a:lnTo>
                  <a:lnTo>
                    <a:pt x="44" y="309"/>
                  </a:lnTo>
                  <a:lnTo>
                    <a:pt x="39" y="316"/>
                  </a:lnTo>
                  <a:lnTo>
                    <a:pt x="39" y="327"/>
                  </a:lnTo>
                  <a:lnTo>
                    <a:pt x="33" y="333"/>
                  </a:lnTo>
                  <a:lnTo>
                    <a:pt x="33" y="340"/>
                  </a:lnTo>
                  <a:lnTo>
                    <a:pt x="48" y="342"/>
                  </a:lnTo>
                  <a:lnTo>
                    <a:pt x="59" y="346"/>
                  </a:lnTo>
                  <a:lnTo>
                    <a:pt x="63" y="353"/>
                  </a:lnTo>
                  <a:lnTo>
                    <a:pt x="63" y="366"/>
                  </a:lnTo>
                  <a:lnTo>
                    <a:pt x="78" y="381"/>
                  </a:lnTo>
                  <a:lnTo>
                    <a:pt x="92" y="387"/>
                  </a:lnTo>
                  <a:lnTo>
                    <a:pt x="95" y="400"/>
                  </a:lnTo>
                  <a:lnTo>
                    <a:pt x="112" y="422"/>
                  </a:lnTo>
                  <a:lnTo>
                    <a:pt x="127" y="409"/>
                  </a:lnTo>
                  <a:lnTo>
                    <a:pt x="140" y="405"/>
                  </a:lnTo>
                  <a:lnTo>
                    <a:pt x="149" y="407"/>
                  </a:lnTo>
                  <a:lnTo>
                    <a:pt x="175" y="435"/>
                  </a:lnTo>
                  <a:lnTo>
                    <a:pt x="181" y="437"/>
                  </a:lnTo>
                  <a:lnTo>
                    <a:pt x="212" y="451"/>
                  </a:lnTo>
                  <a:lnTo>
                    <a:pt x="219" y="453"/>
                  </a:lnTo>
                  <a:lnTo>
                    <a:pt x="232" y="450"/>
                  </a:lnTo>
                  <a:lnTo>
                    <a:pt x="247" y="448"/>
                  </a:lnTo>
                  <a:lnTo>
                    <a:pt x="260" y="453"/>
                  </a:lnTo>
                  <a:lnTo>
                    <a:pt x="277" y="468"/>
                  </a:lnTo>
                  <a:lnTo>
                    <a:pt x="284" y="476"/>
                  </a:lnTo>
                  <a:lnTo>
                    <a:pt x="292" y="470"/>
                  </a:lnTo>
                  <a:lnTo>
                    <a:pt x="301" y="468"/>
                  </a:lnTo>
                  <a:lnTo>
                    <a:pt x="314" y="479"/>
                  </a:lnTo>
                  <a:lnTo>
                    <a:pt x="329" y="490"/>
                  </a:lnTo>
                  <a:lnTo>
                    <a:pt x="340" y="498"/>
                  </a:lnTo>
                  <a:lnTo>
                    <a:pt x="355" y="503"/>
                  </a:lnTo>
                  <a:lnTo>
                    <a:pt x="362" y="501"/>
                  </a:lnTo>
                  <a:lnTo>
                    <a:pt x="369" y="494"/>
                  </a:lnTo>
                  <a:lnTo>
                    <a:pt x="379" y="490"/>
                  </a:lnTo>
                  <a:lnTo>
                    <a:pt x="397" y="496"/>
                  </a:lnTo>
                  <a:lnTo>
                    <a:pt x="482" y="518"/>
                  </a:lnTo>
                  <a:lnTo>
                    <a:pt x="495" y="507"/>
                  </a:lnTo>
                  <a:lnTo>
                    <a:pt x="486" y="490"/>
                  </a:lnTo>
                  <a:lnTo>
                    <a:pt x="477" y="463"/>
                  </a:lnTo>
                  <a:lnTo>
                    <a:pt x="536" y="409"/>
                  </a:lnTo>
                  <a:lnTo>
                    <a:pt x="547" y="396"/>
                  </a:lnTo>
                  <a:lnTo>
                    <a:pt x="551" y="375"/>
                  </a:lnTo>
                  <a:lnTo>
                    <a:pt x="542" y="348"/>
                  </a:lnTo>
                  <a:lnTo>
                    <a:pt x="532" y="325"/>
                  </a:lnTo>
                  <a:lnTo>
                    <a:pt x="516" y="299"/>
                  </a:lnTo>
                  <a:lnTo>
                    <a:pt x="505" y="288"/>
                  </a:lnTo>
                  <a:lnTo>
                    <a:pt x="503" y="272"/>
                  </a:lnTo>
                  <a:lnTo>
                    <a:pt x="505" y="255"/>
                  </a:lnTo>
                  <a:lnTo>
                    <a:pt x="510" y="238"/>
                  </a:lnTo>
                  <a:lnTo>
                    <a:pt x="503" y="227"/>
                  </a:lnTo>
                  <a:lnTo>
                    <a:pt x="494" y="220"/>
                  </a:lnTo>
                  <a:lnTo>
                    <a:pt x="503" y="209"/>
                  </a:lnTo>
                  <a:lnTo>
                    <a:pt x="518" y="187"/>
                  </a:lnTo>
                  <a:lnTo>
                    <a:pt x="523" y="182"/>
                  </a:lnTo>
                  <a:lnTo>
                    <a:pt x="520" y="146"/>
                  </a:lnTo>
                  <a:lnTo>
                    <a:pt x="514" y="128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497" y="74"/>
                  </a:lnTo>
                  <a:lnTo>
                    <a:pt x="482" y="59"/>
                  </a:lnTo>
                  <a:lnTo>
                    <a:pt x="466" y="57"/>
                  </a:lnTo>
                  <a:lnTo>
                    <a:pt x="418" y="56"/>
                  </a:lnTo>
                  <a:lnTo>
                    <a:pt x="392" y="54"/>
                  </a:lnTo>
                  <a:lnTo>
                    <a:pt x="344" y="50"/>
                  </a:lnTo>
                  <a:lnTo>
                    <a:pt x="325" y="41"/>
                  </a:lnTo>
                  <a:lnTo>
                    <a:pt x="305" y="39"/>
                  </a:lnTo>
                  <a:lnTo>
                    <a:pt x="294" y="43"/>
                  </a:lnTo>
                  <a:lnTo>
                    <a:pt x="281" y="52"/>
                  </a:lnTo>
                  <a:lnTo>
                    <a:pt x="269" y="48"/>
                  </a:lnTo>
                  <a:lnTo>
                    <a:pt x="258" y="37"/>
                  </a:lnTo>
                  <a:lnTo>
                    <a:pt x="245" y="37"/>
                  </a:lnTo>
                  <a:lnTo>
                    <a:pt x="240" y="32"/>
                  </a:lnTo>
                  <a:lnTo>
                    <a:pt x="236" y="15"/>
                  </a:lnTo>
                  <a:lnTo>
                    <a:pt x="219" y="2"/>
                  </a:lnTo>
                  <a:lnTo>
                    <a:pt x="207" y="0"/>
                  </a:lnTo>
                  <a:lnTo>
                    <a:pt x="184" y="6"/>
                  </a:lnTo>
                  <a:lnTo>
                    <a:pt x="166" y="11"/>
                  </a:lnTo>
                  <a:lnTo>
                    <a:pt x="151" y="20"/>
                  </a:lnTo>
                  <a:lnTo>
                    <a:pt x="125" y="35"/>
                  </a:lnTo>
                  <a:lnTo>
                    <a:pt x="99" y="43"/>
                  </a:lnTo>
                  <a:lnTo>
                    <a:pt x="76" y="52"/>
                  </a:lnTo>
                  <a:lnTo>
                    <a:pt x="52" y="63"/>
                  </a:lnTo>
                  <a:lnTo>
                    <a:pt x="39" y="78"/>
                  </a:lnTo>
                  <a:lnTo>
                    <a:pt x="24" y="91"/>
                  </a:lnTo>
                  <a:lnTo>
                    <a:pt x="13" y="98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37"/>
            <p:cNvSpPr>
              <a:spLocks/>
            </p:cNvSpPr>
            <p:nvPr/>
          </p:nvSpPr>
          <p:spPr bwMode="auto">
            <a:xfrm>
              <a:off x="2849" y="2236"/>
              <a:ext cx="307" cy="220"/>
            </a:xfrm>
            <a:custGeom>
              <a:avLst/>
              <a:gdLst>
                <a:gd name="T0" fmla="*/ 2 w 288"/>
                <a:gd name="T1" fmla="*/ 24 h 224"/>
                <a:gd name="T2" fmla="*/ 0 w 288"/>
                <a:gd name="T3" fmla="*/ 28 h 224"/>
                <a:gd name="T4" fmla="*/ 4 w 288"/>
                <a:gd name="T5" fmla="*/ 28 h 224"/>
                <a:gd name="T6" fmla="*/ 195 w 288"/>
                <a:gd name="T7" fmla="*/ 51 h 224"/>
                <a:gd name="T8" fmla="*/ 333 w 288"/>
                <a:gd name="T9" fmla="*/ 56 h 224"/>
                <a:gd name="T10" fmla="*/ 662 w 288"/>
                <a:gd name="T11" fmla="*/ 61 h 224"/>
                <a:gd name="T12" fmla="*/ 799 w 288"/>
                <a:gd name="T13" fmla="*/ 63 h 224"/>
                <a:gd name="T14" fmla="*/ 805 w 288"/>
                <a:gd name="T15" fmla="*/ 69 h 224"/>
                <a:gd name="T16" fmla="*/ 805 w 288"/>
                <a:gd name="T17" fmla="*/ 78 h 224"/>
                <a:gd name="T18" fmla="*/ 1119 w 288"/>
                <a:gd name="T19" fmla="*/ 89 h 224"/>
                <a:gd name="T20" fmla="*/ 1332 w 288"/>
                <a:gd name="T21" fmla="*/ 94 h 224"/>
                <a:gd name="T22" fmla="*/ 1426 w 288"/>
                <a:gd name="T23" fmla="*/ 97 h 224"/>
                <a:gd name="T24" fmla="*/ 1669 w 288"/>
                <a:gd name="T25" fmla="*/ 111 h 224"/>
                <a:gd name="T26" fmla="*/ 1752 w 288"/>
                <a:gd name="T27" fmla="*/ 108 h 224"/>
                <a:gd name="T28" fmla="*/ 1962 w 288"/>
                <a:gd name="T29" fmla="*/ 107 h 224"/>
                <a:gd name="T30" fmla="*/ 2152 w 288"/>
                <a:gd name="T31" fmla="*/ 113 h 224"/>
                <a:gd name="T32" fmla="*/ 2296 w 288"/>
                <a:gd name="T33" fmla="*/ 109 h 224"/>
                <a:gd name="T34" fmla="*/ 2542 w 288"/>
                <a:gd name="T35" fmla="*/ 99 h 224"/>
                <a:gd name="T36" fmla="*/ 2700 w 288"/>
                <a:gd name="T37" fmla="*/ 94 h 224"/>
                <a:gd name="T38" fmla="*/ 2865 w 288"/>
                <a:gd name="T39" fmla="*/ 98 h 224"/>
                <a:gd name="T40" fmla="*/ 2951 w 288"/>
                <a:gd name="T41" fmla="*/ 96 h 224"/>
                <a:gd name="T42" fmla="*/ 2961 w 288"/>
                <a:gd name="T43" fmla="*/ 90 h 224"/>
                <a:gd name="T44" fmla="*/ 2968 w 288"/>
                <a:gd name="T45" fmla="*/ 73 h 224"/>
                <a:gd name="T46" fmla="*/ 3082 w 288"/>
                <a:gd name="T47" fmla="*/ 67 h 224"/>
                <a:gd name="T48" fmla="*/ 3082 w 288"/>
                <a:gd name="T49" fmla="*/ 57 h 224"/>
                <a:gd name="T50" fmla="*/ 3109 w 288"/>
                <a:gd name="T51" fmla="*/ 54 h 224"/>
                <a:gd name="T52" fmla="*/ 3290 w 288"/>
                <a:gd name="T53" fmla="*/ 48 h 224"/>
                <a:gd name="T54" fmla="*/ 3486 w 288"/>
                <a:gd name="T55" fmla="*/ 47 h 224"/>
                <a:gd name="T56" fmla="*/ 3486 w 288"/>
                <a:gd name="T57" fmla="*/ 29 h 224"/>
                <a:gd name="T58" fmla="*/ 3425 w 288"/>
                <a:gd name="T59" fmla="*/ 28 h 224"/>
                <a:gd name="T60" fmla="*/ 3290 w 288"/>
                <a:gd name="T61" fmla="*/ 28 h 224"/>
                <a:gd name="T62" fmla="*/ 3232 w 288"/>
                <a:gd name="T63" fmla="*/ 28 h 224"/>
                <a:gd name="T64" fmla="*/ 3007 w 288"/>
                <a:gd name="T65" fmla="*/ 28 h 224"/>
                <a:gd name="T66" fmla="*/ 2889 w 288"/>
                <a:gd name="T67" fmla="*/ 19 h 224"/>
                <a:gd name="T68" fmla="*/ 2712 w 288"/>
                <a:gd name="T69" fmla="*/ 19 h 224"/>
                <a:gd name="T70" fmla="*/ 2390 w 288"/>
                <a:gd name="T71" fmla="*/ 19 h 224"/>
                <a:gd name="T72" fmla="*/ 2348 w 288"/>
                <a:gd name="T73" fmla="*/ 15 h 224"/>
                <a:gd name="T74" fmla="*/ 2252 w 288"/>
                <a:gd name="T75" fmla="*/ 2 h 224"/>
                <a:gd name="T76" fmla="*/ 2174 w 288"/>
                <a:gd name="T77" fmla="*/ 0 h 224"/>
                <a:gd name="T78" fmla="*/ 1894 w 288"/>
                <a:gd name="T79" fmla="*/ 0 h 224"/>
                <a:gd name="T80" fmla="*/ 1779 w 288"/>
                <a:gd name="T81" fmla="*/ 11 h 224"/>
                <a:gd name="T82" fmla="*/ 1669 w 288"/>
                <a:gd name="T83" fmla="*/ 9 h 224"/>
                <a:gd name="T84" fmla="*/ 1514 w 288"/>
                <a:gd name="T85" fmla="*/ 6 h 224"/>
                <a:gd name="T86" fmla="*/ 1426 w 288"/>
                <a:gd name="T87" fmla="*/ 4 h 224"/>
                <a:gd name="T88" fmla="*/ 1272 w 288"/>
                <a:gd name="T89" fmla="*/ 7 h 224"/>
                <a:gd name="T90" fmla="*/ 1181 w 288"/>
                <a:gd name="T91" fmla="*/ 13 h 224"/>
                <a:gd name="T92" fmla="*/ 1002 w 288"/>
                <a:gd name="T93" fmla="*/ 7 h 224"/>
                <a:gd name="T94" fmla="*/ 623 w 288"/>
                <a:gd name="T95" fmla="*/ 2 h 224"/>
                <a:gd name="T96" fmla="*/ 520 w 288"/>
                <a:gd name="T97" fmla="*/ 0 h 224"/>
                <a:gd name="T98" fmla="*/ 423 w 288"/>
                <a:gd name="T99" fmla="*/ 7 h 224"/>
                <a:gd name="T100" fmla="*/ 237 w 288"/>
                <a:gd name="T101" fmla="*/ 17 h 224"/>
                <a:gd name="T102" fmla="*/ 2 w 288"/>
                <a:gd name="T103" fmla="*/ 24 h 2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224"/>
                <a:gd name="T158" fmla="*/ 288 w 288"/>
                <a:gd name="T159" fmla="*/ 224 h 2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224">
                  <a:moveTo>
                    <a:pt x="2" y="24"/>
                  </a:moveTo>
                  <a:lnTo>
                    <a:pt x="0" y="31"/>
                  </a:lnTo>
                  <a:lnTo>
                    <a:pt x="4" y="57"/>
                  </a:lnTo>
                  <a:lnTo>
                    <a:pt x="17" y="96"/>
                  </a:lnTo>
                  <a:lnTo>
                    <a:pt x="28" y="107"/>
                  </a:lnTo>
                  <a:lnTo>
                    <a:pt x="54" y="117"/>
                  </a:lnTo>
                  <a:lnTo>
                    <a:pt x="65" y="120"/>
                  </a:lnTo>
                  <a:lnTo>
                    <a:pt x="67" y="133"/>
                  </a:lnTo>
                  <a:lnTo>
                    <a:pt x="67" y="155"/>
                  </a:lnTo>
                  <a:lnTo>
                    <a:pt x="93" y="181"/>
                  </a:lnTo>
                  <a:lnTo>
                    <a:pt x="109" y="189"/>
                  </a:lnTo>
                  <a:lnTo>
                    <a:pt x="117" y="193"/>
                  </a:lnTo>
                  <a:lnTo>
                    <a:pt x="139" y="220"/>
                  </a:lnTo>
                  <a:lnTo>
                    <a:pt x="146" y="215"/>
                  </a:lnTo>
                  <a:lnTo>
                    <a:pt x="161" y="213"/>
                  </a:lnTo>
                  <a:lnTo>
                    <a:pt x="178" y="224"/>
                  </a:lnTo>
                  <a:lnTo>
                    <a:pt x="191" y="217"/>
                  </a:lnTo>
                  <a:lnTo>
                    <a:pt x="209" y="196"/>
                  </a:lnTo>
                  <a:lnTo>
                    <a:pt x="222" y="189"/>
                  </a:lnTo>
                  <a:lnTo>
                    <a:pt x="236" y="194"/>
                  </a:lnTo>
                  <a:lnTo>
                    <a:pt x="244" y="191"/>
                  </a:lnTo>
                  <a:lnTo>
                    <a:pt x="245" y="183"/>
                  </a:lnTo>
                  <a:lnTo>
                    <a:pt x="247" y="141"/>
                  </a:lnTo>
                  <a:lnTo>
                    <a:pt x="255" y="128"/>
                  </a:lnTo>
                  <a:lnTo>
                    <a:pt x="255" y="109"/>
                  </a:lnTo>
                  <a:lnTo>
                    <a:pt x="258" y="102"/>
                  </a:lnTo>
                  <a:lnTo>
                    <a:pt x="273" y="91"/>
                  </a:lnTo>
                  <a:lnTo>
                    <a:pt x="288" y="89"/>
                  </a:lnTo>
                  <a:lnTo>
                    <a:pt x="288" y="68"/>
                  </a:lnTo>
                  <a:lnTo>
                    <a:pt x="284" y="52"/>
                  </a:lnTo>
                  <a:lnTo>
                    <a:pt x="273" y="46"/>
                  </a:lnTo>
                  <a:lnTo>
                    <a:pt x="268" y="48"/>
                  </a:lnTo>
                  <a:lnTo>
                    <a:pt x="249" y="31"/>
                  </a:lnTo>
                  <a:lnTo>
                    <a:pt x="238" y="19"/>
                  </a:lnTo>
                  <a:lnTo>
                    <a:pt x="224" y="19"/>
                  </a:lnTo>
                  <a:lnTo>
                    <a:pt x="198" y="19"/>
                  </a:lnTo>
                  <a:lnTo>
                    <a:pt x="193" y="15"/>
                  </a:lnTo>
                  <a:lnTo>
                    <a:pt x="187" y="2"/>
                  </a:lnTo>
                  <a:lnTo>
                    <a:pt x="180" y="0"/>
                  </a:lnTo>
                  <a:lnTo>
                    <a:pt x="157" y="0"/>
                  </a:lnTo>
                  <a:lnTo>
                    <a:pt x="148" y="11"/>
                  </a:lnTo>
                  <a:lnTo>
                    <a:pt x="139" y="9"/>
                  </a:lnTo>
                  <a:lnTo>
                    <a:pt x="124" y="6"/>
                  </a:lnTo>
                  <a:lnTo>
                    <a:pt x="117" y="4"/>
                  </a:lnTo>
                  <a:lnTo>
                    <a:pt x="106" y="7"/>
                  </a:lnTo>
                  <a:lnTo>
                    <a:pt x="98" y="13"/>
                  </a:lnTo>
                  <a:lnTo>
                    <a:pt x="83" y="7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20" y="1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2" name="Group 38"/>
            <p:cNvGrpSpPr>
              <a:grpSpLocks/>
            </p:cNvGrpSpPr>
            <p:nvPr/>
          </p:nvGrpSpPr>
          <p:grpSpPr bwMode="auto">
            <a:xfrm>
              <a:off x="2873" y="1937"/>
              <a:ext cx="309" cy="188"/>
              <a:chOff x="2670" y="1531"/>
              <a:chExt cx="290" cy="192"/>
            </a:xfrm>
          </p:grpSpPr>
          <p:sp>
            <p:nvSpPr>
              <p:cNvPr id="456" name="Freeform 39"/>
              <p:cNvSpPr>
                <a:spLocks/>
              </p:cNvSpPr>
              <p:nvPr/>
            </p:nvSpPr>
            <p:spPr bwMode="auto">
              <a:xfrm>
                <a:off x="2683" y="1594"/>
                <a:ext cx="44" cy="37"/>
              </a:xfrm>
              <a:custGeom>
                <a:avLst/>
                <a:gdLst>
                  <a:gd name="T0" fmla="*/ 26 w 44"/>
                  <a:gd name="T1" fmla="*/ 0 h 37"/>
                  <a:gd name="T2" fmla="*/ 6 w 44"/>
                  <a:gd name="T3" fmla="*/ 13 h 37"/>
                  <a:gd name="T4" fmla="*/ 0 w 44"/>
                  <a:gd name="T5" fmla="*/ 20 h 37"/>
                  <a:gd name="T6" fmla="*/ 13 w 44"/>
                  <a:gd name="T7" fmla="*/ 24 h 37"/>
                  <a:gd name="T8" fmla="*/ 24 w 44"/>
                  <a:gd name="T9" fmla="*/ 37 h 37"/>
                  <a:gd name="T10" fmla="*/ 33 w 44"/>
                  <a:gd name="T11" fmla="*/ 28 h 37"/>
                  <a:gd name="T12" fmla="*/ 44 w 44"/>
                  <a:gd name="T13" fmla="*/ 20 h 37"/>
                  <a:gd name="T14" fmla="*/ 35 w 44"/>
                  <a:gd name="T15" fmla="*/ 11 h 37"/>
                  <a:gd name="T16" fmla="*/ 26 w 44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37"/>
                  <a:gd name="T29" fmla="*/ 44 w 44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37">
                    <a:moveTo>
                      <a:pt x="26" y="0"/>
                    </a:moveTo>
                    <a:lnTo>
                      <a:pt x="6" y="13"/>
                    </a:lnTo>
                    <a:lnTo>
                      <a:pt x="0" y="20"/>
                    </a:lnTo>
                    <a:lnTo>
                      <a:pt x="13" y="24"/>
                    </a:lnTo>
                    <a:lnTo>
                      <a:pt x="24" y="37"/>
                    </a:lnTo>
                    <a:lnTo>
                      <a:pt x="33" y="28"/>
                    </a:lnTo>
                    <a:lnTo>
                      <a:pt x="44" y="20"/>
                    </a:lnTo>
                    <a:lnTo>
                      <a:pt x="35" y="1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40"/>
              <p:cNvSpPr>
                <a:spLocks/>
              </p:cNvSpPr>
              <p:nvPr/>
            </p:nvSpPr>
            <p:spPr bwMode="auto">
              <a:xfrm>
                <a:off x="2670" y="1637"/>
                <a:ext cx="65" cy="68"/>
              </a:xfrm>
              <a:custGeom>
                <a:avLst/>
                <a:gdLst>
                  <a:gd name="T0" fmla="*/ 54 w 65"/>
                  <a:gd name="T1" fmla="*/ 0 h 68"/>
                  <a:gd name="T2" fmla="*/ 32 w 65"/>
                  <a:gd name="T3" fmla="*/ 4 h 68"/>
                  <a:gd name="T4" fmla="*/ 24 w 65"/>
                  <a:gd name="T5" fmla="*/ 0 h 68"/>
                  <a:gd name="T6" fmla="*/ 11 w 65"/>
                  <a:gd name="T7" fmla="*/ 17 h 68"/>
                  <a:gd name="T8" fmla="*/ 6 w 65"/>
                  <a:gd name="T9" fmla="*/ 13 h 68"/>
                  <a:gd name="T10" fmla="*/ 0 w 65"/>
                  <a:gd name="T11" fmla="*/ 24 h 68"/>
                  <a:gd name="T12" fmla="*/ 7 w 65"/>
                  <a:gd name="T13" fmla="*/ 31 h 68"/>
                  <a:gd name="T14" fmla="*/ 7 w 65"/>
                  <a:gd name="T15" fmla="*/ 59 h 68"/>
                  <a:gd name="T16" fmla="*/ 13 w 65"/>
                  <a:gd name="T17" fmla="*/ 68 h 68"/>
                  <a:gd name="T18" fmla="*/ 46 w 65"/>
                  <a:gd name="T19" fmla="*/ 31 h 68"/>
                  <a:gd name="T20" fmla="*/ 59 w 65"/>
                  <a:gd name="T21" fmla="*/ 31 h 68"/>
                  <a:gd name="T22" fmla="*/ 65 w 65"/>
                  <a:gd name="T23" fmla="*/ 20 h 68"/>
                  <a:gd name="T24" fmla="*/ 63 w 65"/>
                  <a:gd name="T25" fmla="*/ 15 h 68"/>
                  <a:gd name="T26" fmla="*/ 54 w 65"/>
                  <a:gd name="T27" fmla="*/ 0 h 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"/>
                  <a:gd name="T43" fmla="*/ 0 h 68"/>
                  <a:gd name="T44" fmla="*/ 65 w 65"/>
                  <a:gd name="T45" fmla="*/ 68 h 6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" h="68">
                    <a:moveTo>
                      <a:pt x="54" y="0"/>
                    </a:moveTo>
                    <a:lnTo>
                      <a:pt x="32" y="4"/>
                    </a:lnTo>
                    <a:lnTo>
                      <a:pt x="24" y="0"/>
                    </a:lnTo>
                    <a:lnTo>
                      <a:pt x="11" y="17"/>
                    </a:lnTo>
                    <a:lnTo>
                      <a:pt x="6" y="13"/>
                    </a:lnTo>
                    <a:lnTo>
                      <a:pt x="0" y="24"/>
                    </a:lnTo>
                    <a:lnTo>
                      <a:pt x="7" y="31"/>
                    </a:lnTo>
                    <a:lnTo>
                      <a:pt x="7" y="59"/>
                    </a:lnTo>
                    <a:lnTo>
                      <a:pt x="13" y="68"/>
                    </a:lnTo>
                    <a:lnTo>
                      <a:pt x="46" y="31"/>
                    </a:lnTo>
                    <a:lnTo>
                      <a:pt x="59" y="31"/>
                    </a:lnTo>
                    <a:lnTo>
                      <a:pt x="65" y="20"/>
                    </a:lnTo>
                    <a:lnTo>
                      <a:pt x="63" y="1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41"/>
              <p:cNvSpPr>
                <a:spLocks/>
              </p:cNvSpPr>
              <p:nvPr/>
            </p:nvSpPr>
            <p:spPr bwMode="auto">
              <a:xfrm>
                <a:off x="2745" y="1531"/>
                <a:ext cx="215" cy="192"/>
              </a:xfrm>
              <a:custGeom>
                <a:avLst/>
                <a:gdLst>
                  <a:gd name="T0" fmla="*/ 208 w 215"/>
                  <a:gd name="T1" fmla="*/ 181 h 192"/>
                  <a:gd name="T2" fmla="*/ 206 w 215"/>
                  <a:gd name="T3" fmla="*/ 170 h 192"/>
                  <a:gd name="T4" fmla="*/ 213 w 215"/>
                  <a:gd name="T5" fmla="*/ 160 h 192"/>
                  <a:gd name="T6" fmla="*/ 213 w 215"/>
                  <a:gd name="T7" fmla="*/ 146 h 192"/>
                  <a:gd name="T8" fmla="*/ 198 w 215"/>
                  <a:gd name="T9" fmla="*/ 134 h 192"/>
                  <a:gd name="T10" fmla="*/ 193 w 215"/>
                  <a:gd name="T11" fmla="*/ 128 h 192"/>
                  <a:gd name="T12" fmla="*/ 189 w 215"/>
                  <a:gd name="T13" fmla="*/ 109 h 192"/>
                  <a:gd name="T14" fmla="*/ 180 w 215"/>
                  <a:gd name="T15" fmla="*/ 93 h 192"/>
                  <a:gd name="T16" fmla="*/ 170 w 215"/>
                  <a:gd name="T17" fmla="*/ 80 h 192"/>
                  <a:gd name="T18" fmla="*/ 170 w 215"/>
                  <a:gd name="T19" fmla="*/ 69 h 192"/>
                  <a:gd name="T20" fmla="*/ 176 w 215"/>
                  <a:gd name="T21" fmla="*/ 61 h 192"/>
                  <a:gd name="T22" fmla="*/ 200 w 215"/>
                  <a:gd name="T23" fmla="*/ 63 h 192"/>
                  <a:gd name="T24" fmla="*/ 209 w 215"/>
                  <a:gd name="T25" fmla="*/ 52 h 192"/>
                  <a:gd name="T26" fmla="*/ 215 w 215"/>
                  <a:gd name="T27" fmla="*/ 24 h 192"/>
                  <a:gd name="T28" fmla="*/ 213 w 215"/>
                  <a:gd name="T29" fmla="*/ 15 h 192"/>
                  <a:gd name="T30" fmla="*/ 202 w 215"/>
                  <a:gd name="T31" fmla="*/ 13 h 192"/>
                  <a:gd name="T32" fmla="*/ 182 w 215"/>
                  <a:gd name="T33" fmla="*/ 15 h 192"/>
                  <a:gd name="T34" fmla="*/ 154 w 215"/>
                  <a:gd name="T35" fmla="*/ 15 h 192"/>
                  <a:gd name="T36" fmla="*/ 132 w 215"/>
                  <a:gd name="T37" fmla="*/ 6 h 192"/>
                  <a:gd name="T38" fmla="*/ 117 w 215"/>
                  <a:gd name="T39" fmla="*/ 2 h 192"/>
                  <a:gd name="T40" fmla="*/ 104 w 215"/>
                  <a:gd name="T41" fmla="*/ 0 h 192"/>
                  <a:gd name="T42" fmla="*/ 91 w 215"/>
                  <a:gd name="T43" fmla="*/ 17 h 192"/>
                  <a:gd name="T44" fmla="*/ 76 w 215"/>
                  <a:gd name="T45" fmla="*/ 28 h 192"/>
                  <a:gd name="T46" fmla="*/ 54 w 215"/>
                  <a:gd name="T47" fmla="*/ 26 h 192"/>
                  <a:gd name="T48" fmla="*/ 41 w 215"/>
                  <a:gd name="T49" fmla="*/ 35 h 192"/>
                  <a:gd name="T50" fmla="*/ 20 w 215"/>
                  <a:gd name="T51" fmla="*/ 56 h 192"/>
                  <a:gd name="T52" fmla="*/ 4 w 215"/>
                  <a:gd name="T53" fmla="*/ 69 h 192"/>
                  <a:gd name="T54" fmla="*/ 0 w 215"/>
                  <a:gd name="T55" fmla="*/ 78 h 192"/>
                  <a:gd name="T56" fmla="*/ 9 w 215"/>
                  <a:gd name="T57" fmla="*/ 95 h 192"/>
                  <a:gd name="T58" fmla="*/ 19 w 215"/>
                  <a:gd name="T59" fmla="*/ 117 h 192"/>
                  <a:gd name="T60" fmla="*/ 30 w 215"/>
                  <a:gd name="T61" fmla="*/ 130 h 192"/>
                  <a:gd name="T62" fmla="*/ 41 w 215"/>
                  <a:gd name="T63" fmla="*/ 126 h 192"/>
                  <a:gd name="T64" fmla="*/ 60 w 215"/>
                  <a:gd name="T65" fmla="*/ 119 h 192"/>
                  <a:gd name="T66" fmla="*/ 58 w 215"/>
                  <a:gd name="T67" fmla="*/ 138 h 192"/>
                  <a:gd name="T68" fmla="*/ 52 w 215"/>
                  <a:gd name="T69" fmla="*/ 160 h 192"/>
                  <a:gd name="T70" fmla="*/ 54 w 215"/>
                  <a:gd name="T71" fmla="*/ 164 h 192"/>
                  <a:gd name="T72" fmla="*/ 63 w 215"/>
                  <a:gd name="T73" fmla="*/ 164 h 192"/>
                  <a:gd name="T74" fmla="*/ 76 w 215"/>
                  <a:gd name="T75" fmla="*/ 160 h 192"/>
                  <a:gd name="T76" fmla="*/ 104 w 215"/>
                  <a:gd name="T77" fmla="*/ 163 h 192"/>
                  <a:gd name="T78" fmla="*/ 112 w 215"/>
                  <a:gd name="T79" fmla="*/ 173 h 192"/>
                  <a:gd name="T80" fmla="*/ 128 w 215"/>
                  <a:gd name="T81" fmla="*/ 179 h 192"/>
                  <a:gd name="T82" fmla="*/ 142 w 215"/>
                  <a:gd name="T83" fmla="*/ 192 h 192"/>
                  <a:gd name="T84" fmla="*/ 151 w 215"/>
                  <a:gd name="T85" fmla="*/ 190 h 192"/>
                  <a:gd name="T86" fmla="*/ 168 w 215"/>
                  <a:gd name="T87" fmla="*/ 181 h 192"/>
                  <a:gd name="T88" fmla="*/ 185 w 215"/>
                  <a:gd name="T89" fmla="*/ 179 h 192"/>
                  <a:gd name="T90" fmla="*/ 208 w 215"/>
                  <a:gd name="T91" fmla="*/ 181 h 1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5"/>
                  <a:gd name="T139" fmla="*/ 0 h 192"/>
                  <a:gd name="T140" fmla="*/ 215 w 215"/>
                  <a:gd name="T141" fmla="*/ 192 h 19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5" h="192">
                    <a:moveTo>
                      <a:pt x="208" y="181"/>
                    </a:moveTo>
                    <a:lnTo>
                      <a:pt x="206" y="170"/>
                    </a:lnTo>
                    <a:lnTo>
                      <a:pt x="213" y="160"/>
                    </a:lnTo>
                    <a:lnTo>
                      <a:pt x="213" y="146"/>
                    </a:lnTo>
                    <a:lnTo>
                      <a:pt x="198" y="134"/>
                    </a:lnTo>
                    <a:lnTo>
                      <a:pt x="193" y="128"/>
                    </a:lnTo>
                    <a:lnTo>
                      <a:pt x="189" y="109"/>
                    </a:lnTo>
                    <a:lnTo>
                      <a:pt x="180" y="93"/>
                    </a:lnTo>
                    <a:lnTo>
                      <a:pt x="170" y="80"/>
                    </a:lnTo>
                    <a:lnTo>
                      <a:pt x="170" y="69"/>
                    </a:lnTo>
                    <a:lnTo>
                      <a:pt x="176" y="61"/>
                    </a:lnTo>
                    <a:lnTo>
                      <a:pt x="200" y="63"/>
                    </a:lnTo>
                    <a:lnTo>
                      <a:pt x="209" y="52"/>
                    </a:lnTo>
                    <a:lnTo>
                      <a:pt x="215" y="24"/>
                    </a:lnTo>
                    <a:lnTo>
                      <a:pt x="213" y="15"/>
                    </a:lnTo>
                    <a:lnTo>
                      <a:pt x="202" y="13"/>
                    </a:lnTo>
                    <a:lnTo>
                      <a:pt x="182" y="15"/>
                    </a:lnTo>
                    <a:lnTo>
                      <a:pt x="154" y="15"/>
                    </a:lnTo>
                    <a:lnTo>
                      <a:pt x="132" y="6"/>
                    </a:lnTo>
                    <a:lnTo>
                      <a:pt x="117" y="2"/>
                    </a:lnTo>
                    <a:lnTo>
                      <a:pt x="104" y="0"/>
                    </a:lnTo>
                    <a:lnTo>
                      <a:pt x="91" y="17"/>
                    </a:lnTo>
                    <a:lnTo>
                      <a:pt x="76" y="28"/>
                    </a:lnTo>
                    <a:lnTo>
                      <a:pt x="54" y="26"/>
                    </a:lnTo>
                    <a:lnTo>
                      <a:pt x="41" y="35"/>
                    </a:lnTo>
                    <a:lnTo>
                      <a:pt x="20" y="56"/>
                    </a:lnTo>
                    <a:lnTo>
                      <a:pt x="4" y="69"/>
                    </a:lnTo>
                    <a:lnTo>
                      <a:pt x="0" y="78"/>
                    </a:lnTo>
                    <a:lnTo>
                      <a:pt x="9" y="95"/>
                    </a:lnTo>
                    <a:lnTo>
                      <a:pt x="19" y="117"/>
                    </a:lnTo>
                    <a:lnTo>
                      <a:pt x="30" y="130"/>
                    </a:lnTo>
                    <a:lnTo>
                      <a:pt x="41" y="126"/>
                    </a:lnTo>
                    <a:lnTo>
                      <a:pt x="60" y="119"/>
                    </a:lnTo>
                    <a:lnTo>
                      <a:pt x="58" y="138"/>
                    </a:lnTo>
                    <a:lnTo>
                      <a:pt x="52" y="160"/>
                    </a:lnTo>
                    <a:lnTo>
                      <a:pt x="54" y="164"/>
                    </a:lnTo>
                    <a:lnTo>
                      <a:pt x="63" y="164"/>
                    </a:lnTo>
                    <a:lnTo>
                      <a:pt x="76" y="160"/>
                    </a:lnTo>
                    <a:lnTo>
                      <a:pt x="104" y="163"/>
                    </a:lnTo>
                    <a:lnTo>
                      <a:pt x="112" y="173"/>
                    </a:lnTo>
                    <a:lnTo>
                      <a:pt x="128" y="179"/>
                    </a:lnTo>
                    <a:lnTo>
                      <a:pt x="142" y="192"/>
                    </a:lnTo>
                    <a:lnTo>
                      <a:pt x="151" y="190"/>
                    </a:lnTo>
                    <a:lnTo>
                      <a:pt x="168" y="181"/>
                    </a:lnTo>
                    <a:lnTo>
                      <a:pt x="185" y="179"/>
                    </a:lnTo>
                    <a:lnTo>
                      <a:pt x="208" y="1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3" name="Group 42"/>
            <p:cNvGrpSpPr>
              <a:grpSpLocks/>
            </p:cNvGrpSpPr>
            <p:nvPr/>
          </p:nvGrpSpPr>
          <p:grpSpPr bwMode="auto">
            <a:xfrm>
              <a:off x="2779" y="1051"/>
              <a:ext cx="497" cy="885"/>
              <a:chOff x="2581" y="626"/>
              <a:chExt cx="466" cy="903"/>
            </a:xfrm>
          </p:grpSpPr>
          <p:grpSp>
            <p:nvGrpSpPr>
              <p:cNvPr id="440" name="Group 43"/>
              <p:cNvGrpSpPr>
                <a:grpSpLocks/>
              </p:cNvGrpSpPr>
              <p:nvPr/>
            </p:nvGrpSpPr>
            <p:grpSpPr bwMode="auto">
              <a:xfrm>
                <a:off x="2581" y="626"/>
                <a:ext cx="466" cy="903"/>
                <a:chOff x="2581" y="626"/>
                <a:chExt cx="466" cy="903"/>
              </a:xfrm>
            </p:grpSpPr>
            <p:sp>
              <p:nvSpPr>
                <p:cNvPr id="454" name="Freeform 44"/>
                <p:cNvSpPr>
                  <a:spLocks/>
                </p:cNvSpPr>
                <p:nvPr/>
              </p:nvSpPr>
              <p:spPr bwMode="auto">
                <a:xfrm>
                  <a:off x="2581" y="1474"/>
                  <a:ext cx="28" cy="26"/>
                </a:xfrm>
                <a:custGeom>
                  <a:avLst/>
                  <a:gdLst>
                    <a:gd name="T0" fmla="*/ 24 w 28"/>
                    <a:gd name="T1" fmla="*/ 0 h 26"/>
                    <a:gd name="T2" fmla="*/ 13 w 28"/>
                    <a:gd name="T3" fmla="*/ 6 h 26"/>
                    <a:gd name="T4" fmla="*/ 0 w 28"/>
                    <a:gd name="T5" fmla="*/ 17 h 26"/>
                    <a:gd name="T6" fmla="*/ 2 w 28"/>
                    <a:gd name="T7" fmla="*/ 26 h 26"/>
                    <a:gd name="T8" fmla="*/ 9 w 28"/>
                    <a:gd name="T9" fmla="*/ 26 h 26"/>
                    <a:gd name="T10" fmla="*/ 28 w 28"/>
                    <a:gd name="T11" fmla="*/ 13 h 26"/>
                    <a:gd name="T12" fmla="*/ 24 w 28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26"/>
                    <a:gd name="T23" fmla="*/ 28 w 28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26">
                      <a:moveTo>
                        <a:pt x="24" y="0"/>
                      </a:moveTo>
                      <a:lnTo>
                        <a:pt x="13" y="6"/>
                      </a:lnTo>
                      <a:lnTo>
                        <a:pt x="0" y="17"/>
                      </a:lnTo>
                      <a:lnTo>
                        <a:pt x="2" y="26"/>
                      </a:lnTo>
                      <a:lnTo>
                        <a:pt x="9" y="26"/>
                      </a:lnTo>
                      <a:lnTo>
                        <a:pt x="28" y="13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5" name="Freeform 45"/>
                <p:cNvSpPr>
                  <a:spLocks/>
                </p:cNvSpPr>
                <p:nvPr/>
              </p:nvSpPr>
              <p:spPr bwMode="auto">
                <a:xfrm>
                  <a:off x="2609" y="626"/>
                  <a:ext cx="438" cy="903"/>
                </a:xfrm>
                <a:custGeom>
                  <a:avLst/>
                  <a:gdLst>
                    <a:gd name="T0" fmla="*/ 119 w 438"/>
                    <a:gd name="T1" fmla="*/ 873 h 903"/>
                    <a:gd name="T2" fmla="*/ 93 w 438"/>
                    <a:gd name="T3" fmla="*/ 851 h 903"/>
                    <a:gd name="T4" fmla="*/ 59 w 438"/>
                    <a:gd name="T5" fmla="*/ 844 h 903"/>
                    <a:gd name="T6" fmla="*/ 59 w 438"/>
                    <a:gd name="T7" fmla="*/ 773 h 903"/>
                    <a:gd name="T8" fmla="*/ 44 w 438"/>
                    <a:gd name="T9" fmla="*/ 725 h 903"/>
                    <a:gd name="T10" fmla="*/ 41 w 438"/>
                    <a:gd name="T11" fmla="*/ 688 h 903"/>
                    <a:gd name="T12" fmla="*/ 30 w 438"/>
                    <a:gd name="T13" fmla="*/ 656 h 903"/>
                    <a:gd name="T14" fmla="*/ 52 w 438"/>
                    <a:gd name="T15" fmla="*/ 623 h 903"/>
                    <a:gd name="T16" fmla="*/ 63 w 438"/>
                    <a:gd name="T17" fmla="*/ 593 h 903"/>
                    <a:gd name="T18" fmla="*/ 107 w 438"/>
                    <a:gd name="T19" fmla="*/ 556 h 903"/>
                    <a:gd name="T20" fmla="*/ 137 w 438"/>
                    <a:gd name="T21" fmla="*/ 511 h 903"/>
                    <a:gd name="T22" fmla="*/ 159 w 438"/>
                    <a:gd name="T23" fmla="*/ 474 h 903"/>
                    <a:gd name="T24" fmla="*/ 178 w 438"/>
                    <a:gd name="T25" fmla="*/ 448 h 903"/>
                    <a:gd name="T26" fmla="*/ 181 w 438"/>
                    <a:gd name="T27" fmla="*/ 422 h 903"/>
                    <a:gd name="T28" fmla="*/ 174 w 438"/>
                    <a:gd name="T29" fmla="*/ 396 h 903"/>
                    <a:gd name="T30" fmla="*/ 152 w 438"/>
                    <a:gd name="T31" fmla="*/ 385 h 903"/>
                    <a:gd name="T32" fmla="*/ 119 w 438"/>
                    <a:gd name="T33" fmla="*/ 314 h 903"/>
                    <a:gd name="T34" fmla="*/ 122 w 438"/>
                    <a:gd name="T35" fmla="*/ 255 h 903"/>
                    <a:gd name="T36" fmla="*/ 107 w 438"/>
                    <a:gd name="T37" fmla="*/ 196 h 903"/>
                    <a:gd name="T38" fmla="*/ 81 w 438"/>
                    <a:gd name="T39" fmla="*/ 158 h 903"/>
                    <a:gd name="T40" fmla="*/ 30 w 438"/>
                    <a:gd name="T41" fmla="*/ 129 h 903"/>
                    <a:gd name="T42" fmla="*/ 11 w 438"/>
                    <a:gd name="T43" fmla="*/ 99 h 903"/>
                    <a:gd name="T44" fmla="*/ 15 w 438"/>
                    <a:gd name="T45" fmla="*/ 79 h 903"/>
                    <a:gd name="T46" fmla="*/ 48 w 438"/>
                    <a:gd name="T47" fmla="*/ 96 h 903"/>
                    <a:gd name="T48" fmla="*/ 107 w 438"/>
                    <a:gd name="T49" fmla="*/ 110 h 903"/>
                    <a:gd name="T50" fmla="*/ 130 w 438"/>
                    <a:gd name="T51" fmla="*/ 125 h 903"/>
                    <a:gd name="T52" fmla="*/ 159 w 438"/>
                    <a:gd name="T53" fmla="*/ 99 h 903"/>
                    <a:gd name="T54" fmla="*/ 178 w 438"/>
                    <a:gd name="T55" fmla="*/ 79 h 903"/>
                    <a:gd name="T56" fmla="*/ 174 w 438"/>
                    <a:gd name="T57" fmla="*/ 37 h 903"/>
                    <a:gd name="T58" fmla="*/ 204 w 438"/>
                    <a:gd name="T59" fmla="*/ 19 h 903"/>
                    <a:gd name="T60" fmla="*/ 244 w 438"/>
                    <a:gd name="T61" fmla="*/ 26 h 903"/>
                    <a:gd name="T62" fmla="*/ 244 w 438"/>
                    <a:gd name="T63" fmla="*/ 60 h 903"/>
                    <a:gd name="T64" fmla="*/ 211 w 438"/>
                    <a:gd name="T65" fmla="*/ 93 h 903"/>
                    <a:gd name="T66" fmla="*/ 248 w 438"/>
                    <a:gd name="T67" fmla="*/ 86 h 903"/>
                    <a:gd name="T68" fmla="*/ 252 w 438"/>
                    <a:gd name="T69" fmla="*/ 30 h 903"/>
                    <a:gd name="T70" fmla="*/ 275 w 438"/>
                    <a:gd name="T71" fmla="*/ 64 h 903"/>
                    <a:gd name="T72" fmla="*/ 267 w 438"/>
                    <a:gd name="T73" fmla="*/ 114 h 903"/>
                    <a:gd name="T74" fmla="*/ 297 w 438"/>
                    <a:gd name="T75" fmla="*/ 158 h 903"/>
                    <a:gd name="T76" fmla="*/ 316 w 438"/>
                    <a:gd name="T77" fmla="*/ 199 h 903"/>
                    <a:gd name="T78" fmla="*/ 319 w 438"/>
                    <a:gd name="T79" fmla="*/ 262 h 903"/>
                    <a:gd name="T80" fmla="*/ 349 w 438"/>
                    <a:gd name="T81" fmla="*/ 351 h 903"/>
                    <a:gd name="T82" fmla="*/ 360 w 438"/>
                    <a:gd name="T83" fmla="*/ 448 h 903"/>
                    <a:gd name="T84" fmla="*/ 375 w 438"/>
                    <a:gd name="T85" fmla="*/ 518 h 903"/>
                    <a:gd name="T86" fmla="*/ 419 w 438"/>
                    <a:gd name="T87" fmla="*/ 567 h 903"/>
                    <a:gd name="T88" fmla="*/ 438 w 438"/>
                    <a:gd name="T89" fmla="*/ 605 h 903"/>
                    <a:gd name="T90" fmla="*/ 416 w 438"/>
                    <a:gd name="T91" fmla="*/ 680 h 903"/>
                    <a:gd name="T92" fmla="*/ 405 w 438"/>
                    <a:gd name="T93" fmla="*/ 721 h 903"/>
                    <a:gd name="T94" fmla="*/ 382 w 438"/>
                    <a:gd name="T95" fmla="*/ 744 h 903"/>
                    <a:gd name="T96" fmla="*/ 327 w 438"/>
                    <a:gd name="T97" fmla="*/ 799 h 903"/>
                    <a:gd name="T98" fmla="*/ 301 w 438"/>
                    <a:gd name="T99" fmla="*/ 825 h 903"/>
                    <a:gd name="T100" fmla="*/ 267 w 438"/>
                    <a:gd name="T101" fmla="*/ 840 h 903"/>
                    <a:gd name="T102" fmla="*/ 215 w 438"/>
                    <a:gd name="T103" fmla="*/ 855 h 903"/>
                    <a:gd name="T104" fmla="*/ 163 w 438"/>
                    <a:gd name="T105" fmla="*/ 877 h 903"/>
                    <a:gd name="T106" fmla="*/ 122 w 438"/>
                    <a:gd name="T107" fmla="*/ 903 h 90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38"/>
                    <a:gd name="T163" fmla="*/ 0 h 903"/>
                    <a:gd name="T164" fmla="*/ 438 w 438"/>
                    <a:gd name="T165" fmla="*/ 903 h 90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38" h="903">
                      <a:moveTo>
                        <a:pt x="122" y="903"/>
                      </a:moveTo>
                      <a:lnTo>
                        <a:pt x="119" y="873"/>
                      </a:lnTo>
                      <a:lnTo>
                        <a:pt x="104" y="858"/>
                      </a:lnTo>
                      <a:lnTo>
                        <a:pt x="93" y="851"/>
                      </a:lnTo>
                      <a:lnTo>
                        <a:pt x="74" y="844"/>
                      </a:lnTo>
                      <a:lnTo>
                        <a:pt x="59" y="844"/>
                      </a:lnTo>
                      <a:lnTo>
                        <a:pt x="52" y="829"/>
                      </a:lnTo>
                      <a:lnTo>
                        <a:pt x="59" y="773"/>
                      </a:lnTo>
                      <a:lnTo>
                        <a:pt x="56" y="740"/>
                      </a:lnTo>
                      <a:lnTo>
                        <a:pt x="44" y="725"/>
                      </a:lnTo>
                      <a:lnTo>
                        <a:pt x="37" y="718"/>
                      </a:lnTo>
                      <a:lnTo>
                        <a:pt x="41" y="688"/>
                      </a:lnTo>
                      <a:lnTo>
                        <a:pt x="37" y="670"/>
                      </a:lnTo>
                      <a:lnTo>
                        <a:pt x="30" y="656"/>
                      </a:lnTo>
                      <a:lnTo>
                        <a:pt x="41" y="623"/>
                      </a:lnTo>
                      <a:lnTo>
                        <a:pt x="52" y="623"/>
                      </a:lnTo>
                      <a:lnTo>
                        <a:pt x="59" y="616"/>
                      </a:lnTo>
                      <a:lnTo>
                        <a:pt x="63" y="593"/>
                      </a:lnTo>
                      <a:lnTo>
                        <a:pt x="85" y="575"/>
                      </a:lnTo>
                      <a:lnTo>
                        <a:pt x="107" y="556"/>
                      </a:lnTo>
                      <a:lnTo>
                        <a:pt x="111" y="533"/>
                      </a:lnTo>
                      <a:lnTo>
                        <a:pt x="137" y="511"/>
                      </a:lnTo>
                      <a:lnTo>
                        <a:pt x="163" y="485"/>
                      </a:lnTo>
                      <a:lnTo>
                        <a:pt x="159" y="474"/>
                      </a:lnTo>
                      <a:lnTo>
                        <a:pt x="159" y="459"/>
                      </a:lnTo>
                      <a:lnTo>
                        <a:pt x="178" y="448"/>
                      </a:lnTo>
                      <a:lnTo>
                        <a:pt x="185" y="444"/>
                      </a:lnTo>
                      <a:lnTo>
                        <a:pt x="181" y="422"/>
                      </a:lnTo>
                      <a:lnTo>
                        <a:pt x="181" y="400"/>
                      </a:lnTo>
                      <a:lnTo>
                        <a:pt x="174" y="396"/>
                      </a:lnTo>
                      <a:lnTo>
                        <a:pt x="163" y="400"/>
                      </a:lnTo>
                      <a:lnTo>
                        <a:pt x="152" y="385"/>
                      </a:lnTo>
                      <a:lnTo>
                        <a:pt x="141" y="344"/>
                      </a:lnTo>
                      <a:lnTo>
                        <a:pt x="119" y="314"/>
                      </a:lnTo>
                      <a:lnTo>
                        <a:pt x="126" y="273"/>
                      </a:lnTo>
                      <a:lnTo>
                        <a:pt x="122" y="255"/>
                      </a:lnTo>
                      <a:lnTo>
                        <a:pt x="96" y="229"/>
                      </a:lnTo>
                      <a:lnTo>
                        <a:pt x="107" y="196"/>
                      </a:lnTo>
                      <a:lnTo>
                        <a:pt x="100" y="177"/>
                      </a:lnTo>
                      <a:lnTo>
                        <a:pt x="81" y="158"/>
                      </a:lnTo>
                      <a:lnTo>
                        <a:pt x="70" y="170"/>
                      </a:lnTo>
                      <a:lnTo>
                        <a:pt x="30" y="129"/>
                      </a:lnTo>
                      <a:lnTo>
                        <a:pt x="19" y="114"/>
                      </a:lnTo>
                      <a:lnTo>
                        <a:pt x="11" y="99"/>
                      </a:lnTo>
                      <a:lnTo>
                        <a:pt x="0" y="93"/>
                      </a:lnTo>
                      <a:lnTo>
                        <a:pt x="15" y="79"/>
                      </a:lnTo>
                      <a:lnTo>
                        <a:pt x="37" y="79"/>
                      </a:lnTo>
                      <a:lnTo>
                        <a:pt x="48" y="96"/>
                      </a:lnTo>
                      <a:lnTo>
                        <a:pt x="78" y="129"/>
                      </a:lnTo>
                      <a:lnTo>
                        <a:pt x="107" y="110"/>
                      </a:lnTo>
                      <a:lnTo>
                        <a:pt x="126" y="114"/>
                      </a:lnTo>
                      <a:lnTo>
                        <a:pt x="130" y="125"/>
                      </a:lnTo>
                      <a:lnTo>
                        <a:pt x="152" y="129"/>
                      </a:lnTo>
                      <a:lnTo>
                        <a:pt x="159" y="99"/>
                      </a:lnTo>
                      <a:lnTo>
                        <a:pt x="170" y="90"/>
                      </a:lnTo>
                      <a:lnTo>
                        <a:pt x="178" y="79"/>
                      </a:lnTo>
                      <a:lnTo>
                        <a:pt x="178" y="68"/>
                      </a:lnTo>
                      <a:lnTo>
                        <a:pt x="174" y="37"/>
                      </a:lnTo>
                      <a:lnTo>
                        <a:pt x="193" y="19"/>
                      </a:lnTo>
                      <a:lnTo>
                        <a:pt x="204" y="19"/>
                      </a:lnTo>
                      <a:lnTo>
                        <a:pt x="222" y="0"/>
                      </a:lnTo>
                      <a:lnTo>
                        <a:pt x="244" y="26"/>
                      </a:lnTo>
                      <a:lnTo>
                        <a:pt x="252" y="37"/>
                      </a:lnTo>
                      <a:lnTo>
                        <a:pt x="244" y="60"/>
                      </a:lnTo>
                      <a:lnTo>
                        <a:pt x="226" y="75"/>
                      </a:lnTo>
                      <a:lnTo>
                        <a:pt x="211" y="93"/>
                      </a:lnTo>
                      <a:lnTo>
                        <a:pt x="215" y="110"/>
                      </a:lnTo>
                      <a:lnTo>
                        <a:pt x="248" y="86"/>
                      </a:lnTo>
                      <a:lnTo>
                        <a:pt x="248" y="64"/>
                      </a:lnTo>
                      <a:lnTo>
                        <a:pt x="252" y="30"/>
                      </a:lnTo>
                      <a:lnTo>
                        <a:pt x="263" y="22"/>
                      </a:lnTo>
                      <a:lnTo>
                        <a:pt x="275" y="64"/>
                      </a:lnTo>
                      <a:lnTo>
                        <a:pt x="275" y="99"/>
                      </a:lnTo>
                      <a:lnTo>
                        <a:pt x="267" y="114"/>
                      </a:lnTo>
                      <a:lnTo>
                        <a:pt x="267" y="136"/>
                      </a:lnTo>
                      <a:lnTo>
                        <a:pt x="297" y="158"/>
                      </a:lnTo>
                      <a:lnTo>
                        <a:pt x="297" y="173"/>
                      </a:lnTo>
                      <a:lnTo>
                        <a:pt x="316" y="199"/>
                      </a:lnTo>
                      <a:lnTo>
                        <a:pt x="323" y="218"/>
                      </a:lnTo>
                      <a:lnTo>
                        <a:pt x="319" y="262"/>
                      </a:lnTo>
                      <a:lnTo>
                        <a:pt x="331" y="311"/>
                      </a:lnTo>
                      <a:lnTo>
                        <a:pt x="349" y="351"/>
                      </a:lnTo>
                      <a:lnTo>
                        <a:pt x="345" y="411"/>
                      </a:lnTo>
                      <a:lnTo>
                        <a:pt x="360" y="448"/>
                      </a:lnTo>
                      <a:lnTo>
                        <a:pt x="368" y="463"/>
                      </a:lnTo>
                      <a:lnTo>
                        <a:pt x="375" y="518"/>
                      </a:lnTo>
                      <a:lnTo>
                        <a:pt x="382" y="541"/>
                      </a:lnTo>
                      <a:lnTo>
                        <a:pt x="419" y="567"/>
                      </a:lnTo>
                      <a:lnTo>
                        <a:pt x="438" y="590"/>
                      </a:lnTo>
                      <a:lnTo>
                        <a:pt x="438" y="605"/>
                      </a:lnTo>
                      <a:lnTo>
                        <a:pt x="423" y="673"/>
                      </a:lnTo>
                      <a:lnTo>
                        <a:pt x="416" y="680"/>
                      </a:lnTo>
                      <a:lnTo>
                        <a:pt x="423" y="695"/>
                      </a:lnTo>
                      <a:lnTo>
                        <a:pt x="405" y="721"/>
                      </a:lnTo>
                      <a:lnTo>
                        <a:pt x="382" y="732"/>
                      </a:lnTo>
                      <a:lnTo>
                        <a:pt x="382" y="744"/>
                      </a:lnTo>
                      <a:lnTo>
                        <a:pt x="349" y="788"/>
                      </a:lnTo>
                      <a:lnTo>
                        <a:pt x="327" y="799"/>
                      </a:lnTo>
                      <a:lnTo>
                        <a:pt x="323" y="825"/>
                      </a:lnTo>
                      <a:lnTo>
                        <a:pt x="301" y="825"/>
                      </a:lnTo>
                      <a:lnTo>
                        <a:pt x="290" y="833"/>
                      </a:lnTo>
                      <a:lnTo>
                        <a:pt x="267" y="840"/>
                      </a:lnTo>
                      <a:lnTo>
                        <a:pt x="237" y="836"/>
                      </a:lnTo>
                      <a:lnTo>
                        <a:pt x="215" y="855"/>
                      </a:lnTo>
                      <a:lnTo>
                        <a:pt x="189" y="870"/>
                      </a:lnTo>
                      <a:lnTo>
                        <a:pt x="163" y="877"/>
                      </a:lnTo>
                      <a:lnTo>
                        <a:pt x="144" y="892"/>
                      </a:lnTo>
                      <a:lnTo>
                        <a:pt x="122" y="9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1" name="Group 46"/>
              <p:cNvGrpSpPr>
                <a:grpSpLocks/>
              </p:cNvGrpSpPr>
              <p:nvPr/>
            </p:nvGrpSpPr>
            <p:grpSpPr bwMode="auto">
              <a:xfrm>
                <a:off x="2736" y="947"/>
                <a:ext cx="283" cy="460"/>
                <a:chOff x="2736" y="947"/>
                <a:chExt cx="283" cy="460"/>
              </a:xfrm>
            </p:grpSpPr>
            <p:sp>
              <p:nvSpPr>
                <p:cNvPr id="442" name="Freeform 47"/>
                <p:cNvSpPr>
                  <a:spLocks/>
                </p:cNvSpPr>
                <p:nvPr/>
              </p:nvSpPr>
              <p:spPr bwMode="auto">
                <a:xfrm>
                  <a:off x="2896" y="947"/>
                  <a:ext cx="16" cy="22"/>
                </a:xfrm>
                <a:custGeom>
                  <a:avLst/>
                  <a:gdLst>
                    <a:gd name="T0" fmla="*/ 10 w 16"/>
                    <a:gd name="T1" fmla="*/ 2 h 22"/>
                    <a:gd name="T2" fmla="*/ 0 w 16"/>
                    <a:gd name="T3" fmla="*/ 0 h 22"/>
                    <a:gd name="T4" fmla="*/ 8 w 16"/>
                    <a:gd name="T5" fmla="*/ 22 h 22"/>
                    <a:gd name="T6" fmla="*/ 16 w 16"/>
                    <a:gd name="T7" fmla="*/ 17 h 22"/>
                    <a:gd name="T8" fmla="*/ 10 w 16"/>
                    <a:gd name="T9" fmla="*/ 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2"/>
                    <a:gd name="T17" fmla="*/ 16 w 1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2">
                      <a:moveTo>
                        <a:pt x="10" y="2"/>
                      </a:moveTo>
                      <a:lnTo>
                        <a:pt x="0" y="0"/>
                      </a:lnTo>
                      <a:lnTo>
                        <a:pt x="8" y="22"/>
                      </a:lnTo>
                      <a:lnTo>
                        <a:pt x="16" y="17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3" name="Freeform 48"/>
                <p:cNvSpPr>
                  <a:spLocks/>
                </p:cNvSpPr>
                <p:nvPr/>
              </p:nvSpPr>
              <p:spPr bwMode="auto">
                <a:xfrm>
                  <a:off x="2927" y="1030"/>
                  <a:ext cx="16" cy="45"/>
                </a:xfrm>
                <a:custGeom>
                  <a:avLst/>
                  <a:gdLst>
                    <a:gd name="T0" fmla="*/ 16 w 16"/>
                    <a:gd name="T1" fmla="*/ 0 h 45"/>
                    <a:gd name="T2" fmla="*/ 0 w 16"/>
                    <a:gd name="T3" fmla="*/ 9 h 45"/>
                    <a:gd name="T4" fmla="*/ 0 w 16"/>
                    <a:gd name="T5" fmla="*/ 45 h 45"/>
                    <a:gd name="T6" fmla="*/ 8 w 16"/>
                    <a:gd name="T7" fmla="*/ 28 h 45"/>
                    <a:gd name="T8" fmla="*/ 11 w 16"/>
                    <a:gd name="T9" fmla="*/ 9 h 45"/>
                    <a:gd name="T10" fmla="*/ 5 w 16"/>
                    <a:gd name="T11" fmla="*/ 8 h 45"/>
                    <a:gd name="T12" fmla="*/ 16 w 16"/>
                    <a:gd name="T13" fmla="*/ 0 h 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45"/>
                    <a:gd name="T23" fmla="*/ 16 w 16"/>
                    <a:gd name="T24" fmla="*/ 45 h 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45">
                      <a:moveTo>
                        <a:pt x="16" y="0"/>
                      </a:moveTo>
                      <a:lnTo>
                        <a:pt x="0" y="9"/>
                      </a:lnTo>
                      <a:lnTo>
                        <a:pt x="0" y="45"/>
                      </a:lnTo>
                      <a:lnTo>
                        <a:pt x="8" y="28"/>
                      </a:lnTo>
                      <a:lnTo>
                        <a:pt x="11" y="9"/>
                      </a:lnTo>
                      <a:lnTo>
                        <a:pt x="5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4" name="Freeform 49"/>
                <p:cNvSpPr>
                  <a:spLocks/>
                </p:cNvSpPr>
                <p:nvPr/>
              </p:nvSpPr>
              <p:spPr bwMode="auto">
                <a:xfrm>
                  <a:off x="2952" y="1095"/>
                  <a:ext cx="19" cy="26"/>
                </a:xfrm>
                <a:custGeom>
                  <a:avLst/>
                  <a:gdLst>
                    <a:gd name="T0" fmla="*/ 4 w 19"/>
                    <a:gd name="T1" fmla="*/ 0 h 26"/>
                    <a:gd name="T2" fmla="*/ 0 w 19"/>
                    <a:gd name="T3" fmla="*/ 7 h 26"/>
                    <a:gd name="T4" fmla="*/ 6 w 19"/>
                    <a:gd name="T5" fmla="*/ 26 h 26"/>
                    <a:gd name="T6" fmla="*/ 17 w 19"/>
                    <a:gd name="T7" fmla="*/ 20 h 26"/>
                    <a:gd name="T8" fmla="*/ 19 w 19"/>
                    <a:gd name="T9" fmla="*/ 11 h 26"/>
                    <a:gd name="T10" fmla="*/ 4 w 19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26"/>
                    <a:gd name="T20" fmla="*/ 19 w 19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26">
                      <a:moveTo>
                        <a:pt x="4" y="0"/>
                      </a:moveTo>
                      <a:lnTo>
                        <a:pt x="0" y="7"/>
                      </a:lnTo>
                      <a:lnTo>
                        <a:pt x="6" y="26"/>
                      </a:lnTo>
                      <a:lnTo>
                        <a:pt x="17" y="20"/>
                      </a:lnTo>
                      <a:lnTo>
                        <a:pt x="19" y="1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5" name="Freeform 50"/>
                <p:cNvSpPr>
                  <a:spLocks/>
                </p:cNvSpPr>
                <p:nvPr/>
              </p:nvSpPr>
              <p:spPr bwMode="auto">
                <a:xfrm>
                  <a:off x="2847" y="1091"/>
                  <a:ext cx="42" cy="39"/>
                </a:xfrm>
                <a:custGeom>
                  <a:avLst/>
                  <a:gdLst>
                    <a:gd name="T0" fmla="*/ 42 w 42"/>
                    <a:gd name="T1" fmla="*/ 17 h 39"/>
                    <a:gd name="T2" fmla="*/ 33 w 42"/>
                    <a:gd name="T3" fmla="*/ 17 h 39"/>
                    <a:gd name="T4" fmla="*/ 21 w 42"/>
                    <a:gd name="T5" fmla="*/ 0 h 39"/>
                    <a:gd name="T6" fmla="*/ 13 w 42"/>
                    <a:gd name="T7" fmla="*/ 11 h 39"/>
                    <a:gd name="T8" fmla="*/ 2 w 42"/>
                    <a:gd name="T9" fmla="*/ 7 h 39"/>
                    <a:gd name="T10" fmla="*/ 0 w 42"/>
                    <a:gd name="T11" fmla="*/ 17 h 39"/>
                    <a:gd name="T12" fmla="*/ 6 w 42"/>
                    <a:gd name="T13" fmla="*/ 24 h 39"/>
                    <a:gd name="T14" fmla="*/ 6 w 42"/>
                    <a:gd name="T15" fmla="*/ 32 h 39"/>
                    <a:gd name="T16" fmla="*/ 13 w 42"/>
                    <a:gd name="T17" fmla="*/ 39 h 39"/>
                    <a:gd name="T18" fmla="*/ 21 w 42"/>
                    <a:gd name="T19" fmla="*/ 33 h 39"/>
                    <a:gd name="T20" fmla="*/ 36 w 42"/>
                    <a:gd name="T21" fmla="*/ 37 h 39"/>
                    <a:gd name="T22" fmla="*/ 42 w 42"/>
                    <a:gd name="T23" fmla="*/ 17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2"/>
                    <a:gd name="T37" fmla="*/ 0 h 39"/>
                    <a:gd name="T38" fmla="*/ 42 w 42"/>
                    <a:gd name="T39" fmla="*/ 39 h 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2" h="39">
                      <a:moveTo>
                        <a:pt x="42" y="17"/>
                      </a:moveTo>
                      <a:lnTo>
                        <a:pt x="33" y="17"/>
                      </a:lnTo>
                      <a:lnTo>
                        <a:pt x="21" y="0"/>
                      </a:lnTo>
                      <a:lnTo>
                        <a:pt x="13" y="11"/>
                      </a:lnTo>
                      <a:lnTo>
                        <a:pt x="2" y="7"/>
                      </a:lnTo>
                      <a:lnTo>
                        <a:pt x="0" y="17"/>
                      </a:lnTo>
                      <a:lnTo>
                        <a:pt x="6" y="24"/>
                      </a:lnTo>
                      <a:lnTo>
                        <a:pt x="6" y="32"/>
                      </a:lnTo>
                      <a:lnTo>
                        <a:pt x="13" y="39"/>
                      </a:lnTo>
                      <a:lnTo>
                        <a:pt x="21" y="33"/>
                      </a:lnTo>
                      <a:lnTo>
                        <a:pt x="36" y="37"/>
                      </a:lnTo>
                      <a:lnTo>
                        <a:pt x="4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6" name="Freeform 51"/>
                <p:cNvSpPr>
                  <a:spLocks/>
                </p:cNvSpPr>
                <p:nvPr/>
              </p:nvSpPr>
              <p:spPr bwMode="auto">
                <a:xfrm>
                  <a:off x="2943" y="1189"/>
                  <a:ext cx="58" cy="40"/>
                </a:xfrm>
                <a:custGeom>
                  <a:avLst/>
                  <a:gdLst>
                    <a:gd name="T0" fmla="*/ 7 w 58"/>
                    <a:gd name="T1" fmla="*/ 0 h 40"/>
                    <a:gd name="T2" fmla="*/ 0 w 58"/>
                    <a:gd name="T3" fmla="*/ 4 h 40"/>
                    <a:gd name="T4" fmla="*/ 21 w 58"/>
                    <a:gd name="T5" fmla="*/ 24 h 40"/>
                    <a:gd name="T6" fmla="*/ 28 w 58"/>
                    <a:gd name="T7" fmla="*/ 24 h 40"/>
                    <a:gd name="T8" fmla="*/ 51 w 58"/>
                    <a:gd name="T9" fmla="*/ 40 h 40"/>
                    <a:gd name="T10" fmla="*/ 58 w 58"/>
                    <a:gd name="T11" fmla="*/ 33 h 40"/>
                    <a:gd name="T12" fmla="*/ 52 w 58"/>
                    <a:gd name="T13" fmla="*/ 16 h 40"/>
                    <a:gd name="T14" fmla="*/ 51 w 58"/>
                    <a:gd name="T15" fmla="*/ 7 h 40"/>
                    <a:gd name="T16" fmla="*/ 34 w 58"/>
                    <a:gd name="T17" fmla="*/ 7 h 40"/>
                    <a:gd name="T18" fmla="*/ 21 w 58"/>
                    <a:gd name="T19" fmla="*/ 0 h 40"/>
                    <a:gd name="T20" fmla="*/ 7 w 58"/>
                    <a:gd name="T21" fmla="*/ 0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8"/>
                    <a:gd name="T34" fmla="*/ 0 h 40"/>
                    <a:gd name="T35" fmla="*/ 58 w 58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8" h="40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21" y="24"/>
                      </a:lnTo>
                      <a:lnTo>
                        <a:pt x="28" y="24"/>
                      </a:lnTo>
                      <a:lnTo>
                        <a:pt x="51" y="40"/>
                      </a:lnTo>
                      <a:lnTo>
                        <a:pt x="58" y="33"/>
                      </a:lnTo>
                      <a:lnTo>
                        <a:pt x="52" y="16"/>
                      </a:lnTo>
                      <a:lnTo>
                        <a:pt x="51" y="7"/>
                      </a:lnTo>
                      <a:lnTo>
                        <a:pt x="34" y="7"/>
                      </a:lnTo>
                      <a:lnTo>
                        <a:pt x="21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" name="Freeform 52"/>
                <p:cNvSpPr>
                  <a:spLocks/>
                </p:cNvSpPr>
                <p:nvPr/>
              </p:nvSpPr>
              <p:spPr bwMode="auto">
                <a:xfrm>
                  <a:off x="2820" y="1213"/>
                  <a:ext cx="37" cy="59"/>
                </a:xfrm>
                <a:custGeom>
                  <a:avLst/>
                  <a:gdLst>
                    <a:gd name="T0" fmla="*/ 33 w 37"/>
                    <a:gd name="T1" fmla="*/ 0 h 59"/>
                    <a:gd name="T2" fmla="*/ 37 w 37"/>
                    <a:gd name="T3" fmla="*/ 11 h 59"/>
                    <a:gd name="T4" fmla="*/ 19 w 37"/>
                    <a:gd name="T5" fmla="*/ 39 h 59"/>
                    <a:gd name="T6" fmla="*/ 20 w 37"/>
                    <a:gd name="T7" fmla="*/ 48 h 59"/>
                    <a:gd name="T8" fmla="*/ 9 w 37"/>
                    <a:gd name="T9" fmla="*/ 59 h 59"/>
                    <a:gd name="T10" fmla="*/ 0 w 37"/>
                    <a:gd name="T11" fmla="*/ 50 h 59"/>
                    <a:gd name="T12" fmla="*/ 4 w 37"/>
                    <a:gd name="T13" fmla="*/ 42 h 59"/>
                    <a:gd name="T14" fmla="*/ 6 w 37"/>
                    <a:gd name="T15" fmla="*/ 24 h 59"/>
                    <a:gd name="T16" fmla="*/ 15 w 37"/>
                    <a:gd name="T17" fmla="*/ 13 h 59"/>
                    <a:gd name="T18" fmla="*/ 4 w 37"/>
                    <a:gd name="T19" fmla="*/ 4 h 59"/>
                    <a:gd name="T20" fmla="*/ 11 w 37"/>
                    <a:gd name="T21" fmla="*/ 0 h 59"/>
                    <a:gd name="T22" fmla="*/ 22 w 37"/>
                    <a:gd name="T23" fmla="*/ 6 h 59"/>
                    <a:gd name="T24" fmla="*/ 33 w 37"/>
                    <a:gd name="T25" fmla="*/ 0 h 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7"/>
                    <a:gd name="T40" fmla="*/ 0 h 59"/>
                    <a:gd name="T41" fmla="*/ 37 w 37"/>
                    <a:gd name="T42" fmla="*/ 59 h 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7" h="59">
                      <a:moveTo>
                        <a:pt x="33" y="0"/>
                      </a:moveTo>
                      <a:lnTo>
                        <a:pt x="37" y="11"/>
                      </a:lnTo>
                      <a:lnTo>
                        <a:pt x="19" y="39"/>
                      </a:lnTo>
                      <a:lnTo>
                        <a:pt x="20" y="48"/>
                      </a:lnTo>
                      <a:lnTo>
                        <a:pt x="9" y="59"/>
                      </a:lnTo>
                      <a:lnTo>
                        <a:pt x="0" y="50"/>
                      </a:lnTo>
                      <a:lnTo>
                        <a:pt x="4" y="42"/>
                      </a:lnTo>
                      <a:lnTo>
                        <a:pt x="6" y="24"/>
                      </a:lnTo>
                      <a:lnTo>
                        <a:pt x="15" y="13"/>
                      </a:lnTo>
                      <a:lnTo>
                        <a:pt x="4" y="4"/>
                      </a:lnTo>
                      <a:lnTo>
                        <a:pt x="11" y="0"/>
                      </a:lnTo>
                      <a:lnTo>
                        <a:pt x="22" y="6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" name="Freeform 53"/>
                <p:cNvSpPr>
                  <a:spLocks/>
                </p:cNvSpPr>
                <p:nvPr/>
              </p:nvSpPr>
              <p:spPr bwMode="auto">
                <a:xfrm>
                  <a:off x="2838" y="1250"/>
                  <a:ext cx="32" cy="54"/>
                </a:xfrm>
                <a:custGeom>
                  <a:avLst/>
                  <a:gdLst>
                    <a:gd name="T0" fmla="*/ 28 w 32"/>
                    <a:gd name="T1" fmla="*/ 0 h 54"/>
                    <a:gd name="T2" fmla="*/ 21 w 32"/>
                    <a:gd name="T3" fmla="*/ 0 h 54"/>
                    <a:gd name="T4" fmla="*/ 21 w 32"/>
                    <a:gd name="T5" fmla="*/ 4 h 54"/>
                    <a:gd name="T6" fmla="*/ 21 w 32"/>
                    <a:gd name="T7" fmla="*/ 7 h 54"/>
                    <a:gd name="T8" fmla="*/ 21 w 32"/>
                    <a:gd name="T9" fmla="*/ 11 h 54"/>
                    <a:gd name="T10" fmla="*/ 15 w 32"/>
                    <a:gd name="T11" fmla="*/ 21 h 54"/>
                    <a:gd name="T12" fmla="*/ 6 w 32"/>
                    <a:gd name="T13" fmla="*/ 30 h 54"/>
                    <a:gd name="T14" fmla="*/ 8 w 32"/>
                    <a:gd name="T15" fmla="*/ 37 h 54"/>
                    <a:gd name="T16" fmla="*/ 0 w 32"/>
                    <a:gd name="T17" fmla="*/ 48 h 54"/>
                    <a:gd name="T18" fmla="*/ 8 w 32"/>
                    <a:gd name="T19" fmla="*/ 54 h 54"/>
                    <a:gd name="T20" fmla="*/ 28 w 32"/>
                    <a:gd name="T21" fmla="*/ 26 h 54"/>
                    <a:gd name="T22" fmla="*/ 28 w 32"/>
                    <a:gd name="T23" fmla="*/ 19 h 54"/>
                    <a:gd name="T24" fmla="*/ 32 w 32"/>
                    <a:gd name="T25" fmla="*/ 11 h 54"/>
                    <a:gd name="T26" fmla="*/ 28 w 32"/>
                    <a:gd name="T27" fmla="*/ 0 h 5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"/>
                    <a:gd name="T43" fmla="*/ 0 h 54"/>
                    <a:gd name="T44" fmla="*/ 32 w 32"/>
                    <a:gd name="T45" fmla="*/ 54 h 5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" h="54">
                      <a:moveTo>
                        <a:pt x="28" y="0"/>
                      </a:moveTo>
                      <a:lnTo>
                        <a:pt x="21" y="0"/>
                      </a:lnTo>
                      <a:lnTo>
                        <a:pt x="21" y="4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15" y="21"/>
                      </a:lnTo>
                      <a:lnTo>
                        <a:pt x="6" y="30"/>
                      </a:lnTo>
                      <a:lnTo>
                        <a:pt x="8" y="37"/>
                      </a:lnTo>
                      <a:lnTo>
                        <a:pt x="0" y="48"/>
                      </a:lnTo>
                      <a:lnTo>
                        <a:pt x="8" y="54"/>
                      </a:lnTo>
                      <a:lnTo>
                        <a:pt x="28" y="26"/>
                      </a:lnTo>
                      <a:lnTo>
                        <a:pt x="28" y="19"/>
                      </a:lnTo>
                      <a:lnTo>
                        <a:pt x="32" y="11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" name="Freeform 54"/>
                <p:cNvSpPr>
                  <a:spLocks/>
                </p:cNvSpPr>
                <p:nvPr/>
              </p:nvSpPr>
              <p:spPr bwMode="auto">
                <a:xfrm>
                  <a:off x="2736" y="1317"/>
                  <a:ext cx="44" cy="79"/>
                </a:xfrm>
                <a:custGeom>
                  <a:avLst/>
                  <a:gdLst>
                    <a:gd name="T0" fmla="*/ 29 w 44"/>
                    <a:gd name="T1" fmla="*/ 2 h 79"/>
                    <a:gd name="T2" fmla="*/ 25 w 44"/>
                    <a:gd name="T3" fmla="*/ 4 h 79"/>
                    <a:gd name="T4" fmla="*/ 17 w 44"/>
                    <a:gd name="T5" fmla="*/ 0 h 79"/>
                    <a:gd name="T6" fmla="*/ 4 w 44"/>
                    <a:gd name="T7" fmla="*/ 2 h 79"/>
                    <a:gd name="T8" fmla="*/ 4 w 44"/>
                    <a:gd name="T9" fmla="*/ 20 h 79"/>
                    <a:gd name="T10" fmla="*/ 11 w 44"/>
                    <a:gd name="T11" fmla="*/ 22 h 79"/>
                    <a:gd name="T12" fmla="*/ 11 w 44"/>
                    <a:gd name="T13" fmla="*/ 15 h 79"/>
                    <a:gd name="T14" fmla="*/ 23 w 44"/>
                    <a:gd name="T15" fmla="*/ 28 h 79"/>
                    <a:gd name="T16" fmla="*/ 19 w 44"/>
                    <a:gd name="T17" fmla="*/ 39 h 79"/>
                    <a:gd name="T18" fmla="*/ 10 w 44"/>
                    <a:gd name="T19" fmla="*/ 46 h 79"/>
                    <a:gd name="T20" fmla="*/ 6 w 44"/>
                    <a:gd name="T21" fmla="*/ 62 h 79"/>
                    <a:gd name="T22" fmla="*/ 0 w 44"/>
                    <a:gd name="T23" fmla="*/ 70 h 79"/>
                    <a:gd name="T24" fmla="*/ 8 w 44"/>
                    <a:gd name="T25" fmla="*/ 79 h 79"/>
                    <a:gd name="T26" fmla="*/ 31 w 44"/>
                    <a:gd name="T27" fmla="*/ 64 h 79"/>
                    <a:gd name="T28" fmla="*/ 23 w 44"/>
                    <a:gd name="T29" fmla="*/ 53 h 79"/>
                    <a:gd name="T30" fmla="*/ 29 w 44"/>
                    <a:gd name="T31" fmla="*/ 35 h 79"/>
                    <a:gd name="T32" fmla="*/ 42 w 44"/>
                    <a:gd name="T33" fmla="*/ 26 h 79"/>
                    <a:gd name="T34" fmla="*/ 44 w 44"/>
                    <a:gd name="T35" fmla="*/ 13 h 79"/>
                    <a:gd name="T36" fmla="*/ 29 w 44"/>
                    <a:gd name="T37" fmla="*/ 2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"/>
                    <a:gd name="T58" fmla="*/ 0 h 79"/>
                    <a:gd name="T59" fmla="*/ 44 w 44"/>
                    <a:gd name="T60" fmla="*/ 79 h 7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" h="79">
                      <a:moveTo>
                        <a:pt x="29" y="2"/>
                      </a:moveTo>
                      <a:lnTo>
                        <a:pt x="25" y="4"/>
                      </a:lnTo>
                      <a:lnTo>
                        <a:pt x="17" y="0"/>
                      </a:lnTo>
                      <a:lnTo>
                        <a:pt x="4" y="2"/>
                      </a:lnTo>
                      <a:lnTo>
                        <a:pt x="4" y="20"/>
                      </a:lnTo>
                      <a:lnTo>
                        <a:pt x="11" y="22"/>
                      </a:lnTo>
                      <a:lnTo>
                        <a:pt x="11" y="15"/>
                      </a:lnTo>
                      <a:lnTo>
                        <a:pt x="23" y="28"/>
                      </a:lnTo>
                      <a:lnTo>
                        <a:pt x="19" y="39"/>
                      </a:lnTo>
                      <a:lnTo>
                        <a:pt x="10" y="46"/>
                      </a:lnTo>
                      <a:lnTo>
                        <a:pt x="6" y="62"/>
                      </a:lnTo>
                      <a:lnTo>
                        <a:pt x="0" y="70"/>
                      </a:lnTo>
                      <a:lnTo>
                        <a:pt x="8" y="79"/>
                      </a:lnTo>
                      <a:lnTo>
                        <a:pt x="31" y="64"/>
                      </a:lnTo>
                      <a:lnTo>
                        <a:pt x="23" y="53"/>
                      </a:lnTo>
                      <a:lnTo>
                        <a:pt x="29" y="35"/>
                      </a:lnTo>
                      <a:lnTo>
                        <a:pt x="42" y="26"/>
                      </a:lnTo>
                      <a:lnTo>
                        <a:pt x="44" y="13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" name="Freeform 55"/>
                <p:cNvSpPr>
                  <a:spLocks/>
                </p:cNvSpPr>
                <p:nvPr/>
              </p:nvSpPr>
              <p:spPr bwMode="auto">
                <a:xfrm>
                  <a:off x="2762" y="1360"/>
                  <a:ext cx="27" cy="47"/>
                </a:xfrm>
                <a:custGeom>
                  <a:avLst/>
                  <a:gdLst>
                    <a:gd name="T0" fmla="*/ 17 w 27"/>
                    <a:gd name="T1" fmla="*/ 0 h 47"/>
                    <a:gd name="T2" fmla="*/ 27 w 27"/>
                    <a:gd name="T3" fmla="*/ 11 h 47"/>
                    <a:gd name="T4" fmla="*/ 21 w 27"/>
                    <a:gd name="T5" fmla="*/ 23 h 47"/>
                    <a:gd name="T6" fmla="*/ 19 w 27"/>
                    <a:gd name="T7" fmla="*/ 34 h 47"/>
                    <a:gd name="T8" fmla="*/ 6 w 27"/>
                    <a:gd name="T9" fmla="*/ 47 h 47"/>
                    <a:gd name="T10" fmla="*/ 0 w 27"/>
                    <a:gd name="T11" fmla="*/ 38 h 47"/>
                    <a:gd name="T12" fmla="*/ 6 w 27"/>
                    <a:gd name="T13" fmla="*/ 21 h 47"/>
                    <a:gd name="T14" fmla="*/ 17 w 27"/>
                    <a:gd name="T15" fmla="*/ 0 h 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"/>
                    <a:gd name="T25" fmla="*/ 0 h 47"/>
                    <a:gd name="T26" fmla="*/ 27 w 27"/>
                    <a:gd name="T27" fmla="*/ 47 h 4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" h="47">
                      <a:moveTo>
                        <a:pt x="17" y="0"/>
                      </a:moveTo>
                      <a:lnTo>
                        <a:pt x="27" y="11"/>
                      </a:lnTo>
                      <a:lnTo>
                        <a:pt x="21" y="23"/>
                      </a:lnTo>
                      <a:lnTo>
                        <a:pt x="19" y="34"/>
                      </a:lnTo>
                      <a:lnTo>
                        <a:pt x="6" y="47"/>
                      </a:lnTo>
                      <a:lnTo>
                        <a:pt x="0" y="38"/>
                      </a:lnTo>
                      <a:lnTo>
                        <a:pt x="6" y="2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" name="Freeform 56"/>
                <p:cNvSpPr>
                  <a:spLocks/>
                </p:cNvSpPr>
                <p:nvPr/>
              </p:nvSpPr>
              <p:spPr bwMode="auto">
                <a:xfrm>
                  <a:off x="2810" y="1317"/>
                  <a:ext cx="28" cy="70"/>
                </a:xfrm>
                <a:custGeom>
                  <a:avLst/>
                  <a:gdLst>
                    <a:gd name="T0" fmla="*/ 13 w 28"/>
                    <a:gd name="T1" fmla="*/ 0 h 70"/>
                    <a:gd name="T2" fmla="*/ 26 w 28"/>
                    <a:gd name="T3" fmla="*/ 13 h 70"/>
                    <a:gd name="T4" fmla="*/ 24 w 28"/>
                    <a:gd name="T5" fmla="*/ 22 h 70"/>
                    <a:gd name="T6" fmla="*/ 19 w 28"/>
                    <a:gd name="T7" fmla="*/ 29 h 70"/>
                    <a:gd name="T8" fmla="*/ 26 w 28"/>
                    <a:gd name="T9" fmla="*/ 48 h 70"/>
                    <a:gd name="T10" fmla="*/ 28 w 28"/>
                    <a:gd name="T11" fmla="*/ 57 h 70"/>
                    <a:gd name="T12" fmla="*/ 21 w 28"/>
                    <a:gd name="T13" fmla="*/ 68 h 70"/>
                    <a:gd name="T14" fmla="*/ 9 w 28"/>
                    <a:gd name="T15" fmla="*/ 70 h 70"/>
                    <a:gd name="T16" fmla="*/ 0 w 28"/>
                    <a:gd name="T17" fmla="*/ 55 h 70"/>
                    <a:gd name="T18" fmla="*/ 6 w 28"/>
                    <a:gd name="T19" fmla="*/ 42 h 70"/>
                    <a:gd name="T20" fmla="*/ 13 w 28"/>
                    <a:gd name="T21" fmla="*/ 29 h 70"/>
                    <a:gd name="T22" fmla="*/ 13 w 28"/>
                    <a:gd name="T23" fmla="*/ 15 h 70"/>
                    <a:gd name="T24" fmla="*/ 13 w 28"/>
                    <a:gd name="T25" fmla="*/ 0 h 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"/>
                    <a:gd name="T40" fmla="*/ 0 h 70"/>
                    <a:gd name="T41" fmla="*/ 28 w 28"/>
                    <a:gd name="T42" fmla="*/ 70 h 7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" h="70">
                      <a:moveTo>
                        <a:pt x="13" y="0"/>
                      </a:moveTo>
                      <a:lnTo>
                        <a:pt x="26" y="13"/>
                      </a:lnTo>
                      <a:lnTo>
                        <a:pt x="24" y="22"/>
                      </a:lnTo>
                      <a:lnTo>
                        <a:pt x="19" y="29"/>
                      </a:lnTo>
                      <a:lnTo>
                        <a:pt x="26" y="48"/>
                      </a:lnTo>
                      <a:lnTo>
                        <a:pt x="28" y="57"/>
                      </a:lnTo>
                      <a:lnTo>
                        <a:pt x="21" y="68"/>
                      </a:lnTo>
                      <a:lnTo>
                        <a:pt x="9" y="70"/>
                      </a:lnTo>
                      <a:lnTo>
                        <a:pt x="0" y="55"/>
                      </a:lnTo>
                      <a:lnTo>
                        <a:pt x="6" y="42"/>
                      </a:lnTo>
                      <a:lnTo>
                        <a:pt x="13" y="29"/>
                      </a:lnTo>
                      <a:lnTo>
                        <a:pt x="13" y="1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" name="Freeform 57"/>
                <p:cNvSpPr>
                  <a:spLocks/>
                </p:cNvSpPr>
                <p:nvPr/>
              </p:nvSpPr>
              <p:spPr bwMode="auto">
                <a:xfrm>
                  <a:off x="2866" y="1209"/>
                  <a:ext cx="153" cy="198"/>
                </a:xfrm>
                <a:custGeom>
                  <a:avLst/>
                  <a:gdLst>
                    <a:gd name="T0" fmla="*/ 45 w 153"/>
                    <a:gd name="T1" fmla="*/ 2 h 198"/>
                    <a:gd name="T2" fmla="*/ 29 w 153"/>
                    <a:gd name="T3" fmla="*/ 19 h 198"/>
                    <a:gd name="T4" fmla="*/ 21 w 153"/>
                    <a:gd name="T5" fmla="*/ 7 h 198"/>
                    <a:gd name="T6" fmla="*/ 20 w 153"/>
                    <a:gd name="T7" fmla="*/ 0 h 198"/>
                    <a:gd name="T8" fmla="*/ 6 w 153"/>
                    <a:gd name="T9" fmla="*/ 2 h 198"/>
                    <a:gd name="T10" fmla="*/ 0 w 153"/>
                    <a:gd name="T11" fmla="*/ 15 h 198"/>
                    <a:gd name="T12" fmla="*/ 11 w 153"/>
                    <a:gd name="T13" fmla="*/ 31 h 198"/>
                    <a:gd name="T14" fmla="*/ 14 w 153"/>
                    <a:gd name="T15" fmla="*/ 50 h 198"/>
                    <a:gd name="T16" fmla="*/ 29 w 153"/>
                    <a:gd name="T17" fmla="*/ 74 h 198"/>
                    <a:gd name="T18" fmla="*/ 42 w 153"/>
                    <a:gd name="T19" fmla="*/ 85 h 198"/>
                    <a:gd name="T20" fmla="*/ 40 w 153"/>
                    <a:gd name="T21" fmla="*/ 92 h 198"/>
                    <a:gd name="T22" fmla="*/ 42 w 153"/>
                    <a:gd name="T23" fmla="*/ 98 h 198"/>
                    <a:gd name="T24" fmla="*/ 42 w 153"/>
                    <a:gd name="T25" fmla="*/ 107 h 198"/>
                    <a:gd name="T26" fmla="*/ 60 w 153"/>
                    <a:gd name="T27" fmla="*/ 107 h 198"/>
                    <a:gd name="T28" fmla="*/ 75 w 153"/>
                    <a:gd name="T29" fmla="*/ 126 h 198"/>
                    <a:gd name="T30" fmla="*/ 73 w 153"/>
                    <a:gd name="T31" fmla="*/ 129 h 198"/>
                    <a:gd name="T32" fmla="*/ 68 w 153"/>
                    <a:gd name="T33" fmla="*/ 142 h 198"/>
                    <a:gd name="T34" fmla="*/ 58 w 153"/>
                    <a:gd name="T35" fmla="*/ 141 h 198"/>
                    <a:gd name="T36" fmla="*/ 45 w 153"/>
                    <a:gd name="T37" fmla="*/ 139 h 198"/>
                    <a:gd name="T38" fmla="*/ 36 w 153"/>
                    <a:gd name="T39" fmla="*/ 146 h 198"/>
                    <a:gd name="T40" fmla="*/ 40 w 153"/>
                    <a:gd name="T41" fmla="*/ 161 h 198"/>
                    <a:gd name="T42" fmla="*/ 49 w 153"/>
                    <a:gd name="T43" fmla="*/ 181 h 198"/>
                    <a:gd name="T44" fmla="*/ 73 w 153"/>
                    <a:gd name="T45" fmla="*/ 198 h 198"/>
                    <a:gd name="T46" fmla="*/ 94 w 153"/>
                    <a:gd name="T47" fmla="*/ 183 h 198"/>
                    <a:gd name="T48" fmla="*/ 92 w 153"/>
                    <a:gd name="T49" fmla="*/ 168 h 198"/>
                    <a:gd name="T50" fmla="*/ 90 w 153"/>
                    <a:gd name="T51" fmla="*/ 157 h 198"/>
                    <a:gd name="T52" fmla="*/ 92 w 153"/>
                    <a:gd name="T53" fmla="*/ 144 h 198"/>
                    <a:gd name="T54" fmla="*/ 101 w 153"/>
                    <a:gd name="T55" fmla="*/ 146 h 198"/>
                    <a:gd name="T56" fmla="*/ 109 w 153"/>
                    <a:gd name="T57" fmla="*/ 135 h 198"/>
                    <a:gd name="T58" fmla="*/ 120 w 153"/>
                    <a:gd name="T59" fmla="*/ 133 h 198"/>
                    <a:gd name="T60" fmla="*/ 131 w 153"/>
                    <a:gd name="T61" fmla="*/ 118 h 198"/>
                    <a:gd name="T62" fmla="*/ 116 w 153"/>
                    <a:gd name="T63" fmla="*/ 104 h 198"/>
                    <a:gd name="T64" fmla="*/ 105 w 153"/>
                    <a:gd name="T65" fmla="*/ 115 h 198"/>
                    <a:gd name="T66" fmla="*/ 101 w 153"/>
                    <a:gd name="T67" fmla="*/ 118 h 198"/>
                    <a:gd name="T68" fmla="*/ 90 w 153"/>
                    <a:gd name="T69" fmla="*/ 105 h 198"/>
                    <a:gd name="T70" fmla="*/ 97 w 153"/>
                    <a:gd name="T71" fmla="*/ 96 h 198"/>
                    <a:gd name="T72" fmla="*/ 105 w 153"/>
                    <a:gd name="T73" fmla="*/ 104 h 198"/>
                    <a:gd name="T74" fmla="*/ 114 w 153"/>
                    <a:gd name="T75" fmla="*/ 92 h 198"/>
                    <a:gd name="T76" fmla="*/ 127 w 153"/>
                    <a:gd name="T77" fmla="*/ 91 h 198"/>
                    <a:gd name="T78" fmla="*/ 133 w 153"/>
                    <a:gd name="T79" fmla="*/ 107 h 198"/>
                    <a:gd name="T80" fmla="*/ 144 w 153"/>
                    <a:gd name="T81" fmla="*/ 111 h 198"/>
                    <a:gd name="T82" fmla="*/ 153 w 153"/>
                    <a:gd name="T83" fmla="*/ 100 h 198"/>
                    <a:gd name="T84" fmla="*/ 131 w 153"/>
                    <a:gd name="T85" fmla="*/ 78 h 198"/>
                    <a:gd name="T86" fmla="*/ 134 w 153"/>
                    <a:gd name="T87" fmla="*/ 69 h 198"/>
                    <a:gd name="T88" fmla="*/ 127 w 153"/>
                    <a:gd name="T89" fmla="*/ 67 h 198"/>
                    <a:gd name="T90" fmla="*/ 134 w 153"/>
                    <a:gd name="T91" fmla="*/ 50 h 198"/>
                    <a:gd name="T92" fmla="*/ 123 w 153"/>
                    <a:gd name="T93" fmla="*/ 52 h 198"/>
                    <a:gd name="T94" fmla="*/ 99 w 153"/>
                    <a:gd name="T95" fmla="*/ 61 h 198"/>
                    <a:gd name="T96" fmla="*/ 99 w 153"/>
                    <a:gd name="T97" fmla="*/ 81 h 198"/>
                    <a:gd name="T98" fmla="*/ 90 w 153"/>
                    <a:gd name="T99" fmla="*/ 76 h 198"/>
                    <a:gd name="T100" fmla="*/ 81 w 153"/>
                    <a:gd name="T101" fmla="*/ 83 h 198"/>
                    <a:gd name="T102" fmla="*/ 62 w 153"/>
                    <a:gd name="T103" fmla="*/ 80 h 198"/>
                    <a:gd name="T104" fmla="*/ 58 w 153"/>
                    <a:gd name="T105" fmla="*/ 67 h 198"/>
                    <a:gd name="T106" fmla="*/ 53 w 153"/>
                    <a:gd name="T107" fmla="*/ 52 h 198"/>
                    <a:gd name="T108" fmla="*/ 66 w 153"/>
                    <a:gd name="T109" fmla="*/ 63 h 198"/>
                    <a:gd name="T110" fmla="*/ 81 w 153"/>
                    <a:gd name="T111" fmla="*/ 56 h 198"/>
                    <a:gd name="T112" fmla="*/ 83 w 153"/>
                    <a:gd name="T113" fmla="*/ 52 h 198"/>
                    <a:gd name="T114" fmla="*/ 81 w 153"/>
                    <a:gd name="T115" fmla="*/ 41 h 198"/>
                    <a:gd name="T116" fmla="*/ 64 w 153"/>
                    <a:gd name="T117" fmla="*/ 31 h 198"/>
                    <a:gd name="T118" fmla="*/ 55 w 153"/>
                    <a:gd name="T119" fmla="*/ 28 h 198"/>
                    <a:gd name="T120" fmla="*/ 58 w 153"/>
                    <a:gd name="T121" fmla="*/ 17 h 198"/>
                    <a:gd name="T122" fmla="*/ 58 w 153"/>
                    <a:gd name="T123" fmla="*/ 6 h 198"/>
                    <a:gd name="T124" fmla="*/ 45 w 153"/>
                    <a:gd name="T125" fmla="*/ 2 h 19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53"/>
                    <a:gd name="T190" fmla="*/ 0 h 198"/>
                    <a:gd name="T191" fmla="*/ 153 w 153"/>
                    <a:gd name="T192" fmla="*/ 198 h 19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53" h="198">
                      <a:moveTo>
                        <a:pt x="45" y="2"/>
                      </a:moveTo>
                      <a:lnTo>
                        <a:pt x="29" y="19"/>
                      </a:lnTo>
                      <a:lnTo>
                        <a:pt x="21" y="7"/>
                      </a:lnTo>
                      <a:lnTo>
                        <a:pt x="20" y="0"/>
                      </a:lnTo>
                      <a:lnTo>
                        <a:pt x="6" y="2"/>
                      </a:lnTo>
                      <a:lnTo>
                        <a:pt x="0" y="15"/>
                      </a:lnTo>
                      <a:lnTo>
                        <a:pt x="11" y="31"/>
                      </a:lnTo>
                      <a:lnTo>
                        <a:pt x="14" y="50"/>
                      </a:lnTo>
                      <a:lnTo>
                        <a:pt x="29" y="74"/>
                      </a:lnTo>
                      <a:lnTo>
                        <a:pt x="42" y="85"/>
                      </a:lnTo>
                      <a:lnTo>
                        <a:pt x="40" y="92"/>
                      </a:lnTo>
                      <a:lnTo>
                        <a:pt x="42" y="98"/>
                      </a:lnTo>
                      <a:lnTo>
                        <a:pt x="42" y="107"/>
                      </a:lnTo>
                      <a:lnTo>
                        <a:pt x="60" y="107"/>
                      </a:lnTo>
                      <a:lnTo>
                        <a:pt x="75" y="126"/>
                      </a:lnTo>
                      <a:lnTo>
                        <a:pt x="73" y="129"/>
                      </a:lnTo>
                      <a:lnTo>
                        <a:pt x="68" y="142"/>
                      </a:lnTo>
                      <a:lnTo>
                        <a:pt x="58" y="141"/>
                      </a:lnTo>
                      <a:lnTo>
                        <a:pt x="45" y="139"/>
                      </a:lnTo>
                      <a:lnTo>
                        <a:pt x="36" y="146"/>
                      </a:lnTo>
                      <a:lnTo>
                        <a:pt x="40" y="161"/>
                      </a:lnTo>
                      <a:lnTo>
                        <a:pt x="49" y="181"/>
                      </a:lnTo>
                      <a:lnTo>
                        <a:pt x="73" y="198"/>
                      </a:lnTo>
                      <a:lnTo>
                        <a:pt x="94" y="183"/>
                      </a:lnTo>
                      <a:lnTo>
                        <a:pt x="92" y="168"/>
                      </a:lnTo>
                      <a:lnTo>
                        <a:pt x="90" y="157"/>
                      </a:lnTo>
                      <a:lnTo>
                        <a:pt x="92" y="144"/>
                      </a:lnTo>
                      <a:lnTo>
                        <a:pt x="101" y="146"/>
                      </a:lnTo>
                      <a:lnTo>
                        <a:pt x="109" y="135"/>
                      </a:lnTo>
                      <a:lnTo>
                        <a:pt x="120" y="133"/>
                      </a:lnTo>
                      <a:lnTo>
                        <a:pt x="131" y="118"/>
                      </a:lnTo>
                      <a:lnTo>
                        <a:pt x="116" y="104"/>
                      </a:lnTo>
                      <a:lnTo>
                        <a:pt x="105" y="115"/>
                      </a:lnTo>
                      <a:lnTo>
                        <a:pt x="101" y="118"/>
                      </a:lnTo>
                      <a:lnTo>
                        <a:pt x="90" y="105"/>
                      </a:lnTo>
                      <a:lnTo>
                        <a:pt x="97" y="96"/>
                      </a:lnTo>
                      <a:lnTo>
                        <a:pt x="105" y="104"/>
                      </a:lnTo>
                      <a:lnTo>
                        <a:pt x="114" y="92"/>
                      </a:lnTo>
                      <a:lnTo>
                        <a:pt x="127" y="91"/>
                      </a:lnTo>
                      <a:lnTo>
                        <a:pt x="133" y="107"/>
                      </a:lnTo>
                      <a:lnTo>
                        <a:pt x="144" y="111"/>
                      </a:lnTo>
                      <a:lnTo>
                        <a:pt x="153" y="100"/>
                      </a:lnTo>
                      <a:lnTo>
                        <a:pt x="131" y="78"/>
                      </a:lnTo>
                      <a:lnTo>
                        <a:pt x="134" y="69"/>
                      </a:lnTo>
                      <a:lnTo>
                        <a:pt x="127" y="67"/>
                      </a:lnTo>
                      <a:lnTo>
                        <a:pt x="134" y="50"/>
                      </a:lnTo>
                      <a:lnTo>
                        <a:pt x="123" y="52"/>
                      </a:lnTo>
                      <a:lnTo>
                        <a:pt x="99" y="61"/>
                      </a:lnTo>
                      <a:lnTo>
                        <a:pt x="99" y="81"/>
                      </a:lnTo>
                      <a:lnTo>
                        <a:pt x="90" y="76"/>
                      </a:lnTo>
                      <a:lnTo>
                        <a:pt x="81" y="83"/>
                      </a:lnTo>
                      <a:lnTo>
                        <a:pt x="62" y="80"/>
                      </a:lnTo>
                      <a:lnTo>
                        <a:pt x="58" y="67"/>
                      </a:lnTo>
                      <a:lnTo>
                        <a:pt x="53" y="52"/>
                      </a:lnTo>
                      <a:lnTo>
                        <a:pt x="66" y="63"/>
                      </a:lnTo>
                      <a:lnTo>
                        <a:pt x="81" y="56"/>
                      </a:lnTo>
                      <a:lnTo>
                        <a:pt x="83" y="52"/>
                      </a:lnTo>
                      <a:lnTo>
                        <a:pt x="81" y="41"/>
                      </a:lnTo>
                      <a:lnTo>
                        <a:pt x="64" y="31"/>
                      </a:lnTo>
                      <a:lnTo>
                        <a:pt x="55" y="28"/>
                      </a:lnTo>
                      <a:lnTo>
                        <a:pt x="58" y="17"/>
                      </a:lnTo>
                      <a:lnTo>
                        <a:pt x="58" y="6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" name="Freeform 58"/>
                <p:cNvSpPr>
                  <a:spLocks/>
                </p:cNvSpPr>
                <p:nvPr/>
              </p:nvSpPr>
              <p:spPr bwMode="auto">
                <a:xfrm>
                  <a:off x="2845" y="1313"/>
                  <a:ext cx="50" cy="50"/>
                </a:xfrm>
                <a:custGeom>
                  <a:avLst/>
                  <a:gdLst>
                    <a:gd name="T0" fmla="*/ 45 w 50"/>
                    <a:gd name="T1" fmla="*/ 0 h 50"/>
                    <a:gd name="T2" fmla="*/ 50 w 50"/>
                    <a:gd name="T3" fmla="*/ 6 h 50"/>
                    <a:gd name="T4" fmla="*/ 50 w 50"/>
                    <a:gd name="T5" fmla="*/ 17 h 50"/>
                    <a:gd name="T6" fmla="*/ 48 w 50"/>
                    <a:gd name="T7" fmla="*/ 26 h 50"/>
                    <a:gd name="T8" fmla="*/ 24 w 50"/>
                    <a:gd name="T9" fmla="*/ 43 h 50"/>
                    <a:gd name="T10" fmla="*/ 11 w 50"/>
                    <a:gd name="T11" fmla="*/ 50 h 50"/>
                    <a:gd name="T12" fmla="*/ 0 w 50"/>
                    <a:gd name="T13" fmla="*/ 39 h 50"/>
                    <a:gd name="T14" fmla="*/ 9 w 50"/>
                    <a:gd name="T15" fmla="*/ 24 h 50"/>
                    <a:gd name="T16" fmla="*/ 20 w 50"/>
                    <a:gd name="T17" fmla="*/ 17 h 50"/>
                    <a:gd name="T18" fmla="*/ 45 w 50"/>
                    <a:gd name="T19" fmla="*/ 0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50"/>
                    <a:gd name="T32" fmla="*/ 50 w 50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50">
                      <a:moveTo>
                        <a:pt x="45" y="0"/>
                      </a:moveTo>
                      <a:lnTo>
                        <a:pt x="50" y="6"/>
                      </a:lnTo>
                      <a:lnTo>
                        <a:pt x="50" y="17"/>
                      </a:lnTo>
                      <a:lnTo>
                        <a:pt x="48" y="26"/>
                      </a:lnTo>
                      <a:lnTo>
                        <a:pt x="24" y="43"/>
                      </a:lnTo>
                      <a:lnTo>
                        <a:pt x="11" y="50"/>
                      </a:lnTo>
                      <a:lnTo>
                        <a:pt x="0" y="39"/>
                      </a:lnTo>
                      <a:lnTo>
                        <a:pt x="9" y="24"/>
                      </a:lnTo>
                      <a:lnTo>
                        <a:pt x="20" y="1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74" name="Freeform 59"/>
            <p:cNvSpPr>
              <a:spLocks/>
            </p:cNvSpPr>
            <p:nvPr/>
          </p:nvSpPr>
          <p:spPr bwMode="auto">
            <a:xfrm>
              <a:off x="2310" y="2692"/>
              <a:ext cx="431" cy="214"/>
            </a:xfrm>
            <a:custGeom>
              <a:avLst/>
              <a:gdLst>
                <a:gd name="T0" fmla="*/ 1353 w 403"/>
                <a:gd name="T1" fmla="*/ 87 h 219"/>
                <a:gd name="T2" fmla="*/ 1317 w 403"/>
                <a:gd name="T3" fmla="*/ 82 h 219"/>
                <a:gd name="T4" fmla="*/ 1145 w 403"/>
                <a:gd name="T5" fmla="*/ 79 h 219"/>
                <a:gd name="T6" fmla="*/ 510 w 403"/>
                <a:gd name="T7" fmla="*/ 61 h 219"/>
                <a:gd name="T8" fmla="*/ 447 w 403"/>
                <a:gd name="T9" fmla="*/ 53 h 219"/>
                <a:gd name="T10" fmla="*/ 163 w 403"/>
                <a:gd name="T11" fmla="*/ 52 h 219"/>
                <a:gd name="T12" fmla="*/ 174 w 403"/>
                <a:gd name="T13" fmla="*/ 44 h 219"/>
                <a:gd name="T14" fmla="*/ 6 w 403"/>
                <a:gd name="T15" fmla="*/ 34 h 219"/>
                <a:gd name="T16" fmla="*/ 0 w 403"/>
                <a:gd name="T17" fmla="*/ 29 h 219"/>
                <a:gd name="T18" fmla="*/ 4 w 403"/>
                <a:gd name="T19" fmla="*/ 21 h 219"/>
                <a:gd name="T20" fmla="*/ 261 w 403"/>
                <a:gd name="T21" fmla="*/ 21 h 219"/>
                <a:gd name="T22" fmla="*/ 624 w 403"/>
                <a:gd name="T23" fmla="*/ 21 h 219"/>
                <a:gd name="T24" fmla="*/ 1724 w 403"/>
                <a:gd name="T25" fmla="*/ 11 h 219"/>
                <a:gd name="T26" fmla="*/ 1959 w 403"/>
                <a:gd name="T27" fmla="*/ 0 h 219"/>
                <a:gd name="T28" fmla="*/ 2109 w 403"/>
                <a:gd name="T29" fmla="*/ 13 h 219"/>
                <a:gd name="T30" fmla="*/ 2371 w 403"/>
                <a:gd name="T31" fmla="*/ 6 h 219"/>
                <a:gd name="T32" fmla="*/ 2564 w 403"/>
                <a:gd name="T33" fmla="*/ 7 h 219"/>
                <a:gd name="T34" fmla="*/ 2715 w 403"/>
                <a:gd name="T35" fmla="*/ 14 h 219"/>
                <a:gd name="T36" fmla="*/ 2715 w 403"/>
                <a:gd name="T37" fmla="*/ 21 h 219"/>
                <a:gd name="T38" fmla="*/ 3110 w 403"/>
                <a:gd name="T39" fmla="*/ 21 h 219"/>
                <a:gd name="T40" fmla="*/ 3137 w 403"/>
                <a:gd name="T41" fmla="*/ 26 h 219"/>
                <a:gd name="T42" fmla="*/ 3304 w 403"/>
                <a:gd name="T43" fmla="*/ 33 h 219"/>
                <a:gd name="T44" fmla="*/ 3417 w 403"/>
                <a:gd name="T45" fmla="*/ 36 h 219"/>
                <a:gd name="T46" fmla="*/ 3470 w 403"/>
                <a:gd name="T47" fmla="*/ 33 h 219"/>
                <a:gd name="T48" fmla="*/ 3768 w 403"/>
                <a:gd name="T49" fmla="*/ 28 h 219"/>
                <a:gd name="T50" fmla="*/ 3908 w 403"/>
                <a:gd name="T51" fmla="*/ 29 h 219"/>
                <a:gd name="T52" fmla="*/ 4243 w 403"/>
                <a:gd name="T53" fmla="*/ 43 h 219"/>
                <a:gd name="T54" fmla="*/ 4337 w 403"/>
                <a:gd name="T55" fmla="*/ 43 h 219"/>
                <a:gd name="T56" fmla="*/ 4694 w 403"/>
                <a:gd name="T57" fmla="*/ 50 h 219"/>
                <a:gd name="T58" fmla="*/ 5229 w 403"/>
                <a:gd name="T59" fmla="*/ 49 h 219"/>
                <a:gd name="T60" fmla="*/ 5538 w 403"/>
                <a:gd name="T61" fmla="*/ 53 h 219"/>
                <a:gd name="T62" fmla="*/ 4945 w 403"/>
                <a:gd name="T63" fmla="*/ 61 h 219"/>
                <a:gd name="T64" fmla="*/ 4889 w 403"/>
                <a:gd name="T65" fmla="*/ 73 h 219"/>
                <a:gd name="T66" fmla="*/ 4538 w 403"/>
                <a:gd name="T67" fmla="*/ 85 h 219"/>
                <a:gd name="T68" fmla="*/ 4130 w 403"/>
                <a:gd name="T69" fmla="*/ 84 h 219"/>
                <a:gd name="T70" fmla="*/ 3920 w 403"/>
                <a:gd name="T71" fmla="*/ 87 h 219"/>
                <a:gd name="T72" fmla="*/ 3654 w 403"/>
                <a:gd name="T73" fmla="*/ 90 h 219"/>
                <a:gd name="T74" fmla="*/ 3304 w 403"/>
                <a:gd name="T75" fmla="*/ 84 h 219"/>
                <a:gd name="T76" fmla="*/ 3089 w 403"/>
                <a:gd name="T77" fmla="*/ 87 h 219"/>
                <a:gd name="T78" fmla="*/ 2888 w 403"/>
                <a:gd name="T79" fmla="*/ 88 h 219"/>
                <a:gd name="T80" fmla="*/ 2715 w 403"/>
                <a:gd name="T81" fmla="*/ 81 h 219"/>
                <a:gd name="T82" fmla="*/ 2223 w 403"/>
                <a:gd name="T83" fmla="*/ 81 h 219"/>
                <a:gd name="T84" fmla="*/ 2076 w 403"/>
                <a:gd name="T85" fmla="*/ 84 h 219"/>
                <a:gd name="T86" fmla="*/ 1959 w 403"/>
                <a:gd name="T87" fmla="*/ 88 h 219"/>
                <a:gd name="T88" fmla="*/ 1758 w 403"/>
                <a:gd name="T89" fmla="*/ 88 h 219"/>
                <a:gd name="T90" fmla="*/ 1537 w 403"/>
                <a:gd name="T91" fmla="*/ 89 h 219"/>
                <a:gd name="T92" fmla="*/ 1353 w 403"/>
                <a:gd name="T93" fmla="*/ 87 h 2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3"/>
                <a:gd name="T142" fmla="*/ 0 h 219"/>
                <a:gd name="T143" fmla="*/ 403 w 403"/>
                <a:gd name="T144" fmla="*/ 219 h 21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3" h="219">
                  <a:moveTo>
                    <a:pt x="99" y="210"/>
                  </a:moveTo>
                  <a:lnTo>
                    <a:pt x="96" y="198"/>
                  </a:lnTo>
                  <a:lnTo>
                    <a:pt x="83" y="191"/>
                  </a:lnTo>
                  <a:lnTo>
                    <a:pt x="36" y="148"/>
                  </a:lnTo>
                  <a:lnTo>
                    <a:pt x="33" y="126"/>
                  </a:lnTo>
                  <a:lnTo>
                    <a:pt x="12" y="123"/>
                  </a:lnTo>
                  <a:lnTo>
                    <a:pt x="13" y="102"/>
                  </a:lnTo>
                  <a:lnTo>
                    <a:pt x="6" y="82"/>
                  </a:lnTo>
                  <a:lnTo>
                    <a:pt x="0" y="71"/>
                  </a:lnTo>
                  <a:lnTo>
                    <a:pt x="4" y="59"/>
                  </a:lnTo>
                  <a:lnTo>
                    <a:pt x="19" y="59"/>
                  </a:lnTo>
                  <a:lnTo>
                    <a:pt x="45" y="53"/>
                  </a:lnTo>
                  <a:lnTo>
                    <a:pt x="126" y="11"/>
                  </a:lnTo>
                  <a:lnTo>
                    <a:pt x="143" y="0"/>
                  </a:lnTo>
                  <a:lnTo>
                    <a:pt x="154" y="13"/>
                  </a:lnTo>
                  <a:lnTo>
                    <a:pt x="171" y="6"/>
                  </a:lnTo>
                  <a:lnTo>
                    <a:pt x="187" y="7"/>
                  </a:lnTo>
                  <a:lnTo>
                    <a:pt x="197" y="14"/>
                  </a:lnTo>
                  <a:lnTo>
                    <a:pt x="197" y="33"/>
                  </a:lnTo>
                  <a:lnTo>
                    <a:pt x="227" y="52"/>
                  </a:lnTo>
                  <a:lnTo>
                    <a:pt x="229" y="65"/>
                  </a:lnTo>
                  <a:lnTo>
                    <a:pt x="240" y="80"/>
                  </a:lnTo>
                  <a:lnTo>
                    <a:pt x="248" y="86"/>
                  </a:lnTo>
                  <a:lnTo>
                    <a:pt x="253" y="80"/>
                  </a:lnTo>
                  <a:lnTo>
                    <a:pt x="274" y="69"/>
                  </a:lnTo>
                  <a:lnTo>
                    <a:pt x="283" y="71"/>
                  </a:lnTo>
                  <a:lnTo>
                    <a:pt x="309" y="100"/>
                  </a:lnTo>
                  <a:lnTo>
                    <a:pt x="315" y="99"/>
                  </a:lnTo>
                  <a:lnTo>
                    <a:pt x="342" y="115"/>
                  </a:lnTo>
                  <a:lnTo>
                    <a:pt x="382" y="113"/>
                  </a:lnTo>
                  <a:lnTo>
                    <a:pt x="403" y="126"/>
                  </a:lnTo>
                  <a:lnTo>
                    <a:pt x="359" y="150"/>
                  </a:lnTo>
                  <a:lnTo>
                    <a:pt x="357" y="180"/>
                  </a:lnTo>
                  <a:lnTo>
                    <a:pt x="330" y="205"/>
                  </a:lnTo>
                  <a:lnTo>
                    <a:pt x="301" y="204"/>
                  </a:lnTo>
                  <a:lnTo>
                    <a:pt x="285" y="211"/>
                  </a:lnTo>
                  <a:lnTo>
                    <a:pt x="265" y="219"/>
                  </a:lnTo>
                  <a:lnTo>
                    <a:pt x="240" y="203"/>
                  </a:lnTo>
                  <a:lnTo>
                    <a:pt x="224" y="211"/>
                  </a:lnTo>
                  <a:lnTo>
                    <a:pt x="209" y="214"/>
                  </a:lnTo>
                  <a:lnTo>
                    <a:pt x="197" y="195"/>
                  </a:lnTo>
                  <a:lnTo>
                    <a:pt x="162" y="196"/>
                  </a:lnTo>
                  <a:lnTo>
                    <a:pt x="151" y="204"/>
                  </a:lnTo>
                  <a:lnTo>
                    <a:pt x="143" y="212"/>
                  </a:lnTo>
                  <a:lnTo>
                    <a:pt x="128" y="212"/>
                  </a:lnTo>
                  <a:lnTo>
                    <a:pt x="112" y="215"/>
                  </a:lnTo>
                  <a:lnTo>
                    <a:pt x="99" y="21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60"/>
            <p:cNvSpPr>
              <a:spLocks/>
            </p:cNvSpPr>
            <p:nvPr/>
          </p:nvSpPr>
          <p:spPr bwMode="auto">
            <a:xfrm>
              <a:off x="2353" y="3091"/>
              <a:ext cx="389" cy="349"/>
            </a:xfrm>
            <a:custGeom>
              <a:avLst/>
              <a:gdLst>
                <a:gd name="T0" fmla="*/ 7 w 364"/>
                <a:gd name="T1" fmla="*/ 50 h 356"/>
                <a:gd name="T2" fmla="*/ 300 w 364"/>
                <a:gd name="T3" fmla="*/ 63 h 356"/>
                <a:gd name="T4" fmla="*/ 547 w 364"/>
                <a:gd name="T5" fmla="*/ 62 h 356"/>
                <a:gd name="T6" fmla="*/ 751 w 364"/>
                <a:gd name="T7" fmla="*/ 48 h 356"/>
                <a:gd name="T8" fmla="*/ 1094 w 364"/>
                <a:gd name="T9" fmla="*/ 54 h 356"/>
                <a:gd name="T10" fmla="*/ 1196 w 364"/>
                <a:gd name="T11" fmla="*/ 65 h 356"/>
                <a:gd name="T12" fmla="*/ 1366 w 364"/>
                <a:gd name="T13" fmla="*/ 75 h 356"/>
                <a:gd name="T14" fmla="*/ 1526 w 364"/>
                <a:gd name="T15" fmla="*/ 88 h 356"/>
                <a:gd name="T16" fmla="*/ 1404 w 364"/>
                <a:gd name="T17" fmla="*/ 93 h 356"/>
                <a:gd name="T18" fmla="*/ 2150 w 364"/>
                <a:gd name="T19" fmla="*/ 120 h 356"/>
                <a:gd name="T20" fmla="*/ 2521 w 364"/>
                <a:gd name="T21" fmla="*/ 121 h 356"/>
                <a:gd name="T22" fmla="*/ 3071 w 364"/>
                <a:gd name="T23" fmla="*/ 134 h 356"/>
                <a:gd name="T24" fmla="*/ 3204 w 364"/>
                <a:gd name="T25" fmla="*/ 145 h 356"/>
                <a:gd name="T26" fmla="*/ 3342 w 364"/>
                <a:gd name="T27" fmla="*/ 145 h 356"/>
                <a:gd name="T28" fmla="*/ 3661 w 364"/>
                <a:gd name="T29" fmla="*/ 151 h 356"/>
                <a:gd name="T30" fmla="*/ 3875 w 364"/>
                <a:gd name="T31" fmla="*/ 151 h 356"/>
                <a:gd name="T32" fmla="*/ 3870 w 364"/>
                <a:gd name="T33" fmla="*/ 139 h 356"/>
                <a:gd name="T34" fmla="*/ 3626 w 364"/>
                <a:gd name="T35" fmla="*/ 126 h 356"/>
                <a:gd name="T36" fmla="*/ 3071 w 364"/>
                <a:gd name="T37" fmla="*/ 109 h 356"/>
                <a:gd name="T38" fmla="*/ 2874 w 364"/>
                <a:gd name="T39" fmla="*/ 107 h 356"/>
                <a:gd name="T40" fmla="*/ 2666 w 364"/>
                <a:gd name="T41" fmla="*/ 102 h 356"/>
                <a:gd name="T42" fmla="*/ 2521 w 364"/>
                <a:gd name="T43" fmla="*/ 92 h 356"/>
                <a:gd name="T44" fmla="*/ 2243 w 364"/>
                <a:gd name="T45" fmla="*/ 75 h 356"/>
                <a:gd name="T46" fmla="*/ 1815 w 364"/>
                <a:gd name="T47" fmla="*/ 62 h 356"/>
                <a:gd name="T48" fmla="*/ 2065 w 364"/>
                <a:gd name="T49" fmla="*/ 58 h 356"/>
                <a:gd name="T50" fmla="*/ 2966 w 364"/>
                <a:gd name="T51" fmla="*/ 50 h 356"/>
                <a:gd name="T52" fmla="*/ 3405 w 364"/>
                <a:gd name="T53" fmla="*/ 60 h 356"/>
                <a:gd name="T54" fmla="*/ 3572 w 364"/>
                <a:gd name="T55" fmla="*/ 60 h 356"/>
                <a:gd name="T56" fmla="*/ 3943 w 364"/>
                <a:gd name="T57" fmla="*/ 61 h 356"/>
                <a:gd name="T58" fmla="*/ 4441 w 364"/>
                <a:gd name="T59" fmla="*/ 60 h 356"/>
                <a:gd name="T60" fmla="*/ 4773 w 364"/>
                <a:gd name="T61" fmla="*/ 65 h 356"/>
                <a:gd name="T62" fmla="*/ 4876 w 364"/>
                <a:gd name="T63" fmla="*/ 54 h 356"/>
                <a:gd name="T64" fmla="*/ 4601 w 364"/>
                <a:gd name="T65" fmla="*/ 44 h 356"/>
                <a:gd name="T66" fmla="*/ 4585 w 364"/>
                <a:gd name="T67" fmla="*/ 30 h 356"/>
                <a:gd name="T68" fmla="*/ 4403 w 364"/>
                <a:gd name="T69" fmla="*/ 25 h 356"/>
                <a:gd name="T70" fmla="*/ 4179 w 364"/>
                <a:gd name="T71" fmla="*/ 25 h 356"/>
                <a:gd name="T72" fmla="*/ 3912 w 364"/>
                <a:gd name="T73" fmla="*/ 26 h 356"/>
                <a:gd name="T74" fmla="*/ 3532 w 364"/>
                <a:gd name="T75" fmla="*/ 25 h 356"/>
                <a:gd name="T76" fmla="*/ 3231 w 364"/>
                <a:gd name="T77" fmla="*/ 25 h 356"/>
                <a:gd name="T78" fmla="*/ 2666 w 364"/>
                <a:gd name="T79" fmla="*/ 0 h 356"/>
                <a:gd name="T80" fmla="*/ 2091 w 364"/>
                <a:gd name="T81" fmla="*/ 24 h 356"/>
                <a:gd name="T82" fmla="*/ 1933 w 364"/>
                <a:gd name="T83" fmla="*/ 25 h 356"/>
                <a:gd name="T84" fmla="*/ 1064 w 364"/>
                <a:gd name="T85" fmla="*/ 39 h 356"/>
                <a:gd name="T86" fmla="*/ 547 w 364"/>
                <a:gd name="T87" fmla="*/ 39 h 356"/>
                <a:gd name="T88" fmla="*/ 0 w 364"/>
                <a:gd name="T89" fmla="*/ 39 h 3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4"/>
                <a:gd name="T136" fmla="*/ 0 h 356"/>
                <a:gd name="T137" fmla="*/ 364 w 364"/>
                <a:gd name="T138" fmla="*/ 356 h 3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4" h="356">
                  <a:moveTo>
                    <a:pt x="0" y="80"/>
                  </a:moveTo>
                  <a:lnTo>
                    <a:pt x="7" y="102"/>
                  </a:lnTo>
                  <a:lnTo>
                    <a:pt x="15" y="119"/>
                  </a:lnTo>
                  <a:lnTo>
                    <a:pt x="22" y="130"/>
                  </a:lnTo>
                  <a:lnTo>
                    <a:pt x="31" y="132"/>
                  </a:lnTo>
                  <a:lnTo>
                    <a:pt x="41" y="126"/>
                  </a:lnTo>
                  <a:lnTo>
                    <a:pt x="46" y="115"/>
                  </a:lnTo>
                  <a:lnTo>
                    <a:pt x="56" y="98"/>
                  </a:lnTo>
                  <a:lnTo>
                    <a:pt x="69" y="108"/>
                  </a:lnTo>
                  <a:lnTo>
                    <a:pt x="82" y="111"/>
                  </a:lnTo>
                  <a:lnTo>
                    <a:pt x="91" y="117"/>
                  </a:lnTo>
                  <a:lnTo>
                    <a:pt x="89" y="135"/>
                  </a:lnTo>
                  <a:lnTo>
                    <a:pt x="89" y="147"/>
                  </a:lnTo>
                  <a:lnTo>
                    <a:pt x="102" y="167"/>
                  </a:lnTo>
                  <a:lnTo>
                    <a:pt x="117" y="184"/>
                  </a:lnTo>
                  <a:lnTo>
                    <a:pt x="115" y="189"/>
                  </a:lnTo>
                  <a:lnTo>
                    <a:pt x="98" y="189"/>
                  </a:lnTo>
                  <a:lnTo>
                    <a:pt x="106" y="199"/>
                  </a:lnTo>
                  <a:lnTo>
                    <a:pt x="156" y="256"/>
                  </a:lnTo>
                  <a:lnTo>
                    <a:pt x="161" y="260"/>
                  </a:lnTo>
                  <a:lnTo>
                    <a:pt x="176" y="260"/>
                  </a:lnTo>
                  <a:lnTo>
                    <a:pt x="188" y="263"/>
                  </a:lnTo>
                  <a:lnTo>
                    <a:pt x="210" y="273"/>
                  </a:lnTo>
                  <a:lnTo>
                    <a:pt x="229" y="291"/>
                  </a:lnTo>
                  <a:lnTo>
                    <a:pt x="233" y="299"/>
                  </a:lnTo>
                  <a:lnTo>
                    <a:pt x="240" y="313"/>
                  </a:lnTo>
                  <a:lnTo>
                    <a:pt x="246" y="312"/>
                  </a:lnTo>
                  <a:lnTo>
                    <a:pt x="251" y="312"/>
                  </a:lnTo>
                  <a:lnTo>
                    <a:pt x="266" y="318"/>
                  </a:lnTo>
                  <a:lnTo>
                    <a:pt x="275" y="325"/>
                  </a:lnTo>
                  <a:lnTo>
                    <a:pt x="303" y="356"/>
                  </a:lnTo>
                  <a:lnTo>
                    <a:pt x="291" y="324"/>
                  </a:lnTo>
                  <a:lnTo>
                    <a:pt x="284" y="312"/>
                  </a:lnTo>
                  <a:lnTo>
                    <a:pt x="290" y="301"/>
                  </a:lnTo>
                  <a:lnTo>
                    <a:pt x="286" y="291"/>
                  </a:lnTo>
                  <a:lnTo>
                    <a:pt x="272" y="275"/>
                  </a:lnTo>
                  <a:lnTo>
                    <a:pt x="246" y="245"/>
                  </a:lnTo>
                  <a:lnTo>
                    <a:pt x="229" y="232"/>
                  </a:lnTo>
                  <a:lnTo>
                    <a:pt x="223" y="226"/>
                  </a:lnTo>
                  <a:lnTo>
                    <a:pt x="214" y="228"/>
                  </a:lnTo>
                  <a:lnTo>
                    <a:pt x="201" y="217"/>
                  </a:lnTo>
                  <a:lnTo>
                    <a:pt x="199" y="217"/>
                  </a:lnTo>
                  <a:lnTo>
                    <a:pt x="192" y="210"/>
                  </a:lnTo>
                  <a:lnTo>
                    <a:pt x="188" y="197"/>
                  </a:lnTo>
                  <a:lnTo>
                    <a:pt x="184" y="184"/>
                  </a:lnTo>
                  <a:lnTo>
                    <a:pt x="169" y="165"/>
                  </a:lnTo>
                  <a:lnTo>
                    <a:pt x="139" y="134"/>
                  </a:lnTo>
                  <a:lnTo>
                    <a:pt x="137" y="126"/>
                  </a:lnTo>
                  <a:lnTo>
                    <a:pt x="139" y="122"/>
                  </a:lnTo>
                  <a:lnTo>
                    <a:pt x="154" y="119"/>
                  </a:lnTo>
                  <a:lnTo>
                    <a:pt x="196" y="132"/>
                  </a:lnTo>
                  <a:lnTo>
                    <a:pt x="223" y="102"/>
                  </a:lnTo>
                  <a:lnTo>
                    <a:pt x="246" y="121"/>
                  </a:lnTo>
                  <a:lnTo>
                    <a:pt x="255" y="122"/>
                  </a:lnTo>
                  <a:lnTo>
                    <a:pt x="260" y="130"/>
                  </a:lnTo>
                  <a:lnTo>
                    <a:pt x="268" y="122"/>
                  </a:lnTo>
                  <a:lnTo>
                    <a:pt x="283" y="122"/>
                  </a:lnTo>
                  <a:lnTo>
                    <a:pt x="296" y="124"/>
                  </a:lnTo>
                  <a:lnTo>
                    <a:pt x="314" y="115"/>
                  </a:lnTo>
                  <a:lnTo>
                    <a:pt x="333" y="122"/>
                  </a:lnTo>
                  <a:lnTo>
                    <a:pt x="344" y="132"/>
                  </a:lnTo>
                  <a:lnTo>
                    <a:pt x="357" y="135"/>
                  </a:lnTo>
                  <a:lnTo>
                    <a:pt x="358" y="126"/>
                  </a:lnTo>
                  <a:lnTo>
                    <a:pt x="364" y="111"/>
                  </a:lnTo>
                  <a:lnTo>
                    <a:pt x="357" y="104"/>
                  </a:lnTo>
                  <a:lnTo>
                    <a:pt x="345" y="91"/>
                  </a:lnTo>
                  <a:lnTo>
                    <a:pt x="344" y="78"/>
                  </a:lnTo>
                  <a:lnTo>
                    <a:pt x="344" y="69"/>
                  </a:lnTo>
                  <a:lnTo>
                    <a:pt x="345" y="58"/>
                  </a:lnTo>
                  <a:lnTo>
                    <a:pt x="329" y="54"/>
                  </a:lnTo>
                  <a:lnTo>
                    <a:pt x="321" y="52"/>
                  </a:lnTo>
                  <a:lnTo>
                    <a:pt x="313" y="58"/>
                  </a:lnTo>
                  <a:lnTo>
                    <a:pt x="303" y="65"/>
                  </a:lnTo>
                  <a:lnTo>
                    <a:pt x="294" y="65"/>
                  </a:lnTo>
                  <a:lnTo>
                    <a:pt x="279" y="50"/>
                  </a:lnTo>
                  <a:lnTo>
                    <a:pt x="266" y="43"/>
                  </a:lnTo>
                  <a:lnTo>
                    <a:pt x="253" y="45"/>
                  </a:lnTo>
                  <a:lnTo>
                    <a:pt x="242" y="33"/>
                  </a:lnTo>
                  <a:lnTo>
                    <a:pt x="212" y="2"/>
                  </a:lnTo>
                  <a:lnTo>
                    <a:pt x="199" y="0"/>
                  </a:lnTo>
                  <a:lnTo>
                    <a:pt x="178" y="26"/>
                  </a:lnTo>
                  <a:lnTo>
                    <a:pt x="157" y="24"/>
                  </a:lnTo>
                  <a:lnTo>
                    <a:pt x="148" y="33"/>
                  </a:lnTo>
                  <a:lnTo>
                    <a:pt x="145" y="45"/>
                  </a:lnTo>
                  <a:lnTo>
                    <a:pt x="106" y="87"/>
                  </a:lnTo>
                  <a:lnTo>
                    <a:pt x="80" y="80"/>
                  </a:lnTo>
                  <a:lnTo>
                    <a:pt x="54" y="74"/>
                  </a:lnTo>
                  <a:lnTo>
                    <a:pt x="41" y="80"/>
                  </a:lnTo>
                  <a:lnTo>
                    <a:pt x="24" y="8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6" name="Group 61"/>
            <p:cNvGrpSpPr>
              <a:grpSpLocks/>
            </p:cNvGrpSpPr>
            <p:nvPr/>
          </p:nvGrpSpPr>
          <p:grpSpPr bwMode="auto">
            <a:xfrm>
              <a:off x="2808" y="3482"/>
              <a:ext cx="626" cy="599"/>
              <a:chOff x="2609" y="3108"/>
              <a:chExt cx="586" cy="612"/>
            </a:xfrm>
          </p:grpSpPr>
          <p:sp>
            <p:nvSpPr>
              <p:cNvPr id="431" name="Freeform 62"/>
              <p:cNvSpPr>
                <a:spLocks/>
              </p:cNvSpPr>
              <p:nvPr/>
            </p:nvSpPr>
            <p:spPr bwMode="auto">
              <a:xfrm>
                <a:off x="2622" y="3429"/>
                <a:ext cx="24" cy="25"/>
              </a:xfrm>
              <a:custGeom>
                <a:avLst/>
                <a:gdLst>
                  <a:gd name="T0" fmla="*/ 18 w 24"/>
                  <a:gd name="T1" fmla="*/ 0 h 25"/>
                  <a:gd name="T2" fmla="*/ 24 w 24"/>
                  <a:gd name="T3" fmla="*/ 7 h 25"/>
                  <a:gd name="T4" fmla="*/ 22 w 24"/>
                  <a:gd name="T5" fmla="*/ 16 h 25"/>
                  <a:gd name="T6" fmla="*/ 24 w 24"/>
                  <a:gd name="T7" fmla="*/ 23 h 25"/>
                  <a:gd name="T8" fmla="*/ 18 w 24"/>
                  <a:gd name="T9" fmla="*/ 25 h 25"/>
                  <a:gd name="T10" fmla="*/ 7 w 24"/>
                  <a:gd name="T11" fmla="*/ 23 h 25"/>
                  <a:gd name="T12" fmla="*/ 0 w 24"/>
                  <a:gd name="T13" fmla="*/ 14 h 25"/>
                  <a:gd name="T14" fmla="*/ 18 w 24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5"/>
                  <a:gd name="T26" fmla="*/ 24 w 24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5">
                    <a:moveTo>
                      <a:pt x="18" y="0"/>
                    </a:moveTo>
                    <a:lnTo>
                      <a:pt x="24" y="7"/>
                    </a:lnTo>
                    <a:lnTo>
                      <a:pt x="22" y="16"/>
                    </a:lnTo>
                    <a:lnTo>
                      <a:pt x="24" y="23"/>
                    </a:lnTo>
                    <a:lnTo>
                      <a:pt x="18" y="25"/>
                    </a:lnTo>
                    <a:lnTo>
                      <a:pt x="7" y="23"/>
                    </a:lnTo>
                    <a:lnTo>
                      <a:pt x="0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63"/>
              <p:cNvSpPr>
                <a:spLocks/>
              </p:cNvSpPr>
              <p:nvPr/>
            </p:nvSpPr>
            <p:spPr bwMode="auto">
              <a:xfrm>
                <a:off x="2671" y="3439"/>
                <a:ext cx="184" cy="162"/>
              </a:xfrm>
              <a:custGeom>
                <a:avLst/>
                <a:gdLst>
                  <a:gd name="T0" fmla="*/ 26 w 184"/>
                  <a:gd name="T1" fmla="*/ 7 h 162"/>
                  <a:gd name="T2" fmla="*/ 17 w 184"/>
                  <a:gd name="T3" fmla="*/ 11 h 162"/>
                  <a:gd name="T4" fmla="*/ 20 w 184"/>
                  <a:gd name="T5" fmla="*/ 20 h 162"/>
                  <a:gd name="T6" fmla="*/ 11 w 184"/>
                  <a:gd name="T7" fmla="*/ 31 h 162"/>
                  <a:gd name="T8" fmla="*/ 4 w 184"/>
                  <a:gd name="T9" fmla="*/ 30 h 162"/>
                  <a:gd name="T10" fmla="*/ 0 w 184"/>
                  <a:gd name="T11" fmla="*/ 35 h 162"/>
                  <a:gd name="T12" fmla="*/ 2 w 184"/>
                  <a:gd name="T13" fmla="*/ 46 h 162"/>
                  <a:gd name="T14" fmla="*/ 32 w 184"/>
                  <a:gd name="T15" fmla="*/ 57 h 162"/>
                  <a:gd name="T16" fmla="*/ 39 w 184"/>
                  <a:gd name="T17" fmla="*/ 82 h 162"/>
                  <a:gd name="T18" fmla="*/ 48 w 184"/>
                  <a:gd name="T19" fmla="*/ 113 h 162"/>
                  <a:gd name="T20" fmla="*/ 59 w 184"/>
                  <a:gd name="T21" fmla="*/ 130 h 162"/>
                  <a:gd name="T22" fmla="*/ 72 w 184"/>
                  <a:gd name="T23" fmla="*/ 119 h 162"/>
                  <a:gd name="T24" fmla="*/ 89 w 184"/>
                  <a:gd name="T25" fmla="*/ 141 h 162"/>
                  <a:gd name="T26" fmla="*/ 106 w 184"/>
                  <a:gd name="T27" fmla="*/ 162 h 162"/>
                  <a:gd name="T28" fmla="*/ 113 w 184"/>
                  <a:gd name="T29" fmla="*/ 146 h 162"/>
                  <a:gd name="T30" fmla="*/ 108 w 184"/>
                  <a:gd name="T31" fmla="*/ 135 h 162"/>
                  <a:gd name="T32" fmla="*/ 115 w 184"/>
                  <a:gd name="T33" fmla="*/ 130 h 162"/>
                  <a:gd name="T34" fmla="*/ 141 w 184"/>
                  <a:gd name="T35" fmla="*/ 150 h 162"/>
                  <a:gd name="T36" fmla="*/ 149 w 184"/>
                  <a:gd name="T37" fmla="*/ 144 h 162"/>
                  <a:gd name="T38" fmla="*/ 151 w 184"/>
                  <a:gd name="T39" fmla="*/ 137 h 162"/>
                  <a:gd name="T40" fmla="*/ 138 w 184"/>
                  <a:gd name="T41" fmla="*/ 111 h 162"/>
                  <a:gd name="T42" fmla="*/ 138 w 184"/>
                  <a:gd name="T43" fmla="*/ 106 h 162"/>
                  <a:gd name="T44" fmla="*/ 126 w 184"/>
                  <a:gd name="T45" fmla="*/ 85 h 162"/>
                  <a:gd name="T46" fmla="*/ 121 w 184"/>
                  <a:gd name="T47" fmla="*/ 70 h 162"/>
                  <a:gd name="T48" fmla="*/ 126 w 184"/>
                  <a:gd name="T49" fmla="*/ 69 h 162"/>
                  <a:gd name="T50" fmla="*/ 141 w 184"/>
                  <a:gd name="T51" fmla="*/ 72 h 162"/>
                  <a:gd name="T52" fmla="*/ 158 w 184"/>
                  <a:gd name="T53" fmla="*/ 87 h 162"/>
                  <a:gd name="T54" fmla="*/ 167 w 184"/>
                  <a:gd name="T55" fmla="*/ 76 h 162"/>
                  <a:gd name="T56" fmla="*/ 182 w 184"/>
                  <a:gd name="T57" fmla="*/ 78 h 162"/>
                  <a:gd name="T58" fmla="*/ 184 w 184"/>
                  <a:gd name="T59" fmla="*/ 74 h 162"/>
                  <a:gd name="T60" fmla="*/ 165 w 184"/>
                  <a:gd name="T61" fmla="*/ 50 h 162"/>
                  <a:gd name="T62" fmla="*/ 151 w 184"/>
                  <a:gd name="T63" fmla="*/ 52 h 162"/>
                  <a:gd name="T64" fmla="*/ 147 w 184"/>
                  <a:gd name="T65" fmla="*/ 44 h 162"/>
                  <a:gd name="T66" fmla="*/ 138 w 184"/>
                  <a:gd name="T67" fmla="*/ 26 h 162"/>
                  <a:gd name="T68" fmla="*/ 130 w 184"/>
                  <a:gd name="T69" fmla="*/ 33 h 162"/>
                  <a:gd name="T70" fmla="*/ 112 w 184"/>
                  <a:gd name="T71" fmla="*/ 26 h 162"/>
                  <a:gd name="T72" fmla="*/ 100 w 184"/>
                  <a:gd name="T73" fmla="*/ 7 h 162"/>
                  <a:gd name="T74" fmla="*/ 78 w 184"/>
                  <a:gd name="T75" fmla="*/ 9 h 162"/>
                  <a:gd name="T76" fmla="*/ 61 w 184"/>
                  <a:gd name="T77" fmla="*/ 11 h 162"/>
                  <a:gd name="T78" fmla="*/ 50 w 184"/>
                  <a:gd name="T79" fmla="*/ 0 h 162"/>
                  <a:gd name="T80" fmla="*/ 41 w 184"/>
                  <a:gd name="T81" fmla="*/ 6 h 162"/>
                  <a:gd name="T82" fmla="*/ 26 w 184"/>
                  <a:gd name="T83" fmla="*/ 7 h 16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4"/>
                  <a:gd name="T127" fmla="*/ 0 h 162"/>
                  <a:gd name="T128" fmla="*/ 184 w 184"/>
                  <a:gd name="T129" fmla="*/ 162 h 16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4" h="162">
                    <a:moveTo>
                      <a:pt x="26" y="7"/>
                    </a:moveTo>
                    <a:lnTo>
                      <a:pt x="17" y="11"/>
                    </a:lnTo>
                    <a:lnTo>
                      <a:pt x="20" y="20"/>
                    </a:lnTo>
                    <a:lnTo>
                      <a:pt x="11" y="31"/>
                    </a:lnTo>
                    <a:lnTo>
                      <a:pt x="4" y="30"/>
                    </a:lnTo>
                    <a:lnTo>
                      <a:pt x="0" y="35"/>
                    </a:lnTo>
                    <a:lnTo>
                      <a:pt x="2" y="46"/>
                    </a:lnTo>
                    <a:lnTo>
                      <a:pt x="32" y="57"/>
                    </a:lnTo>
                    <a:lnTo>
                      <a:pt x="39" y="82"/>
                    </a:lnTo>
                    <a:lnTo>
                      <a:pt x="48" y="113"/>
                    </a:lnTo>
                    <a:lnTo>
                      <a:pt x="59" y="130"/>
                    </a:lnTo>
                    <a:lnTo>
                      <a:pt x="72" y="119"/>
                    </a:lnTo>
                    <a:lnTo>
                      <a:pt x="89" y="141"/>
                    </a:lnTo>
                    <a:lnTo>
                      <a:pt x="106" y="162"/>
                    </a:lnTo>
                    <a:lnTo>
                      <a:pt x="113" y="146"/>
                    </a:lnTo>
                    <a:lnTo>
                      <a:pt x="108" y="135"/>
                    </a:lnTo>
                    <a:lnTo>
                      <a:pt x="115" y="130"/>
                    </a:lnTo>
                    <a:lnTo>
                      <a:pt x="141" y="150"/>
                    </a:lnTo>
                    <a:lnTo>
                      <a:pt x="149" y="144"/>
                    </a:lnTo>
                    <a:lnTo>
                      <a:pt x="151" y="137"/>
                    </a:lnTo>
                    <a:lnTo>
                      <a:pt x="138" y="111"/>
                    </a:lnTo>
                    <a:lnTo>
                      <a:pt x="138" y="106"/>
                    </a:lnTo>
                    <a:lnTo>
                      <a:pt x="126" y="85"/>
                    </a:lnTo>
                    <a:lnTo>
                      <a:pt x="121" y="70"/>
                    </a:lnTo>
                    <a:lnTo>
                      <a:pt x="126" y="69"/>
                    </a:lnTo>
                    <a:lnTo>
                      <a:pt x="141" y="72"/>
                    </a:lnTo>
                    <a:lnTo>
                      <a:pt x="158" y="87"/>
                    </a:lnTo>
                    <a:lnTo>
                      <a:pt x="167" y="76"/>
                    </a:lnTo>
                    <a:lnTo>
                      <a:pt x="182" y="78"/>
                    </a:lnTo>
                    <a:lnTo>
                      <a:pt x="184" y="74"/>
                    </a:lnTo>
                    <a:lnTo>
                      <a:pt x="165" y="50"/>
                    </a:lnTo>
                    <a:lnTo>
                      <a:pt x="151" y="52"/>
                    </a:lnTo>
                    <a:lnTo>
                      <a:pt x="147" y="44"/>
                    </a:lnTo>
                    <a:lnTo>
                      <a:pt x="138" y="26"/>
                    </a:lnTo>
                    <a:lnTo>
                      <a:pt x="130" y="33"/>
                    </a:lnTo>
                    <a:lnTo>
                      <a:pt x="112" y="26"/>
                    </a:lnTo>
                    <a:lnTo>
                      <a:pt x="100" y="7"/>
                    </a:lnTo>
                    <a:lnTo>
                      <a:pt x="78" y="9"/>
                    </a:lnTo>
                    <a:lnTo>
                      <a:pt x="61" y="11"/>
                    </a:lnTo>
                    <a:lnTo>
                      <a:pt x="50" y="0"/>
                    </a:lnTo>
                    <a:lnTo>
                      <a:pt x="41" y="6"/>
                    </a:lnTo>
                    <a:lnTo>
                      <a:pt x="26" y="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64"/>
              <p:cNvSpPr>
                <a:spLocks/>
              </p:cNvSpPr>
              <p:nvPr/>
            </p:nvSpPr>
            <p:spPr bwMode="auto">
              <a:xfrm>
                <a:off x="2609" y="3108"/>
                <a:ext cx="430" cy="387"/>
              </a:xfrm>
              <a:custGeom>
                <a:avLst/>
                <a:gdLst>
                  <a:gd name="T0" fmla="*/ 78 w 430"/>
                  <a:gd name="T1" fmla="*/ 103 h 387"/>
                  <a:gd name="T2" fmla="*/ 55 w 430"/>
                  <a:gd name="T3" fmla="*/ 168 h 387"/>
                  <a:gd name="T4" fmla="*/ 44 w 430"/>
                  <a:gd name="T5" fmla="*/ 183 h 387"/>
                  <a:gd name="T6" fmla="*/ 24 w 430"/>
                  <a:gd name="T7" fmla="*/ 201 h 387"/>
                  <a:gd name="T8" fmla="*/ 0 w 430"/>
                  <a:gd name="T9" fmla="*/ 205 h 387"/>
                  <a:gd name="T10" fmla="*/ 31 w 430"/>
                  <a:gd name="T11" fmla="*/ 261 h 387"/>
                  <a:gd name="T12" fmla="*/ 57 w 430"/>
                  <a:gd name="T13" fmla="*/ 261 h 387"/>
                  <a:gd name="T14" fmla="*/ 48 w 430"/>
                  <a:gd name="T15" fmla="*/ 279 h 387"/>
                  <a:gd name="T16" fmla="*/ 57 w 430"/>
                  <a:gd name="T17" fmla="*/ 309 h 387"/>
                  <a:gd name="T18" fmla="*/ 76 w 430"/>
                  <a:gd name="T19" fmla="*/ 331 h 387"/>
                  <a:gd name="T20" fmla="*/ 91 w 430"/>
                  <a:gd name="T21" fmla="*/ 318 h 387"/>
                  <a:gd name="T22" fmla="*/ 107 w 430"/>
                  <a:gd name="T23" fmla="*/ 320 h 387"/>
                  <a:gd name="T24" fmla="*/ 159 w 430"/>
                  <a:gd name="T25" fmla="*/ 326 h 387"/>
                  <a:gd name="T26" fmla="*/ 190 w 430"/>
                  <a:gd name="T27" fmla="*/ 342 h 387"/>
                  <a:gd name="T28" fmla="*/ 207 w 430"/>
                  <a:gd name="T29" fmla="*/ 363 h 387"/>
                  <a:gd name="T30" fmla="*/ 229 w 430"/>
                  <a:gd name="T31" fmla="*/ 354 h 387"/>
                  <a:gd name="T32" fmla="*/ 271 w 430"/>
                  <a:gd name="T33" fmla="*/ 387 h 387"/>
                  <a:gd name="T34" fmla="*/ 278 w 430"/>
                  <a:gd name="T35" fmla="*/ 368 h 387"/>
                  <a:gd name="T36" fmla="*/ 277 w 430"/>
                  <a:gd name="T37" fmla="*/ 337 h 387"/>
                  <a:gd name="T38" fmla="*/ 259 w 430"/>
                  <a:gd name="T39" fmla="*/ 324 h 387"/>
                  <a:gd name="T40" fmla="*/ 215 w 430"/>
                  <a:gd name="T41" fmla="*/ 296 h 387"/>
                  <a:gd name="T42" fmla="*/ 189 w 430"/>
                  <a:gd name="T43" fmla="*/ 287 h 387"/>
                  <a:gd name="T44" fmla="*/ 179 w 430"/>
                  <a:gd name="T45" fmla="*/ 274 h 387"/>
                  <a:gd name="T46" fmla="*/ 194 w 430"/>
                  <a:gd name="T47" fmla="*/ 259 h 387"/>
                  <a:gd name="T48" fmla="*/ 183 w 430"/>
                  <a:gd name="T49" fmla="*/ 237 h 387"/>
                  <a:gd name="T50" fmla="*/ 202 w 430"/>
                  <a:gd name="T51" fmla="*/ 246 h 387"/>
                  <a:gd name="T52" fmla="*/ 215 w 430"/>
                  <a:gd name="T53" fmla="*/ 239 h 387"/>
                  <a:gd name="T54" fmla="*/ 190 w 430"/>
                  <a:gd name="T55" fmla="*/ 203 h 387"/>
                  <a:gd name="T56" fmla="*/ 170 w 430"/>
                  <a:gd name="T57" fmla="*/ 161 h 387"/>
                  <a:gd name="T58" fmla="*/ 165 w 430"/>
                  <a:gd name="T59" fmla="*/ 135 h 387"/>
                  <a:gd name="T60" fmla="*/ 176 w 430"/>
                  <a:gd name="T61" fmla="*/ 118 h 387"/>
                  <a:gd name="T62" fmla="*/ 185 w 430"/>
                  <a:gd name="T63" fmla="*/ 140 h 387"/>
                  <a:gd name="T64" fmla="*/ 190 w 430"/>
                  <a:gd name="T65" fmla="*/ 148 h 387"/>
                  <a:gd name="T66" fmla="*/ 227 w 430"/>
                  <a:gd name="T67" fmla="*/ 177 h 387"/>
                  <a:gd name="T68" fmla="*/ 231 w 430"/>
                  <a:gd name="T69" fmla="*/ 157 h 387"/>
                  <a:gd name="T70" fmla="*/ 257 w 430"/>
                  <a:gd name="T71" fmla="*/ 177 h 387"/>
                  <a:gd name="T72" fmla="*/ 246 w 430"/>
                  <a:gd name="T73" fmla="*/ 153 h 387"/>
                  <a:gd name="T74" fmla="*/ 257 w 430"/>
                  <a:gd name="T75" fmla="*/ 142 h 387"/>
                  <a:gd name="T76" fmla="*/ 288 w 430"/>
                  <a:gd name="T77" fmla="*/ 149 h 387"/>
                  <a:gd name="T78" fmla="*/ 275 w 430"/>
                  <a:gd name="T79" fmla="*/ 131 h 387"/>
                  <a:gd name="T80" fmla="*/ 246 w 430"/>
                  <a:gd name="T81" fmla="*/ 114 h 387"/>
                  <a:gd name="T82" fmla="*/ 248 w 430"/>
                  <a:gd name="T83" fmla="*/ 99 h 387"/>
                  <a:gd name="T84" fmla="*/ 299 w 430"/>
                  <a:gd name="T85" fmla="*/ 88 h 387"/>
                  <a:gd name="T86" fmla="*/ 350 w 430"/>
                  <a:gd name="T87" fmla="*/ 83 h 387"/>
                  <a:gd name="T88" fmla="*/ 378 w 430"/>
                  <a:gd name="T89" fmla="*/ 88 h 387"/>
                  <a:gd name="T90" fmla="*/ 406 w 430"/>
                  <a:gd name="T91" fmla="*/ 77 h 387"/>
                  <a:gd name="T92" fmla="*/ 428 w 430"/>
                  <a:gd name="T93" fmla="*/ 49 h 387"/>
                  <a:gd name="T94" fmla="*/ 428 w 430"/>
                  <a:gd name="T95" fmla="*/ 6 h 387"/>
                  <a:gd name="T96" fmla="*/ 408 w 430"/>
                  <a:gd name="T97" fmla="*/ 0 h 387"/>
                  <a:gd name="T98" fmla="*/ 402 w 430"/>
                  <a:gd name="T99" fmla="*/ 20 h 387"/>
                  <a:gd name="T100" fmla="*/ 389 w 430"/>
                  <a:gd name="T101" fmla="*/ 35 h 387"/>
                  <a:gd name="T102" fmla="*/ 371 w 430"/>
                  <a:gd name="T103" fmla="*/ 46 h 387"/>
                  <a:gd name="T104" fmla="*/ 338 w 430"/>
                  <a:gd name="T105" fmla="*/ 33 h 387"/>
                  <a:gd name="T106" fmla="*/ 306 w 430"/>
                  <a:gd name="T107" fmla="*/ 20 h 387"/>
                  <a:gd name="T108" fmla="*/ 271 w 430"/>
                  <a:gd name="T109" fmla="*/ 46 h 387"/>
                  <a:gd name="T110" fmla="*/ 231 w 430"/>
                  <a:gd name="T111" fmla="*/ 57 h 387"/>
                  <a:gd name="T112" fmla="*/ 202 w 430"/>
                  <a:gd name="T113" fmla="*/ 62 h 387"/>
                  <a:gd name="T114" fmla="*/ 183 w 430"/>
                  <a:gd name="T115" fmla="*/ 79 h 387"/>
                  <a:gd name="T116" fmla="*/ 153 w 430"/>
                  <a:gd name="T117" fmla="*/ 83 h 387"/>
                  <a:gd name="T118" fmla="*/ 126 w 430"/>
                  <a:gd name="T119" fmla="*/ 98 h 387"/>
                  <a:gd name="T120" fmla="*/ 98 w 430"/>
                  <a:gd name="T121" fmla="*/ 98 h 3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0"/>
                  <a:gd name="T184" fmla="*/ 0 h 387"/>
                  <a:gd name="T185" fmla="*/ 430 w 430"/>
                  <a:gd name="T186" fmla="*/ 387 h 3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0" h="387">
                    <a:moveTo>
                      <a:pt x="87" y="96"/>
                    </a:moveTo>
                    <a:lnTo>
                      <a:pt x="78" y="103"/>
                    </a:lnTo>
                    <a:lnTo>
                      <a:pt x="68" y="136"/>
                    </a:lnTo>
                    <a:lnTo>
                      <a:pt x="55" y="168"/>
                    </a:lnTo>
                    <a:lnTo>
                      <a:pt x="50" y="172"/>
                    </a:lnTo>
                    <a:lnTo>
                      <a:pt x="44" y="183"/>
                    </a:lnTo>
                    <a:lnTo>
                      <a:pt x="37" y="194"/>
                    </a:lnTo>
                    <a:lnTo>
                      <a:pt x="24" y="201"/>
                    </a:lnTo>
                    <a:lnTo>
                      <a:pt x="13" y="205"/>
                    </a:lnTo>
                    <a:lnTo>
                      <a:pt x="0" y="205"/>
                    </a:lnTo>
                    <a:lnTo>
                      <a:pt x="17" y="242"/>
                    </a:lnTo>
                    <a:lnTo>
                      <a:pt x="31" y="261"/>
                    </a:lnTo>
                    <a:lnTo>
                      <a:pt x="44" y="261"/>
                    </a:lnTo>
                    <a:lnTo>
                      <a:pt x="57" y="261"/>
                    </a:lnTo>
                    <a:lnTo>
                      <a:pt x="61" y="270"/>
                    </a:lnTo>
                    <a:lnTo>
                      <a:pt x="48" y="279"/>
                    </a:lnTo>
                    <a:lnTo>
                      <a:pt x="48" y="291"/>
                    </a:lnTo>
                    <a:lnTo>
                      <a:pt x="57" y="309"/>
                    </a:lnTo>
                    <a:lnTo>
                      <a:pt x="68" y="324"/>
                    </a:lnTo>
                    <a:lnTo>
                      <a:pt x="76" y="331"/>
                    </a:lnTo>
                    <a:lnTo>
                      <a:pt x="80" y="320"/>
                    </a:lnTo>
                    <a:lnTo>
                      <a:pt x="91" y="318"/>
                    </a:lnTo>
                    <a:lnTo>
                      <a:pt x="104" y="329"/>
                    </a:lnTo>
                    <a:lnTo>
                      <a:pt x="107" y="320"/>
                    </a:lnTo>
                    <a:lnTo>
                      <a:pt x="128" y="322"/>
                    </a:lnTo>
                    <a:lnTo>
                      <a:pt x="159" y="326"/>
                    </a:lnTo>
                    <a:lnTo>
                      <a:pt x="181" y="333"/>
                    </a:lnTo>
                    <a:lnTo>
                      <a:pt x="190" y="342"/>
                    </a:lnTo>
                    <a:lnTo>
                      <a:pt x="200" y="355"/>
                    </a:lnTo>
                    <a:lnTo>
                      <a:pt x="207" y="363"/>
                    </a:lnTo>
                    <a:lnTo>
                      <a:pt x="216" y="355"/>
                    </a:lnTo>
                    <a:lnTo>
                      <a:pt x="229" y="354"/>
                    </a:lnTo>
                    <a:lnTo>
                      <a:pt x="248" y="367"/>
                    </a:lnTo>
                    <a:lnTo>
                      <a:pt x="271" y="387"/>
                    </a:lnTo>
                    <a:lnTo>
                      <a:pt x="277" y="383"/>
                    </a:lnTo>
                    <a:lnTo>
                      <a:pt x="278" y="368"/>
                    </a:lnTo>
                    <a:lnTo>
                      <a:pt x="278" y="352"/>
                    </a:lnTo>
                    <a:lnTo>
                      <a:pt x="277" y="337"/>
                    </a:lnTo>
                    <a:lnTo>
                      <a:pt x="266" y="320"/>
                    </a:lnTo>
                    <a:lnTo>
                      <a:pt x="259" y="324"/>
                    </a:lnTo>
                    <a:lnTo>
                      <a:pt x="242" y="316"/>
                    </a:lnTo>
                    <a:lnTo>
                      <a:pt x="215" y="296"/>
                    </a:lnTo>
                    <a:lnTo>
                      <a:pt x="207" y="289"/>
                    </a:lnTo>
                    <a:lnTo>
                      <a:pt x="189" y="287"/>
                    </a:lnTo>
                    <a:lnTo>
                      <a:pt x="179" y="281"/>
                    </a:lnTo>
                    <a:lnTo>
                      <a:pt x="179" y="274"/>
                    </a:lnTo>
                    <a:lnTo>
                      <a:pt x="190" y="263"/>
                    </a:lnTo>
                    <a:lnTo>
                      <a:pt x="194" y="259"/>
                    </a:lnTo>
                    <a:lnTo>
                      <a:pt x="187" y="250"/>
                    </a:lnTo>
                    <a:lnTo>
                      <a:pt x="183" y="237"/>
                    </a:lnTo>
                    <a:lnTo>
                      <a:pt x="187" y="231"/>
                    </a:lnTo>
                    <a:lnTo>
                      <a:pt x="202" y="246"/>
                    </a:lnTo>
                    <a:lnTo>
                      <a:pt x="215" y="252"/>
                    </a:lnTo>
                    <a:lnTo>
                      <a:pt x="215" y="239"/>
                    </a:lnTo>
                    <a:lnTo>
                      <a:pt x="207" y="224"/>
                    </a:lnTo>
                    <a:lnTo>
                      <a:pt x="190" y="203"/>
                    </a:lnTo>
                    <a:lnTo>
                      <a:pt x="172" y="175"/>
                    </a:lnTo>
                    <a:lnTo>
                      <a:pt x="170" y="161"/>
                    </a:lnTo>
                    <a:lnTo>
                      <a:pt x="168" y="148"/>
                    </a:lnTo>
                    <a:lnTo>
                      <a:pt x="165" y="135"/>
                    </a:lnTo>
                    <a:lnTo>
                      <a:pt x="163" y="122"/>
                    </a:lnTo>
                    <a:lnTo>
                      <a:pt x="176" y="118"/>
                    </a:lnTo>
                    <a:lnTo>
                      <a:pt x="174" y="127"/>
                    </a:lnTo>
                    <a:lnTo>
                      <a:pt x="185" y="140"/>
                    </a:lnTo>
                    <a:lnTo>
                      <a:pt x="192" y="140"/>
                    </a:lnTo>
                    <a:lnTo>
                      <a:pt x="190" y="148"/>
                    </a:lnTo>
                    <a:lnTo>
                      <a:pt x="226" y="183"/>
                    </a:lnTo>
                    <a:lnTo>
                      <a:pt x="227" y="177"/>
                    </a:lnTo>
                    <a:lnTo>
                      <a:pt x="220" y="161"/>
                    </a:lnTo>
                    <a:lnTo>
                      <a:pt x="231" y="157"/>
                    </a:lnTo>
                    <a:lnTo>
                      <a:pt x="248" y="164"/>
                    </a:lnTo>
                    <a:lnTo>
                      <a:pt x="257" y="177"/>
                    </a:lnTo>
                    <a:lnTo>
                      <a:pt x="259" y="168"/>
                    </a:lnTo>
                    <a:lnTo>
                      <a:pt x="246" y="153"/>
                    </a:lnTo>
                    <a:lnTo>
                      <a:pt x="248" y="146"/>
                    </a:lnTo>
                    <a:lnTo>
                      <a:pt x="257" y="142"/>
                    </a:lnTo>
                    <a:lnTo>
                      <a:pt x="282" y="153"/>
                    </a:lnTo>
                    <a:lnTo>
                      <a:pt x="288" y="149"/>
                    </a:lnTo>
                    <a:lnTo>
                      <a:pt x="286" y="138"/>
                    </a:lnTo>
                    <a:lnTo>
                      <a:pt x="275" y="131"/>
                    </a:lnTo>
                    <a:lnTo>
                      <a:pt x="257" y="123"/>
                    </a:lnTo>
                    <a:lnTo>
                      <a:pt x="246" y="114"/>
                    </a:lnTo>
                    <a:lnTo>
                      <a:pt x="244" y="107"/>
                    </a:lnTo>
                    <a:lnTo>
                      <a:pt x="248" y="99"/>
                    </a:lnTo>
                    <a:lnTo>
                      <a:pt x="273" y="96"/>
                    </a:lnTo>
                    <a:lnTo>
                      <a:pt x="299" y="88"/>
                    </a:lnTo>
                    <a:lnTo>
                      <a:pt x="317" y="90"/>
                    </a:lnTo>
                    <a:lnTo>
                      <a:pt x="350" y="83"/>
                    </a:lnTo>
                    <a:lnTo>
                      <a:pt x="356" y="79"/>
                    </a:lnTo>
                    <a:lnTo>
                      <a:pt x="378" y="88"/>
                    </a:lnTo>
                    <a:lnTo>
                      <a:pt x="397" y="98"/>
                    </a:lnTo>
                    <a:lnTo>
                      <a:pt x="406" y="77"/>
                    </a:lnTo>
                    <a:lnTo>
                      <a:pt x="423" y="55"/>
                    </a:lnTo>
                    <a:lnTo>
                      <a:pt x="428" y="49"/>
                    </a:lnTo>
                    <a:lnTo>
                      <a:pt x="430" y="9"/>
                    </a:lnTo>
                    <a:lnTo>
                      <a:pt x="428" y="6"/>
                    </a:lnTo>
                    <a:lnTo>
                      <a:pt x="419" y="0"/>
                    </a:lnTo>
                    <a:lnTo>
                      <a:pt x="408" y="0"/>
                    </a:lnTo>
                    <a:lnTo>
                      <a:pt x="402" y="6"/>
                    </a:lnTo>
                    <a:lnTo>
                      <a:pt x="402" y="20"/>
                    </a:lnTo>
                    <a:lnTo>
                      <a:pt x="404" y="32"/>
                    </a:lnTo>
                    <a:lnTo>
                      <a:pt x="389" y="35"/>
                    </a:lnTo>
                    <a:lnTo>
                      <a:pt x="378" y="44"/>
                    </a:lnTo>
                    <a:lnTo>
                      <a:pt x="371" y="46"/>
                    </a:lnTo>
                    <a:lnTo>
                      <a:pt x="347" y="40"/>
                    </a:lnTo>
                    <a:lnTo>
                      <a:pt x="338" y="33"/>
                    </a:lnTo>
                    <a:lnTo>
                      <a:pt x="325" y="42"/>
                    </a:lnTo>
                    <a:lnTo>
                      <a:pt x="306" y="20"/>
                    </a:lnTo>
                    <a:lnTo>
                      <a:pt x="286" y="35"/>
                    </a:lnTo>
                    <a:lnTo>
                      <a:pt x="271" y="46"/>
                    </a:lnTo>
                    <a:lnTo>
                      <a:pt x="255" y="53"/>
                    </a:lnTo>
                    <a:lnTo>
                      <a:pt x="231" y="57"/>
                    </a:lnTo>
                    <a:lnTo>
                      <a:pt x="215" y="62"/>
                    </a:lnTo>
                    <a:lnTo>
                      <a:pt x="202" y="62"/>
                    </a:lnTo>
                    <a:lnTo>
                      <a:pt x="196" y="64"/>
                    </a:lnTo>
                    <a:lnTo>
                      <a:pt x="183" y="79"/>
                    </a:lnTo>
                    <a:lnTo>
                      <a:pt x="172" y="79"/>
                    </a:lnTo>
                    <a:lnTo>
                      <a:pt x="153" y="83"/>
                    </a:lnTo>
                    <a:lnTo>
                      <a:pt x="135" y="81"/>
                    </a:lnTo>
                    <a:lnTo>
                      <a:pt x="126" y="98"/>
                    </a:lnTo>
                    <a:lnTo>
                      <a:pt x="111" y="99"/>
                    </a:lnTo>
                    <a:lnTo>
                      <a:pt x="98" y="98"/>
                    </a:lnTo>
                    <a:lnTo>
                      <a:pt x="87" y="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65"/>
              <p:cNvSpPr>
                <a:spLocks/>
              </p:cNvSpPr>
              <p:nvPr/>
            </p:nvSpPr>
            <p:spPr bwMode="auto">
              <a:xfrm>
                <a:off x="2823" y="3374"/>
                <a:ext cx="107" cy="87"/>
              </a:xfrm>
              <a:custGeom>
                <a:avLst/>
                <a:gdLst>
                  <a:gd name="T0" fmla="*/ 9 w 107"/>
                  <a:gd name="T1" fmla="*/ 0 h 87"/>
                  <a:gd name="T2" fmla="*/ 0 w 107"/>
                  <a:gd name="T3" fmla="*/ 7 h 87"/>
                  <a:gd name="T4" fmla="*/ 11 w 107"/>
                  <a:gd name="T5" fmla="*/ 26 h 87"/>
                  <a:gd name="T6" fmla="*/ 24 w 107"/>
                  <a:gd name="T7" fmla="*/ 30 h 87"/>
                  <a:gd name="T8" fmla="*/ 39 w 107"/>
                  <a:gd name="T9" fmla="*/ 46 h 87"/>
                  <a:gd name="T10" fmla="*/ 52 w 107"/>
                  <a:gd name="T11" fmla="*/ 54 h 87"/>
                  <a:gd name="T12" fmla="*/ 74 w 107"/>
                  <a:gd name="T13" fmla="*/ 70 h 87"/>
                  <a:gd name="T14" fmla="*/ 87 w 107"/>
                  <a:gd name="T15" fmla="*/ 76 h 87"/>
                  <a:gd name="T16" fmla="*/ 103 w 107"/>
                  <a:gd name="T17" fmla="*/ 87 h 87"/>
                  <a:gd name="T18" fmla="*/ 107 w 107"/>
                  <a:gd name="T19" fmla="*/ 81 h 87"/>
                  <a:gd name="T20" fmla="*/ 74 w 107"/>
                  <a:gd name="T21" fmla="*/ 56 h 87"/>
                  <a:gd name="T22" fmla="*/ 72 w 107"/>
                  <a:gd name="T23" fmla="*/ 44 h 87"/>
                  <a:gd name="T24" fmla="*/ 68 w 107"/>
                  <a:gd name="T25" fmla="*/ 33 h 87"/>
                  <a:gd name="T26" fmla="*/ 54 w 107"/>
                  <a:gd name="T27" fmla="*/ 20 h 87"/>
                  <a:gd name="T28" fmla="*/ 50 w 107"/>
                  <a:gd name="T29" fmla="*/ 22 h 87"/>
                  <a:gd name="T30" fmla="*/ 32 w 107"/>
                  <a:gd name="T31" fmla="*/ 9 h 87"/>
                  <a:gd name="T32" fmla="*/ 22 w 107"/>
                  <a:gd name="T33" fmla="*/ 4 h 87"/>
                  <a:gd name="T34" fmla="*/ 9 w 107"/>
                  <a:gd name="T35" fmla="*/ 0 h 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7"/>
                  <a:gd name="T55" fmla="*/ 0 h 87"/>
                  <a:gd name="T56" fmla="*/ 107 w 107"/>
                  <a:gd name="T57" fmla="*/ 87 h 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7" h="87">
                    <a:moveTo>
                      <a:pt x="9" y="0"/>
                    </a:moveTo>
                    <a:lnTo>
                      <a:pt x="0" y="7"/>
                    </a:lnTo>
                    <a:lnTo>
                      <a:pt x="11" y="26"/>
                    </a:lnTo>
                    <a:lnTo>
                      <a:pt x="24" y="30"/>
                    </a:lnTo>
                    <a:lnTo>
                      <a:pt x="39" y="46"/>
                    </a:lnTo>
                    <a:lnTo>
                      <a:pt x="52" y="54"/>
                    </a:lnTo>
                    <a:lnTo>
                      <a:pt x="74" y="70"/>
                    </a:lnTo>
                    <a:lnTo>
                      <a:pt x="87" y="76"/>
                    </a:lnTo>
                    <a:lnTo>
                      <a:pt x="103" y="87"/>
                    </a:lnTo>
                    <a:lnTo>
                      <a:pt x="107" y="81"/>
                    </a:lnTo>
                    <a:lnTo>
                      <a:pt x="74" y="56"/>
                    </a:lnTo>
                    <a:lnTo>
                      <a:pt x="72" y="44"/>
                    </a:lnTo>
                    <a:lnTo>
                      <a:pt x="68" y="33"/>
                    </a:lnTo>
                    <a:lnTo>
                      <a:pt x="54" y="20"/>
                    </a:lnTo>
                    <a:lnTo>
                      <a:pt x="50" y="22"/>
                    </a:lnTo>
                    <a:lnTo>
                      <a:pt x="32" y="9"/>
                    </a:lnTo>
                    <a:lnTo>
                      <a:pt x="22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66"/>
              <p:cNvSpPr>
                <a:spLocks/>
              </p:cNvSpPr>
              <p:nvPr/>
            </p:nvSpPr>
            <p:spPr bwMode="auto">
              <a:xfrm>
                <a:off x="2857" y="3666"/>
                <a:ext cx="201" cy="54"/>
              </a:xfrm>
              <a:custGeom>
                <a:avLst/>
                <a:gdLst>
                  <a:gd name="T0" fmla="*/ 42 w 201"/>
                  <a:gd name="T1" fmla="*/ 11 h 54"/>
                  <a:gd name="T2" fmla="*/ 57 w 201"/>
                  <a:gd name="T3" fmla="*/ 4 h 54"/>
                  <a:gd name="T4" fmla="*/ 64 w 201"/>
                  <a:gd name="T5" fmla="*/ 11 h 54"/>
                  <a:gd name="T6" fmla="*/ 70 w 201"/>
                  <a:gd name="T7" fmla="*/ 13 h 54"/>
                  <a:gd name="T8" fmla="*/ 81 w 201"/>
                  <a:gd name="T9" fmla="*/ 7 h 54"/>
                  <a:gd name="T10" fmla="*/ 88 w 201"/>
                  <a:gd name="T11" fmla="*/ 4 h 54"/>
                  <a:gd name="T12" fmla="*/ 120 w 201"/>
                  <a:gd name="T13" fmla="*/ 7 h 54"/>
                  <a:gd name="T14" fmla="*/ 151 w 201"/>
                  <a:gd name="T15" fmla="*/ 6 h 54"/>
                  <a:gd name="T16" fmla="*/ 160 w 201"/>
                  <a:gd name="T17" fmla="*/ 15 h 54"/>
                  <a:gd name="T18" fmla="*/ 160 w 201"/>
                  <a:gd name="T19" fmla="*/ 20 h 54"/>
                  <a:gd name="T20" fmla="*/ 182 w 201"/>
                  <a:gd name="T21" fmla="*/ 17 h 54"/>
                  <a:gd name="T22" fmla="*/ 194 w 201"/>
                  <a:gd name="T23" fmla="*/ 19 h 54"/>
                  <a:gd name="T24" fmla="*/ 201 w 201"/>
                  <a:gd name="T25" fmla="*/ 26 h 54"/>
                  <a:gd name="T26" fmla="*/ 194 w 201"/>
                  <a:gd name="T27" fmla="*/ 35 h 54"/>
                  <a:gd name="T28" fmla="*/ 175 w 201"/>
                  <a:gd name="T29" fmla="*/ 34 h 54"/>
                  <a:gd name="T30" fmla="*/ 162 w 201"/>
                  <a:gd name="T31" fmla="*/ 41 h 54"/>
                  <a:gd name="T32" fmla="*/ 140 w 201"/>
                  <a:gd name="T33" fmla="*/ 41 h 54"/>
                  <a:gd name="T34" fmla="*/ 118 w 201"/>
                  <a:gd name="T35" fmla="*/ 50 h 54"/>
                  <a:gd name="T36" fmla="*/ 99 w 201"/>
                  <a:gd name="T37" fmla="*/ 54 h 54"/>
                  <a:gd name="T38" fmla="*/ 84 w 201"/>
                  <a:gd name="T39" fmla="*/ 45 h 54"/>
                  <a:gd name="T40" fmla="*/ 64 w 201"/>
                  <a:gd name="T41" fmla="*/ 34 h 54"/>
                  <a:gd name="T42" fmla="*/ 44 w 201"/>
                  <a:gd name="T43" fmla="*/ 34 h 54"/>
                  <a:gd name="T44" fmla="*/ 17 w 201"/>
                  <a:gd name="T45" fmla="*/ 28 h 54"/>
                  <a:gd name="T46" fmla="*/ 7 w 201"/>
                  <a:gd name="T47" fmla="*/ 20 h 54"/>
                  <a:gd name="T48" fmla="*/ 0 w 201"/>
                  <a:gd name="T49" fmla="*/ 6 h 54"/>
                  <a:gd name="T50" fmla="*/ 4 w 201"/>
                  <a:gd name="T51" fmla="*/ 0 h 54"/>
                  <a:gd name="T52" fmla="*/ 27 w 201"/>
                  <a:gd name="T53" fmla="*/ 4 h 54"/>
                  <a:gd name="T54" fmla="*/ 42 w 201"/>
                  <a:gd name="T55" fmla="*/ 11 h 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1"/>
                  <a:gd name="T85" fmla="*/ 0 h 54"/>
                  <a:gd name="T86" fmla="*/ 201 w 201"/>
                  <a:gd name="T87" fmla="*/ 54 h 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1" h="54">
                    <a:moveTo>
                      <a:pt x="42" y="11"/>
                    </a:moveTo>
                    <a:lnTo>
                      <a:pt x="57" y="4"/>
                    </a:lnTo>
                    <a:lnTo>
                      <a:pt x="64" y="11"/>
                    </a:lnTo>
                    <a:lnTo>
                      <a:pt x="70" y="13"/>
                    </a:lnTo>
                    <a:lnTo>
                      <a:pt x="81" y="7"/>
                    </a:lnTo>
                    <a:lnTo>
                      <a:pt x="88" y="4"/>
                    </a:lnTo>
                    <a:lnTo>
                      <a:pt x="120" y="7"/>
                    </a:lnTo>
                    <a:lnTo>
                      <a:pt x="151" y="6"/>
                    </a:lnTo>
                    <a:lnTo>
                      <a:pt x="160" y="15"/>
                    </a:lnTo>
                    <a:lnTo>
                      <a:pt x="160" y="20"/>
                    </a:lnTo>
                    <a:lnTo>
                      <a:pt x="182" y="17"/>
                    </a:lnTo>
                    <a:lnTo>
                      <a:pt x="194" y="19"/>
                    </a:lnTo>
                    <a:lnTo>
                      <a:pt x="201" y="26"/>
                    </a:lnTo>
                    <a:lnTo>
                      <a:pt x="194" y="35"/>
                    </a:lnTo>
                    <a:lnTo>
                      <a:pt x="175" y="34"/>
                    </a:lnTo>
                    <a:lnTo>
                      <a:pt x="162" y="41"/>
                    </a:lnTo>
                    <a:lnTo>
                      <a:pt x="140" y="41"/>
                    </a:lnTo>
                    <a:lnTo>
                      <a:pt x="118" y="50"/>
                    </a:lnTo>
                    <a:lnTo>
                      <a:pt x="99" y="54"/>
                    </a:lnTo>
                    <a:lnTo>
                      <a:pt x="84" y="45"/>
                    </a:lnTo>
                    <a:lnTo>
                      <a:pt x="64" y="34"/>
                    </a:lnTo>
                    <a:lnTo>
                      <a:pt x="44" y="34"/>
                    </a:lnTo>
                    <a:lnTo>
                      <a:pt x="17" y="28"/>
                    </a:lnTo>
                    <a:lnTo>
                      <a:pt x="7" y="20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27" y="4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67"/>
              <p:cNvSpPr>
                <a:spLocks/>
              </p:cNvSpPr>
              <p:nvPr/>
            </p:nvSpPr>
            <p:spPr bwMode="auto">
              <a:xfrm>
                <a:off x="2943" y="3271"/>
                <a:ext cx="30" cy="28"/>
              </a:xfrm>
              <a:custGeom>
                <a:avLst/>
                <a:gdLst>
                  <a:gd name="T0" fmla="*/ 30 w 30"/>
                  <a:gd name="T1" fmla="*/ 0 h 28"/>
                  <a:gd name="T2" fmla="*/ 11 w 30"/>
                  <a:gd name="T3" fmla="*/ 0 h 28"/>
                  <a:gd name="T4" fmla="*/ 2 w 30"/>
                  <a:gd name="T5" fmla="*/ 6 h 28"/>
                  <a:gd name="T6" fmla="*/ 0 w 30"/>
                  <a:gd name="T7" fmla="*/ 15 h 28"/>
                  <a:gd name="T8" fmla="*/ 0 w 30"/>
                  <a:gd name="T9" fmla="*/ 26 h 28"/>
                  <a:gd name="T10" fmla="*/ 9 w 30"/>
                  <a:gd name="T11" fmla="*/ 28 h 28"/>
                  <a:gd name="T12" fmla="*/ 26 w 30"/>
                  <a:gd name="T13" fmla="*/ 17 h 28"/>
                  <a:gd name="T14" fmla="*/ 30 w 30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28"/>
                  <a:gd name="T26" fmla="*/ 30 w 30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28">
                    <a:moveTo>
                      <a:pt x="30" y="0"/>
                    </a:moveTo>
                    <a:lnTo>
                      <a:pt x="11" y="0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26" y="1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68"/>
              <p:cNvSpPr>
                <a:spLocks/>
              </p:cNvSpPr>
              <p:nvPr/>
            </p:nvSpPr>
            <p:spPr bwMode="auto">
              <a:xfrm>
                <a:off x="3147" y="3534"/>
                <a:ext cx="41" cy="22"/>
              </a:xfrm>
              <a:custGeom>
                <a:avLst/>
                <a:gdLst>
                  <a:gd name="T0" fmla="*/ 41 w 41"/>
                  <a:gd name="T1" fmla="*/ 6 h 22"/>
                  <a:gd name="T2" fmla="*/ 22 w 41"/>
                  <a:gd name="T3" fmla="*/ 22 h 22"/>
                  <a:gd name="T4" fmla="*/ 9 w 41"/>
                  <a:gd name="T5" fmla="*/ 22 h 22"/>
                  <a:gd name="T6" fmla="*/ 0 w 41"/>
                  <a:gd name="T7" fmla="*/ 15 h 22"/>
                  <a:gd name="T8" fmla="*/ 6 w 41"/>
                  <a:gd name="T9" fmla="*/ 2 h 22"/>
                  <a:gd name="T10" fmla="*/ 26 w 41"/>
                  <a:gd name="T11" fmla="*/ 0 h 22"/>
                  <a:gd name="T12" fmla="*/ 41 w 41"/>
                  <a:gd name="T13" fmla="*/ 6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41" y="6"/>
                    </a:moveTo>
                    <a:lnTo>
                      <a:pt x="22" y="22"/>
                    </a:lnTo>
                    <a:lnTo>
                      <a:pt x="9" y="22"/>
                    </a:lnTo>
                    <a:lnTo>
                      <a:pt x="0" y="15"/>
                    </a:lnTo>
                    <a:lnTo>
                      <a:pt x="6" y="2"/>
                    </a:lnTo>
                    <a:lnTo>
                      <a:pt x="26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69"/>
              <p:cNvSpPr>
                <a:spLocks/>
              </p:cNvSpPr>
              <p:nvPr/>
            </p:nvSpPr>
            <p:spPr bwMode="auto">
              <a:xfrm>
                <a:off x="3153" y="3584"/>
                <a:ext cx="42" cy="33"/>
              </a:xfrm>
              <a:custGeom>
                <a:avLst/>
                <a:gdLst>
                  <a:gd name="T0" fmla="*/ 42 w 42"/>
                  <a:gd name="T1" fmla="*/ 0 h 33"/>
                  <a:gd name="T2" fmla="*/ 42 w 42"/>
                  <a:gd name="T3" fmla="*/ 11 h 33"/>
                  <a:gd name="T4" fmla="*/ 16 w 42"/>
                  <a:gd name="T5" fmla="*/ 28 h 33"/>
                  <a:gd name="T6" fmla="*/ 5 w 42"/>
                  <a:gd name="T7" fmla="*/ 33 h 33"/>
                  <a:gd name="T8" fmla="*/ 0 w 42"/>
                  <a:gd name="T9" fmla="*/ 31 h 33"/>
                  <a:gd name="T10" fmla="*/ 4 w 42"/>
                  <a:gd name="T11" fmla="*/ 19 h 33"/>
                  <a:gd name="T12" fmla="*/ 22 w 42"/>
                  <a:gd name="T13" fmla="*/ 6 h 33"/>
                  <a:gd name="T14" fmla="*/ 42 w 42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33"/>
                  <a:gd name="T26" fmla="*/ 42 w 42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33">
                    <a:moveTo>
                      <a:pt x="42" y="0"/>
                    </a:moveTo>
                    <a:lnTo>
                      <a:pt x="42" y="11"/>
                    </a:lnTo>
                    <a:lnTo>
                      <a:pt x="16" y="28"/>
                    </a:lnTo>
                    <a:lnTo>
                      <a:pt x="5" y="33"/>
                    </a:lnTo>
                    <a:lnTo>
                      <a:pt x="0" y="31"/>
                    </a:lnTo>
                    <a:lnTo>
                      <a:pt x="4" y="19"/>
                    </a:lnTo>
                    <a:lnTo>
                      <a:pt x="22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70"/>
              <p:cNvSpPr>
                <a:spLocks/>
              </p:cNvSpPr>
              <p:nvPr/>
            </p:nvSpPr>
            <p:spPr bwMode="auto">
              <a:xfrm>
                <a:off x="2999" y="3319"/>
                <a:ext cx="52" cy="37"/>
              </a:xfrm>
              <a:custGeom>
                <a:avLst/>
                <a:gdLst>
                  <a:gd name="T0" fmla="*/ 28 w 52"/>
                  <a:gd name="T1" fmla="*/ 0 h 37"/>
                  <a:gd name="T2" fmla="*/ 52 w 52"/>
                  <a:gd name="T3" fmla="*/ 26 h 37"/>
                  <a:gd name="T4" fmla="*/ 48 w 52"/>
                  <a:gd name="T5" fmla="*/ 33 h 37"/>
                  <a:gd name="T6" fmla="*/ 35 w 52"/>
                  <a:gd name="T7" fmla="*/ 37 h 37"/>
                  <a:gd name="T8" fmla="*/ 33 w 52"/>
                  <a:gd name="T9" fmla="*/ 28 h 37"/>
                  <a:gd name="T10" fmla="*/ 28 w 52"/>
                  <a:gd name="T11" fmla="*/ 24 h 37"/>
                  <a:gd name="T12" fmla="*/ 20 w 52"/>
                  <a:gd name="T13" fmla="*/ 28 h 37"/>
                  <a:gd name="T14" fmla="*/ 11 w 52"/>
                  <a:gd name="T15" fmla="*/ 22 h 37"/>
                  <a:gd name="T16" fmla="*/ 7 w 52"/>
                  <a:gd name="T17" fmla="*/ 17 h 37"/>
                  <a:gd name="T18" fmla="*/ 13 w 52"/>
                  <a:gd name="T19" fmla="*/ 13 h 37"/>
                  <a:gd name="T20" fmla="*/ 2 w 52"/>
                  <a:gd name="T21" fmla="*/ 19 h 37"/>
                  <a:gd name="T22" fmla="*/ 0 w 52"/>
                  <a:gd name="T23" fmla="*/ 13 h 37"/>
                  <a:gd name="T24" fmla="*/ 15 w 52"/>
                  <a:gd name="T25" fmla="*/ 7 h 37"/>
                  <a:gd name="T26" fmla="*/ 28 w 52"/>
                  <a:gd name="T27" fmla="*/ 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"/>
                  <a:gd name="T43" fmla="*/ 0 h 37"/>
                  <a:gd name="T44" fmla="*/ 52 w 52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" h="37">
                    <a:moveTo>
                      <a:pt x="28" y="0"/>
                    </a:moveTo>
                    <a:lnTo>
                      <a:pt x="52" y="26"/>
                    </a:lnTo>
                    <a:lnTo>
                      <a:pt x="48" y="33"/>
                    </a:lnTo>
                    <a:lnTo>
                      <a:pt x="35" y="37"/>
                    </a:lnTo>
                    <a:lnTo>
                      <a:pt x="33" y="28"/>
                    </a:lnTo>
                    <a:lnTo>
                      <a:pt x="28" y="24"/>
                    </a:lnTo>
                    <a:lnTo>
                      <a:pt x="20" y="28"/>
                    </a:lnTo>
                    <a:lnTo>
                      <a:pt x="11" y="22"/>
                    </a:lnTo>
                    <a:lnTo>
                      <a:pt x="7" y="17"/>
                    </a:lnTo>
                    <a:lnTo>
                      <a:pt x="13" y="13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15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7" name="Group 71"/>
            <p:cNvGrpSpPr>
              <a:grpSpLocks/>
            </p:cNvGrpSpPr>
            <p:nvPr/>
          </p:nvGrpSpPr>
          <p:grpSpPr bwMode="auto">
            <a:xfrm>
              <a:off x="1248" y="2592"/>
              <a:ext cx="818" cy="885"/>
              <a:chOff x="1149" y="2193"/>
              <a:chExt cx="764" cy="905"/>
            </a:xfrm>
          </p:grpSpPr>
          <p:sp>
            <p:nvSpPr>
              <p:cNvPr id="429" name="Freeform 72"/>
              <p:cNvSpPr>
                <a:spLocks/>
              </p:cNvSpPr>
              <p:nvPr/>
            </p:nvSpPr>
            <p:spPr bwMode="auto">
              <a:xfrm>
                <a:off x="1845" y="2977"/>
                <a:ext cx="68" cy="121"/>
              </a:xfrm>
              <a:custGeom>
                <a:avLst/>
                <a:gdLst>
                  <a:gd name="T0" fmla="*/ 68 w 68"/>
                  <a:gd name="T1" fmla="*/ 0 h 121"/>
                  <a:gd name="T2" fmla="*/ 46 w 68"/>
                  <a:gd name="T3" fmla="*/ 26 h 121"/>
                  <a:gd name="T4" fmla="*/ 20 w 68"/>
                  <a:gd name="T5" fmla="*/ 26 h 121"/>
                  <a:gd name="T6" fmla="*/ 0 w 68"/>
                  <a:gd name="T7" fmla="*/ 41 h 121"/>
                  <a:gd name="T8" fmla="*/ 4 w 68"/>
                  <a:gd name="T9" fmla="*/ 61 h 121"/>
                  <a:gd name="T10" fmla="*/ 4 w 68"/>
                  <a:gd name="T11" fmla="*/ 95 h 121"/>
                  <a:gd name="T12" fmla="*/ 20 w 68"/>
                  <a:gd name="T13" fmla="*/ 121 h 121"/>
                  <a:gd name="T14" fmla="*/ 38 w 68"/>
                  <a:gd name="T15" fmla="*/ 114 h 121"/>
                  <a:gd name="T16" fmla="*/ 42 w 68"/>
                  <a:gd name="T17" fmla="*/ 99 h 121"/>
                  <a:gd name="T18" fmla="*/ 61 w 68"/>
                  <a:gd name="T19" fmla="*/ 65 h 121"/>
                  <a:gd name="T20" fmla="*/ 61 w 68"/>
                  <a:gd name="T21" fmla="*/ 47 h 121"/>
                  <a:gd name="T22" fmla="*/ 68 w 68"/>
                  <a:gd name="T23" fmla="*/ 0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21"/>
                  <a:gd name="T38" fmla="*/ 68 w 68"/>
                  <a:gd name="T39" fmla="*/ 121 h 1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21">
                    <a:moveTo>
                      <a:pt x="68" y="0"/>
                    </a:moveTo>
                    <a:lnTo>
                      <a:pt x="46" y="26"/>
                    </a:lnTo>
                    <a:lnTo>
                      <a:pt x="20" y="26"/>
                    </a:lnTo>
                    <a:lnTo>
                      <a:pt x="0" y="41"/>
                    </a:lnTo>
                    <a:lnTo>
                      <a:pt x="4" y="61"/>
                    </a:lnTo>
                    <a:lnTo>
                      <a:pt x="4" y="95"/>
                    </a:lnTo>
                    <a:lnTo>
                      <a:pt x="20" y="121"/>
                    </a:lnTo>
                    <a:lnTo>
                      <a:pt x="38" y="114"/>
                    </a:lnTo>
                    <a:lnTo>
                      <a:pt x="42" y="99"/>
                    </a:lnTo>
                    <a:lnTo>
                      <a:pt x="61" y="65"/>
                    </a:lnTo>
                    <a:lnTo>
                      <a:pt x="61" y="4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73"/>
              <p:cNvSpPr>
                <a:spLocks/>
              </p:cNvSpPr>
              <p:nvPr/>
            </p:nvSpPr>
            <p:spPr bwMode="auto">
              <a:xfrm>
                <a:off x="1149" y="2193"/>
                <a:ext cx="764" cy="746"/>
              </a:xfrm>
              <a:custGeom>
                <a:avLst/>
                <a:gdLst>
                  <a:gd name="T0" fmla="*/ 11 w 764"/>
                  <a:gd name="T1" fmla="*/ 145 h 746"/>
                  <a:gd name="T2" fmla="*/ 13 w 764"/>
                  <a:gd name="T3" fmla="*/ 174 h 746"/>
                  <a:gd name="T4" fmla="*/ 74 w 764"/>
                  <a:gd name="T5" fmla="*/ 221 h 746"/>
                  <a:gd name="T6" fmla="*/ 122 w 764"/>
                  <a:gd name="T7" fmla="*/ 250 h 746"/>
                  <a:gd name="T8" fmla="*/ 117 w 764"/>
                  <a:gd name="T9" fmla="*/ 289 h 746"/>
                  <a:gd name="T10" fmla="*/ 145 w 764"/>
                  <a:gd name="T11" fmla="*/ 348 h 746"/>
                  <a:gd name="T12" fmla="*/ 158 w 764"/>
                  <a:gd name="T13" fmla="*/ 428 h 746"/>
                  <a:gd name="T14" fmla="*/ 132 w 764"/>
                  <a:gd name="T15" fmla="*/ 428 h 746"/>
                  <a:gd name="T16" fmla="*/ 115 w 764"/>
                  <a:gd name="T17" fmla="*/ 470 h 746"/>
                  <a:gd name="T18" fmla="*/ 98 w 764"/>
                  <a:gd name="T19" fmla="*/ 511 h 746"/>
                  <a:gd name="T20" fmla="*/ 57 w 764"/>
                  <a:gd name="T21" fmla="*/ 583 h 746"/>
                  <a:gd name="T22" fmla="*/ 59 w 764"/>
                  <a:gd name="T23" fmla="*/ 618 h 746"/>
                  <a:gd name="T24" fmla="*/ 161 w 764"/>
                  <a:gd name="T25" fmla="*/ 685 h 746"/>
                  <a:gd name="T26" fmla="*/ 249 w 764"/>
                  <a:gd name="T27" fmla="*/ 726 h 746"/>
                  <a:gd name="T28" fmla="*/ 325 w 764"/>
                  <a:gd name="T29" fmla="*/ 746 h 746"/>
                  <a:gd name="T30" fmla="*/ 353 w 764"/>
                  <a:gd name="T31" fmla="*/ 689 h 746"/>
                  <a:gd name="T32" fmla="*/ 422 w 764"/>
                  <a:gd name="T33" fmla="*/ 664 h 746"/>
                  <a:gd name="T34" fmla="*/ 472 w 764"/>
                  <a:gd name="T35" fmla="*/ 690 h 746"/>
                  <a:gd name="T36" fmla="*/ 541 w 764"/>
                  <a:gd name="T37" fmla="*/ 726 h 746"/>
                  <a:gd name="T38" fmla="*/ 604 w 764"/>
                  <a:gd name="T39" fmla="*/ 711 h 746"/>
                  <a:gd name="T40" fmla="*/ 650 w 764"/>
                  <a:gd name="T41" fmla="*/ 663 h 746"/>
                  <a:gd name="T42" fmla="*/ 622 w 764"/>
                  <a:gd name="T43" fmla="*/ 642 h 746"/>
                  <a:gd name="T44" fmla="*/ 617 w 764"/>
                  <a:gd name="T45" fmla="*/ 574 h 746"/>
                  <a:gd name="T46" fmla="*/ 635 w 764"/>
                  <a:gd name="T47" fmla="*/ 511 h 746"/>
                  <a:gd name="T48" fmla="*/ 635 w 764"/>
                  <a:gd name="T49" fmla="*/ 452 h 746"/>
                  <a:gd name="T50" fmla="*/ 602 w 764"/>
                  <a:gd name="T51" fmla="*/ 454 h 746"/>
                  <a:gd name="T52" fmla="*/ 587 w 764"/>
                  <a:gd name="T53" fmla="*/ 445 h 746"/>
                  <a:gd name="T54" fmla="*/ 622 w 764"/>
                  <a:gd name="T55" fmla="*/ 404 h 746"/>
                  <a:gd name="T56" fmla="*/ 676 w 764"/>
                  <a:gd name="T57" fmla="*/ 352 h 746"/>
                  <a:gd name="T58" fmla="*/ 705 w 764"/>
                  <a:gd name="T59" fmla="*/ 326 h 746"/>
                  <a:gd name="T60" fmla="*/ 727 w 764"/>
                  <a:gd name="T61" fmla="*/ 276 h 746"/>
                  <a:gd name="T62" fmla="*/ 764 w 764"/>
                  <a:gd name="T63" fmla="*/ 234 h 746"/>
                  <a:gd name="T64" fmla="*/ 720 w 764"/>
                  <a:gd name="T65" fmla="*/ 213 h 746"/>
                  <a:gd name="T66" fmla="*/ 667 w 764"/>
                  <a:gd name="T67" fmla="*/ 195 h 746"/>
                  <a:gd name="T68" fmla="*/ 631 w 764"/>
                  <a:gd name="T69" fmla="*/ 163 h 746"/>
                  <a:gd name="T70" fmla="*/ 581 w 764"/>
                  <a:gd name="T71" fmla="*/ 119 h 746"/>
                  <a:gd name="T72" fmla="*/ 539 w 764"/>
                  <a:gd name="T73" fmla="*/ 76 h 746"/>
                  <a:gd name="T74" fmla="*/ 509 w 764"/>
                  <a:gd name="T75" fmla="*/ 30 h 746"/>
                  <a:gd name="T76" fmla="*/ 444 w 764"/>
                  <a:gd name="T77" fmla="*/ 2 h 746"/>
                  <a:gd name="T78" fmla="*/ 416 w 764"/>
                  <a:gd name="T79" fmla="*/ 35 h 746"/>
                  <a:gd name="T80" fmla="*/ 318 w 764"/>
                  <a:gd name="T81" fmla="*/ 87 h 746"/>
                  <a:gd name="T82" fmla="*/ 266 w 764"/>
                  <a:gd name="T83" fmla="*/ 104 h 746"/>
                  <a:gd name="T84" fmla="*/ 220 w 764"/>
                  <a:gd name="T85" fmla="*/ 78 h 746"/>
                  <a:gd name="T86" fmla="*/ 199 w 764"/>
                  <a:gd name="T87" fmla="*/ 56 h 746"/>
                  <a:gd name="T88" fmla="*/ 205 w 764"/>
                  <a:gd name="T89" fmla="*/ 83 h 746"/>
                  <a:gd name="T90" fmla="*/ 198 w 764"/>
                  <a:gd name="T91" fmla="*/ 113 h 746"/>
                  <a:gd name="T92" fmla="*/ 182 w 764"/>
                  <a:gd name="T93" fmla="*/ 137 h 746"/>
                  <a:gd name="T94" fmla="*/ 141 w 764"/>
                  <a:gd name="T95" fmla="*/ 126 h 746"/>
                  <a:gd name="T96" fmla="*/ 93 w 764"/>
                  <a:gd name="T97" fmla="*/ 96 h 746"/>
                  <a:gd name="T98" fmla="*/ 59 w 764"/>
                  <a:gd name="T99" fmla="*/ 108 h 7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64"/>
                  <a:gd name="T151" fmla="*/ 0 h 746"/>
                  <a:gd name="T152" fmla="*/ 764 w 764"/>
                  <a:gd name="T153" fmla="*/ 746 h 7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64" h="746">
                    <a:moveTo>
                      <a:pt x="13" y="106"/>
                    </a:moveTo>
                    <a:lnTo>
                      <a:pt x="20" y="124"/>
                    </a:lnTo>
                    <a:lnTo>
                      <a:pt x="13" y="139"/>
                    </a:lnTo>
                    <a:lnTo>
                      <a:pt x="11" y="145"/>
                    </a:lnTo>
                    <a:lnTo>
                      <a:pt x="0" y="141"/>
                    </a:lnTo>
                    <a:lnTo>
                      <a:pt x="4" y="150"/>
                    </a:lnTo>
                    <a:lnTo>
                      <a:pt x="4" y="159"/>
                    </a:lnTo>
                    <a:lnTo>
                      <a:pt x="13" y="174"/>
                    </a:lnTo>
                    <a:lnTo>
                      <a:pt x="30" y="169"/>
                    </a:lnTo>
                    <a:lnTo>
                      <a:pt x="52" y="193"/>
                    </a:lnTo>
                    <a:lnTo>
                      <a:pt x="61" y="209"/>
                    </a:lnTo>
                    <a:lnTo>
                      <a:pt x="74" y="221"/>
                    </a:lnTo>
                    <a:lnTo>
                      <a:pt x="91" y="221"/>
                    </a:lnTo>
                    <a:lnTo>
                      <a:pt x="98" y="235"/>
                    </a:lnTo>
                    <a:lnTo>
                      <a:pt x="113" y="248"/>
                    </a:lnTo>
                    <a:lnTo>
                      <a:pt x="122" y="250"/>
                    </a:lnTo>
                    <a:lnTo>
                      <a:pt x="124" y="255"/>
                    </a:lnTo>
                    <a:lnTo>
                      <a:pt x="119" y="267"/>
                    </a:lnTo>
                    <a:lnTo>
                      <a:pt x="119" y="278"/>
                    </a:lnTo>
                    <a:lnTo>
                      <a:pt x="117" y="289"/>
                    </a:lnTo>
                    <a:lnTo>
                      <a:pt x="113" y="308"/>
                    </a:lnTo>
                    <a:lnTo>
                      <a:pt x="128" y="326"/>
                    </a:lnTo>
                    <a:lnTo>
                      <a:pt x="145" y="339"/>
                    </a:lnTo>
                    <a:lnTo>
                      <a:pt x="145" y="348"/>
                    </a:lnTo>
                    <a:lnTo>
                      <a:pt x="143" y="380"/>
                    </a:lnTo>
                    <a:lnTo>
                      <a:pt x="139" y="406"/>
                    </a:lnTo>
                    <a:lnTo>
                      <a:pt x="143" y="417"/>
                    </a:lnTo>
                    <a:lnTo>
                      <a:pt x="158" y="428"/>
                    </a:lnTo>
                    <a:lnTo>
                      <a:pt x="158" y="450"/>
                    </a:lnTo>
                    <a:lnTo>
                      <a:pt x="158" y="466"/>
                    </a:lnTo>
                    <a:lnTo>
                      <a:pt x="141" y="443"/>
                    </a:lnTo>
                    <a:lnTo>
                      <a:pt x="132" y="428"/>
                    </a:lnTo>
                    <a:lnTo>
                      <a:pt x="126" y="432"/>
                    </a:lnTo>
                    <a:lnTo>
                      <a:pt x="130" y="443"/>
                    </a:lnTo>
                    <a:lnTo>
                      <a:pt x="124" y="456"/>
                    </a:lnTo>
                    <a:lnTo>
                      <a:pt x="115" y="470"/>
                    </a:lnTo>
                    <a:lnTo>
                      <a:pt x="109" y="479"/>
                    </a:lnTo>
                    <a:lnTo>
                      <a:pt x="117" y="488"/>
                    </a:lnTo>
                    <a:lnTo>
                      <a:pt x="111" y="498"/>
                    </a:lnTo>
                    <a:lnTo>
                      <a:pt x="98" y="511"/>
                    </a:lnTo>
                    <a:lnTo>
                      <a:pt x="96" y="522"/>
                    </a:lnTo>
                    <a:lnTo>
                      <a:pt x="89" y="535"/>
                    </a:lnTo>
                    <a:lnTo>
                      <a:pt x="69" y="559"/>
                    </a:lnTo>
                    <a:lnTo>
                      <a:pt x="57" y="583"/>
                    </a:lnTo>
                    <a:lnTo>
                      <a:pt x="57" y="587"/>
                    </a:lnTo>
                    <a:lnTo>
                      <a:pt x="63" y="594"/>
                    </a:lnTo>
                    <a:lnTo>
                      <a:pt x="56" y="605"/>
                    </a:lnTo>
                    <a:lnTo>
                      <a:pt x="59" y="618"/>
                    </a:lnTo>
                    <a:lnTo>
                      <a:pt x="70" y="635"/>
                    </a:lnTo>
                    <a:lnTo>
                      <a:pt x="117" y="661"/>
                    </a:lnTo>
                    <a:lnTo>
                      <a:pt x="150" y="689"/>
                    </a:lnTo>
                    <a:lnTo>
                      <a:pt x="161" y="685"/>
                    </a:lnTo>
                    <a:lnTo>
                      <a:pt x="178" y="679"/>
                    </a:lnTo>
                    <a:lnTo>
                      <a:pt x="236" y="703"/>
                    </a:lnTo>
                    <a:lnTo>
                      <a:pt x="244" y="711"/>
                    </a:lnTo>
                    <a:lnTo>
                      <a:pt x="249" y="726"/>
                    </a:lnTo>
                    <a:lnTo>
                      <a:pt x="259" y="731"/>
                    </a:lnTo>
                    <a:lnTo>
                      <a:pt x="272" y="733"/>
                    </a:lnTo>
                    <a:lnTo>
                      <a:pt x="292" y="744"/>
                    </a:lnTo>
                    <a:lnTo>
                      <a:pt x="325" y="746"/>
                    </a:lnTo>
                    <a:lnTo>
                      <a:pt x="335" y="733"/>
                    </a:lnTo>
                    <a:lnTo>
                      <a:pt x="338" y="718"/>
                    </a:lnTo>
                    <a:lnTo>
                      <a:pt x="338" y="702"/>
                    </a:lnTo>
                    <a:lnTo>
                      <a:pt x="353" y="689"/>
                    </a:lnTo>
                    <a:lnTo>
                      <a:pt x="381" y="674"/>
                    </a:lnTo>
                    <a:lnTo>
                      <a:pt x="394" y="672"/>
                    </a:lnTo>
                    <a:lnTo>
                      <a:pt x="409" y="664"/>
                    </a:lnTo>
                    <a:lnTo>
                      <a:pt x="422" y="664"/>
                    </a:lnTo>
                    <a:lnTo>
                      <a:pt x="437" y="674"/>
                    </a:lnTo>
                    <a:lnTo>
                      <a:pt x="448" y="687"/>
                    </a:lnTo>
                    <a:lnTo>
                      <a:pt x="461" y="687"/>
                    </a:lnTo>
                    <a:lnTo>
                      <a:pt x="472" y="690"/>
                    </a:lnTo>
                    <a:lnTo>
                      <a:pt x="494" y="692"/>
                    </a:lnTo>
                    <a:lnTo>
                      <a:pt x="509" y="711"/>
                    </a:lnTo>
                    <a:lnTo>
                      <a:pt x="522" y="720"/>
                    </a:lnTo>
                    <a:lnTo>
                      <a:pt x="541" y="726"/>
                    </a:lnTo>
                    <a:lnTo>
                      <a:pt x="557" y="735"/>
                    </a:lnTo>
                    <a:lnTo>
                      <a:pt x="566" y="737"/>
                    </a:lnTo>
                    <a:lnTo>
                      <a:pt x="589" y="714"/>
                    </a:lnTo>
                    <a:lnTo>
                      <a:pt x="604" y="711"/>
                    </a:lnTo>
                    <a:lnTo>
                      <a:pt x="615" y="702"/>
                    </a:lnTo>
                    <a:lnTo>
                      <a:pt x="631" y="690"/>
                    </a:lnTo>
                    <a:lnTo>
                      <a:pt x="652" y="689"/>
                    </a:lnTo>
                    <a:lnTo>
                      <a:pt x="650" y="663"/>
                    </a:lnTo>
                    <a:lnTo>
                      <a:pt x="646" y="655"/>
                    </a:lnTo>
                    <a:lnTo>
                      <a:pt x="637" y="642"/>
                    </a:lnTo>
                    <a:lnTo>
                      <a:pt x="630" y="644"/>
                    </a:lnTo>
                    <a:lnTo>
                      <a:pt x="622" y="642"/>
                    </a:lnTo>
                    <a:lnTo>
                      <a:pt x="615" y="631"/>
                    </a:lnTo>
                    <a:lnTo>
                      <a:pt x="613" y="605"/>
                    </a:lnTo>
                    <a:lnTo>
                      <a:pt x="628" y="588"/>
                    </a:lnTo>
                    <a:lnTo>
                      <a:pt x="617" y="574"/>
                    </a:lnTo>
                    <a:lnTo>
                      <a:pt x="617" y="568"/>
                    </a:lnTo>
                    <a:lnTo>
                      <a:pt x="639" y="546"/>
                    </a:lnTo>
                    <a:lnTo>
                      <a:pt x="639" y="538"/>
                    </a:lnTo>
                    <a:lnTo>
                      <a:pt x="635" y="511"/>
                    </a:lnTo>
                    <a:lnTo>
                      <a:pt x="648" y="498"/>
                    </a:lnTo>
                    <a:lnTo>
                      <a:pt x="637" y="483"/>
                    </a:lnTo>
                    <a:lnTo>
                      <a:pt x="637" y="472"/>
                    </a:lnTo>
                    <a:lnTo>
                      <a:pt x="635" y="452"/>
                    </a:lnTo>
                    <a:lnTo>
                      <a:pt x="630" y="447"/>
                    </a:lnTo>
                    <a:lnTo>
                      <a:pt x="617" y="447"/>
                    </a:lnTo>
                    <a:lnTo>
                      <a:pt x="605" y="450"/>
                    </a:lnTo>
                    <a:lnTo>
                      <a:pt x="602" y="454"/>
                    </a:lnTo>
                    <a:lnTo>
                      <a:pt x="594" y="462"/>
                    </a:lnTo>
                    <a:lnTo>
                      <a:pt x="583" y="466"/>
                    </a:lnTo>
                    <a:lnTo>
                      <a:pt x="579" y="454"/>
                    </a:lnTo>
                    <a:lnTo>
                      <a:pt x="587" y="445"/>
                    </a:lnTo>
                    <a:lnTo>
                      <a:pt x="591" y="437"/>
                    </a:lnTo>
                    <a:lnTo>
                      <a:pt x="591" y="428"/>
                    </a:lnTo>
                    <a:lnTo>
                      <a:pt x="611" y="408"/>
                    </a:lnTo>
                    <a:lnTo>
                      <a:pt x="622" y="404"/>
                    </a:lnTo>
                    <a:lnTo>
                      <a:pt x="624" y="389"/>
                    </a:lnTo>
                    <a:lnTo>
                      <a:pt x="635" y="376"/>
                    </a:lnTo>
                    <a:lnTo>
                      <a:pt x="667" y="352"/>
                    </a:lnTo>
                    <a:lnTo>
                      <a:pt x="676" y="352"/>
                    </a:lnTo>
                    <a:lnTo>
                      <a:pt x="680" y="343"/>
                    </a:lnTo>
                    <a:lnTo>
                      <a:pt x="691" y="332"/>
                    </a:lnTo>
                    <a:lnTo>
                      <a:pt x="700" y="332"/>
                    </a:lnTo>
                    <a:lnTo>
                      <a:pt x="705" y="326"/>
                    </a:lnTo>
                    <a:lnTo>
                      <a:pt x="710" y="322"/>
                    </a:lnTo>
                    <a:lnTo>
                      <a:pt x="718" y="309"/>
                    </a:lnTo>
                    <a:lnTo>
                      <a:pt x="725" y="289"/>
                    </a:lnTo>
                    <a:lnTo>
                      <a:pt x="727" y="276"/>
                    </a:lnTo>
                    <a:lnTo>
                      <a:pt x="727" y="265"/>
                    </a:lnTo>
                    <a:lnTo>
                      <a:pt x="738" y="252"/>
                    </a:lnTo>
                    <a:lnTo>
                      <a:pt x="755" y="243"/>
                    </a:lnTo>
                    <a:lnTo>
                      <a:pt x="764" y="234"/>
                    </a:lnTo>
                    <a:lnTo>
                      <a:pt x="764" y="230"/>
                    </a:lnTo>
                    <a:lnTo>
                      <a:pt x="749" y="219"/>
                    </a:lnTo>
                    <a:lnTo>
                      <a:pt x="742" y="215"/>
                    </a:lnTo>
                    <a:lnTo>
                      <a:pt x="720" y="213"/>
                    </a:lnTo>
                    <a:lnTo>
                      <a:pt x="694" y="209"/>
                    </a:lnTo>
                    <a:lnTo>
                      <a:pt x="685" y="208"/>
                    </a:lnTo>
                    <a:lnTo>
                      <a:pt x="676" y="204"/>
                    </a:lnTo>
                    <a:lnTo>
                      <a:pt x="667" y="195"/>
                    </a:lnTo>
                    <a:lnTo>
                      <a:pt x="659" y="180"/>
                    </a:lnTo>
                    <a:lnTo>
                      <a:pt x="652" y="171"/>
                    </a:lnTo>
                    <a:lnTo>
                      <a:pt x="642" y="167"/>
                    </a:lnTo>
                    <a:lnTo>
                      <a:pt x="631" y="163"/>
                    </a:lnTo>
                    <a:lnTo>
                      <a:pt x="626" y="161"/>
                    </a:lnTo>
                    <a:lnTo>
                      <a:pt x="611" y="148"/>
                    </a:lnTo>
                    <a:lnTo>
                      <a:pt x="592" y="133"/>
                    </a:lnTo>
                    <a:lnTo>
                      <a:pt x="581" y="119"/>
                    </a:lnTo>
                    <a:lnTo>
                      <a:pt x="568" y="115"/>
                    </a:lnTo>
                    <a:lnTo>
                      <a:pt x="561" y="109"/>
                    </a:lnTo>
                    <a:lnTo>
                      <a:pt x="555" y="95"/>
                    </a:lnTo>
                    <a:lnTo>
                      <a:pt x="539" y="76"/>
                    </a:lnTo>
                    <a:lnTo>
                      <a:pt x="535" y="63"/>
                    </a:lnTo>
                    <a:lnTo>
                      <a:pt x="522" y="50"/>
                    </a:lnTo>
                    <a:lnTo>
                      <a:pt x="516" y="39"/>
                    </a:lnTo>
                    <a:lnTo>
                      <a:pt x="509" y="30"/>
                    </a:lnTo>
                    <a:lnTo>
                      <a:pt x="496" y="20"/>
                    </a:lnTo>
                    <a:lnTo>
                      <a:pt x="483" y="6"/>
                    </a:lnTo>
                    <a:lnTo>
                      <a:pt x="472" y="0"/>
                    </a:lnTo>
                    <a:lnTo>
                      <a:pt x="444" y="2"/>
                    </a:lnTo>
                    <a:lnTo>
                      <a:pt x="433" y="2"/>
                    </a:lnTo>
                    <a:lnTo>
                      <a:pt x="418" y="13"/>
                    </a:lnTo>
                    <a:lnTo>
                      <a:pt x="427" y="22"/>
                    </a:lnTo>
                    <a:lnTo>
                      <a:pt x="416" y="35"/>
                    </a:lnTo>
                    <a:lnTo>
                      <a:pt x="388" y="70"/>
                    </a:lnTo>
                    <a:lnTo>
                      <a:pt x="374" y="78"/>
                    </a:lnTo>
                    <a:lnTo>
                      <a:pt x="335" y="82"/>
                    </a:lnTo>
                    <a:lnTo>
                      <a:pt x="318" y="87"/>
                    </a:lnTo>
                    <a:lnTo>
                      <a:pt x="309" y="96"/>
                    </a:lnTo>
                    <a:lnTo>
                      <a:pt x="305" y="104"/>
                    </a:lnTo>
                    <a:lnTo>
                      <a:pt x="290" y="100"/>
                    </a:lnTo>
                    <a:lnTo>
                      <a:pt x="266" y="104"/>
                    </a:lnTo>
                    <a:lnTo>
                      <a:pt x="251" y="102"/>
                    </a:lnTo>
                    <a:lnTo>
                      <a:pt x="238" y="93"/>
                    </a:lnTo>
                    <a:lnTo>
                      <a:pt x="229" y="82"/>
                    </a:lnTo>
                    <a:lnTo>
                      <a:pt x="220" y="78"/>
                    </a:lnTo>
                    <a:lnTo>
                      <a:pt x="227" y="69"/>
                    </a:lnTo>
                    <a:lnTo>
                      <a:pt x="216" y="59"/>
                    </a:lnTo>
                    <a:lnTo>
                      <a:pt x="207" y="57"/>
                    </a:lnTo>
                    <a:lnTo>
                      <a:pt x="199" y="56"/>
                    </a:lnTo>
                    <a:lnTo>
                      <a:pt x="198" y="59"/>
                    </a:lnTo>
                    <a:lnTo>
                      <a:pt x="205" y="67"/>
                    </a:lnTo>
                    <a:lnTo>
                      <a:pt x="201" y="72"/>
                    </a:lnTo>
                    <a:lnTo>
                      <a:pt x="205" y="83"/>
                    </a:lnTo>
                    <a:lnTo>
                      <a:pt x="207" y="96"/>
                    </a:lnTo>
                    <a:lnTo>
                      <a:pt x="207" y="106"/>
                    </a:lnTo>
                    <a:lnTo>
                      <a:pt x="205" y="108"/>
                    </a:lnTo>
                    <a:lnTo>
                      <a:pt x="198" y="113"/>
                    </a:lnTo>
                    <a:lnTo>
                      <a:pt x="196" y="122"/>
                    </a:lnTo>
                    <a:lnTo>
                      <a:pt x="196" y="132"/>
                    </a:lnTo>
                    <a:lnTo>
                      <a:pt x="194" y="139"/>
                    </a:lnTo>
                    <a:lnTo>
                      <a:pt x="182" y="137"/>
                    </a:lnTo>
                    <a:lnTo>
                      <a:pt x="169" y="130"/>
                    </a:lnTo>
                    <a:lnTo>
                      <a:pt x="161" y="137"/>
                    </a:lnTo>
                    <a:lnTo>
                      <a:pt x="148" y="128"/>
                    </a:lnTo>
                    <a:lnTo>
                      <a:pt x="141" y="126"/>
                    </a:lnTo>
                    <a:lnTo>
                      <a:pt x="132" y="133"/>
                    </a:lnTo>
                    <a:lnTo>
                      <a:pt x="124" y="132"/>
                    </a:lnTo>
                    <a:lnTo>
                      <a:pt x="124" y="126"/>
                    </a:lnTo>
                    <a:lnTo>
                      <a:pt x="93" y="96"/>
                    </a:lnTo>
                    <a:lnTo>
                      <a:pt x="85" y="95"/>
                    </a:lnTo>
                    <a:lnTo>
                      <a:pt x="80" y="100"/>
                    </a:lnTo>
                    <a:lnTo>
                      <a:pt x="67" y="106"/>
                    </a:lnTo>
                    <a:lnTo>
                      <a:pt x="59" y="108"/>
                    </a:lnTo>
                    <a:lnTo>
                      <a:pt x="50" y="98"/>
                    </a:lnTo>
                    <a:lnTo>
                      <a:pt x="28" y="98"/>
                    </a:lnTo>
                    <a:lnTo>
                      <a:pt x="13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8" name="Freeform 74"/>
            <p:cNvSpPr>
              <a:spLocks/>
            </p:cNvSpPr>
            <p:nvPr/>
          </p:nvSpPr>
          <p:spPr bwMode="auto">
            <a:xfrm>
              <a:off x="2838" y="2094"/>
              <a:ext cx="396" cy="189"/>
            </a:xfrm>
            <a:custGeom>
              <a:avLst/>
              <a:gdLst>
                <a:gd name="T0" fmla="*/ 1149 w 371"/>
                <a:gd name="T1" fmla="*/ 26 h 193"/>
                <a:gd name="T2" fmla="*/ 1052 w 371"/>
                <a:gd name="T3" fmla="*/ 24 h 193"/>
                <a:gd name="T4" fmla="*/ 756 w 371"/>
                <a:gd name="T5" fmla="*/ 24 h 193"/>
                <a:gd name="T6" fmla="*/ 405 w 371"/>
                <a:gd name="T7" fmla="*/ 24 h 193"/>
                <a:gd name="T8" fmla="*/ 199 w 371"/>
                <a:gd name="T9" fmla="*/ 41 h 193"/>
                <a:gd name="T10" fmla="*/ 153 w 371"/>
                <a:gd name="T11" fmla="*/ 49 h 193"/>
                <a:gd name="T12" fmla="*/ 0 w 371"/>
                <a:gd name="T13" fmla="*/ 56 h 193"/>
                <a:gd name="T14" fmla="*/ 4 w 371"/>
                <a:gd name="T15" fmla="*/ 66 h 193"/>
                <a:gd name="T16" fmla="*/ 174 w 371"/>
                <a:gd name="T17" fmla="*/ 74 h 193"/>
                <a:gd name="T18" fmla="*/ 598 w 371"/>
                <a:gd name="T19" fmla="*/ 67 h 193"/>
                <a:gd name="T20" fmla="*/ 884 w 371"/>
                <a:gd name="T21" fmla="*/ 66 h 193"/>
                <a:gd name="T22" fmla="*/ 1267 w 371"/>
                <a:gd name="T23" fmla="*/ 69 h 193"/>
                <a:gd name="T24" fmla="*/ 1591 w 371"/>
                <a:gd name="T25" fmla="*/ 66 h 193"/>
                <a:gd name="T26" fmla="*/ 1824 w 371"/>
                <a:gd name="T27" fmla="*/ 68 h 193"/>
                <a:gd name="T28" fmla="*/ 2141 w 371"/>
                <a:gd name="T29" fmla="*/ 66 h 193"/>
                <a:gd name="T30" fmla="*/ 2486 w 371"/>
                <a:gd name="T31" fmla="*/ 66 h 193"/>
                <a:gd name="T32" fmla="*/ 2851 w 371"/>
                <a:gd name="T33" fmla="*/ 72 h 193"/>
                <a:gd name="T34" fmla="*/ 3332 w 371"/>
                <a:gd name="T35" fmla="*/ 80 h 193"/>
                <a:gd name="T36" fmla="*/ 3606 w 371"/>
                <a:gd name="T37" fmla="*/ 86 h 193"/>
                <a:gd name="T38" fmla="*/ 4039 w 371"/>
                <a:gd name="T39" fmla="*/ 82 h 193"/>
                <a:gd name="T40" fmla="*/ 4248 w 371"/>
                <a:gd name="T41" fmla="*/ 73 h 193"/>
                <a:gd name="T42" fmla="*/ 4631 w 371"/>
                <a:gd name="T43" fmla="*/ 61 h 193"/>
                <a:gd name="T44" fmla="*/ 4669 w 371"/>
                <a:gd name="T45" fmla="*/ 42 h 193"/>
                <a:gd name="T46" fmla="*/ 4335 w 371"/>
                <a:gd name="T47" fmla="*/ 30 h 193"/>
                <a:gd name="T48" fmla="*/ 4171 w 371"/>
                <a:gd name="T49" fmla="*/ 24 h 193"/>
                <a:gd name="T50" fmla="*/ 3849 w 371"/>
                <a:gd name="T51" fmla="*/ 19 h 193"/>
                <a:gd name="T52" fmla="*/ 3321 w 371"/>
                <a:gd name="T53" fmla="*/ 24 h 193"/>
                <a:gd name="T54" fmla="*/ 2985 w 371"/>
                <a:gd name="T55" fmla="*/ 19 h 193"/>
                <a:gd name="T56" fmla="*/ 2697 w 371"/>
                <a:gd name="T57" fmla="*/ 4 h 193"/>
                <a:gd name="T58" fmla="*/ 2439 w 371"/>
                <a:gd name="T59" fmla="*/ 0 h 193"/>
                <a:gd name="T60" fmla="*/ 2134 w 371"/>
                <a:gd name="T61" fmla="*/ 4 h 193"/>
                <a:gd name="T62" fmla="*/ 1971 w 371"/>
                <a:gd name="T63" fmla="*/ 19 h 193"/>
                <a:gd name="T64" fmla="*/ 2019 w 371"/>
                <a:gd name="T65" fmla="*/ 24 h 193"/>
                <a:gd name="T66" fmla="*/ 1824 w 371"/>
                <a:gd name="T67" fmla="*/ 39 h 193"/>
                <a:gd name="T68" fmla="*/ 1644 w 371"/>
                <a:gd name="T69" fmla="*/ 39 h 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1"/>
                <a:gd name="T106" fmla="*/ 0 h 193"/>
                <a:gd name="T107" fmla="*/ 371 w 371"/>
                <a:gd name="T108" fmla="*/ 193 h 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1" h="193">
                  <a:moveTo>
                    <a:pt x="109" y="76"/>
                  </a:moveTo>
                  <a:lnTo>
                    <a:pt x="91" y="65"/>
                  </a:lnTo>
                  <a:lnTo>
                    <a:pt x="87" y="52"/>
                  </a:lnTo>
                  <a:lnTo>
                    <a:pt x="83" y="39"/>
                  </a:lnTo>
                  <a:lnTo>
                    <a:pt x="74" y="26"/>
                  </a:lnTo>
                  <a:lnTo>
                    <a:pt x="59" y="26"/>
                  </a:lnTo>
                  <a:lnTo>
                    <a:pt x="48" y="32"/>
                  </a:lnTo>
                  <a:lnTo>
                    <a:pt x="33" y="46"/>
                  </a:lnTo>
                  <a:lnTo>
                    <a:pt x="15" y="80"/>
                  </a:lnTo>
                  <a:lnTo>
                    <a:pt x="17" y="89"/>
                  </a:lnTo>
                  <a:lnTo>
                    <a:pt x="17" y="98"/>
                  </a:lnTo>
                  <a:lnTo>
                    <a:pt x="13" y="104"/>
                  </a:lnTo>
                  <a:lnTo>
                    <a:pt x="6" y="111"/>
                  </a:lnTo>
                  <a:lnTo>
                    <a:pt x="0" y="119"/>
                  </a:lnTo>
                  <a:lnTo>
                    <a:pt x="4" y="128"/>
                  </a:lnTo>
                  <a:lnTo>
                    <a:pt x="4" y="149"/>
                  </a:lnTo>
                  <a:lnTo>
                    <a:pt x="7" y="165"/>
                  </a:lnTo>
                  <a:lnTo>
                    <a:pt x="15" y="169"/>
                  </a:lnTo>
                  <a:lnTo>
                    <a:pt x="30" y="163"/>
                  </a:lnTo>
                  <a:lnTo>
                    <a:pt x="48" y="152"/>
                  </a:lnTo>
                  <a:lnTo>
                    <a:pt x="56" y="145"/>
                  </a:lnTo>
                  <a:lnTo>
                    <a:pt x="70" y="149"/>
                  </a:lnTo>
                  <a:lnTo>
                    <a:pt x="85" y="152"/>
                  </a:lnTo>
                  <a:lnTo>
                    <a:pt x="98" y="156"/>
                  </a:lnTo>
                  <a:lnTo>
                    <a:pt x="107" y="160"/>
                  </a:lnTo>
                  <a:lnTo>
                    <a:pt x="126" y="149"/>
                  </a:lnTo>
                  <a:lnTo>
                    <a:pt x="135" y="149"/>
                  </a:lnTo>
                  <a:lnTo>
                    <a:pt x="144" y="154"/>
                  </a:lnTo>
                  <a:lnTo>
                    <a:pt x="157" y="158"/>
                  </a:lnTo>
                  <a:lnTo>
                    <a:pt x="168" y="149"/>
                  </a:lnTo>
                  <a:lnTo>
                    <a:pt x="185" y="145"/>
                  </a:lnTo>
                  <a:lnTo>
                    <a:pt x="196" y="147"/>
                  </a:lnTo>
                  <a:lnTo>
                    <a:pt x="205" y="163"/>
                  </a:lnTo>
                  <a:lnTo>
                    <a:pt x="224" y="165"/>
                  </a:lnTo>
                  <a:lnTo>
                    <a:pt x="247" y="163"/>
                  </a:lnTo>
                  <a:lnTo>
                    <a:pt x="262" y="181"/>
                  </a:lnTo>
                  <a:lnTo>
                    <a:pt x="273" y="191"/>
                  </a:lnTo>
                  <a:lnTo>
                    <a:pt x="284" y="193"/>
                  </a:lnTo>
                  <a:lnTo>
                    <a:pt x="301" y="186"/>
                  </a:lnTo>
                  <a:lnTo>
                    <a:pt x="317" y="184"/>
                  </a:lnTo>
                  <a:lnTo>
                    <a:pt x="328" y="176"/>
                  </a:lnTo>
                  <a:lnTo>
                    <a:pt x="334" y="167"/>
                  </a:lnTo>
                  <a:lnTo>
                    <a:pt x="354" y="145"/>
                  </a:lnTo>
                  <a:lnTo>
                    <a:pt x="365" y="134"/>
                  </a:lnTo>
                  <a:lnTo>
                    <a:pt x="371" y="117"/>
                  </a:lnTo>
                  <a:lnTo>
                    <a:pt x="367" y="91"/>
                  </a:lnTo>
                  <a:lnTo>
                    <a:pt x="358" y="85"/>
                  </a:lnTo>
                  <a:lnTo>
                    <a:pt x="341" y="69"/>
                  </a:lnTo>
                  <a:lnTo>
                    <a:pt x="334" y="52"/>
                  </a:lnTo>
                  <a:lnTo>
                    <a:pt x="327" y="33"/>
                  </a:lnTo>
                  <a:lnTo>
                    <a:pt x="312" y="20"/>
                  </a:lnTo>
                  <a:lnTo>
                    <a:pt x="303" y="19"/>
                  </a:lnTo>
                  <a:lnTo>
                    <a:pt x="273" y="20"/>
                  </a:lnTo>
                  <a:lnTo>
                    <a:pt x="260" y="30"/>
                  </a:lnTo>
                  <a:lnTo>
                    <a:pt x="251" y="33"/>
                  </a:lnTo>
                  <a:lnTo>
                    <a:pt x="235" y="19"/>
                  </a:lnTo>
                  <a:lnTo>
                    <a:pt x="222" y="13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8" y="4"/>
                  </a:lnTo>
                  <a:lnTo>
                    <a:pt x="167" y="4"/>
                  </a:lnTo>
                  <a:lnTo>
                    <a:pt x="161" y="9"/>
                  </a:lnTo>
                  <a:lnTo>
                    <a:pt x="155" y="19"/>
                  </a:lnTo>
                  <a:lnTo>
                    <a:pt x="155" y="39"/>
                  </a:lnTo>
                  <a:lnTo>
                    <a:pt x="159" y="61"/>
                  </a:lnTo>
                  <a:lnTo>
                    <a:pt x="159" y="71"/>
                  </a:lnTo>
                  <a:lnTo>
                    <a:pt x="144" y="85"/>
                  </a:lnTo>
                  <a:lnTo>
                    <a:pt x="135" y="93"/>
                  </a:lnTo>
                  <a:lnTo>
                    <a:pt x="128" y="84"/>
                  </a:lnTo>
                  <a:lnTo>
                    <a:pt x="109" y="76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9" name="Group 75"/>
            <p:cNvGrpSpPr>
              <a:grpSpLocks/>
            </p:cNvGrpSpPr>
            <p:nvPr/>
          </p:nvGrpSpPr>
          <p:grpSpPr bwMode="auto">
            <a:xfrm>
              <a:off x="1255" y="1839"/>
              <a:ext cx="483" cy="739"/>
              <a:chOff x="1157" y="1431"/>
              <a:chExt cx="452" cy="755"/>
            </a:xfrm>
          </p:grpSpPr>
          <p:sp>
            <p:nvSpPr>
              <p:cNvPr id="423" name="Freeform 76"/>
              <p:cNvSpPr>
                <a:spLocks/>
              </p:cNvSpPr>
              <p:nvPr/>
            </p:nvSpPr>
            <p:spPr bwMode="auto">
              <a:xfrm>
                <a:off x="1157" y="1440"/>
                <a:ext cx="452" cy="746"/>
              </a:xfrm>
              <a:custGeom>
                <a:avLst/>
                <a:gdLst>
                  <a:gd name="T0" fmla="*/ 147 w 452"/>
                  <a:gd name="T1" fmla="*/ 515 h 746"/>
                  <a:gd name="T2" fmla="*/ 97 w 452"/>
                  <a:gd name="T3" fmla="*/ 549 h 746"/>
                  <a:gd name="T4" fmla="*/ 84 w 452"/>
                  <a:gd name="T5" fmla="*/ 580 h 746"/>
                  <a:gd name="T6" fmla="*/ 113 w 452"/>
                  <a:gd name="T7" fmla="*/ 597 h 746"/>
                  <a:gd name="T8" fmla="*/ 137 w 452"/>
                  <a:gd name="T9" fmla="*/ 608 h 746"/>
                  <a:gd name="T10" fmla="*/ 181 w 452"/>
                  <a:gd name="T11" fmla="*/ 617 h 746"/>
                  <a:gd name="T12" fmla="*/ 152 w 452"/>
                  <a:gd name="T13" fmla="*/ 651 h 746"/>
                  <a:gd name="T14" fmla="*/ 87 w 452"/>
                  <a:gd name="T15" fmla="*/ 632 h 746"/>
                  <a:gd name="T16" fmla="*/ 41 w 452"/>
                  <a:gd name="T17" fmla="*/ 671 h 746"/>
                  <a:gd name="T18" fmla="*/ 2 w 452"/>
                  <a:gd name="T19" fmla="*/ 691 h 746"/>
                  <a:gd name="T20" fmla="*/ 22 w 452"/>
                  <a:gd name="T21" fmla="*/ 708 h 746"/>
                  <a:gd name="T22" fmla="*/ 59 w 452"/>
                  <a:gd name="T23" fmla="*/ 702 h 746"/>
                  <a:gd name="T24" fmla="*/ 110 w 452"/>
                  <a:gd name="T25" fmla="*/ 724 h 746"/>
                  <a:gd name="T26" fmla="*/ 148 w 452"/>
                  <a:gd name="T27" fmla="*/ 689 h 746"/>
                  <a:gd name="T28" fmla="*/ 183 w 452"/>
                  <a:gd name="T29" fmla="*/ 710 h 746"/>
                  <a:gd name="T30" fmla="*/ 231 w 452"/>
                  <a:gd name="T31" fmla="*/ 717 h 746"/>
                  <a:gd name="T32" fmla="*/ 266 w 452"/>
                  <a:gd name="T33" fmla="*/ 714 h 746"/>
                  <a:gd name="T34" fmla="*/ 315 w 452"/>
                  <a:gd name="T35" fmla="*/ 735 h 746"/>
                  <a:gd name="T36" fmla="*/ 357 w 452"/>
                  <a:gd name="T37" fmla="*/ 739 h 746"/>
                  <a:gd name="T38" fmla="*/ 398 w 452"/>
                  <a:gd name="T39" fmla="*/ 724 h 746"/>
                  <a:gd name="T40" fmla="*/ 381 w 452"/>
                  <a:gd name="T41" fmla="*/ 689 h 746"/>
                  <a:gd name="T42" fmla="*/ 383 w 452"/>
                  <a:gd name="T43" fmla="*/ 667 h 746"/>
                  <a:gd name="T44" fmla="*/ 437 w 452"/>
                  <a:gd name="T45" fmla="*/ 632 h 746"/>
                  <a:gd name="T46" fmla="*/ 452 w 452"/>
                  <a:gd name="T47" fmla="*/ 584 h 746"/>
                  <a:gd name="T48" fmla="*/ 413 w 452"/>
                  <a:gd name="T49" fmla="*/ 558 h 746"/>
                  <a:gd name="T50" fmla="*/ 385 w 452"/>
                  <a:gd name="T51" fmla="*/ 556 h 746"/>
                  <a:gd name="T52" fmla="*/ 394 w 452"/>
                  <a:gd name="T53" fmla="*/ 510 h 746"/>
                  <a:gd name="T54" fmla="*/ 394 w 452"/>
                  <a:gd name="T55" fmla="*/ 447 h 746"/>
                  <a:gd name="T56" fmla="*/ 354 w 452"/>
                  <a:gd name="T57" fmla="*/ 375 h 746"/>
                  <a:gd name="T58" fmla="*/ 354 w 452"/>
                  <a:gd name="T59" fmla="*/ 318 h 746"/>
                  <a:gd name="T60" fmla="*/ 341 w 452"/>
                  <a:gd name="T61" fmla="*/ 273 h 746"/>
                  <a:gd name="T62" fmla="*/ 298 w 452"/>
                  <a:gd name="T63" fmla="*/ 249 h 746"/>
                  <a:gd name="T64" fmla="*/ 294 w 452"/>
                  <a:gd name="T65" fmla="*/ 231 h 746"/>
                  <a:gd name="T66" fmla="*/ 331 w 452"/>
                  <a:gd name="T67" fmla="*/ 236 h 746"/>
                  <a:gd name="T68" fmla="*/ 389 w 452"/>
                  <a:gd name="T69" fmla="*/ 165 h 746"/>
                  <a:gd name="T70" fmla="*/ 385 w 452"/>
                  <a:gd name="T71" fmla="*/ 120 h 746"/>
                  <a:gd name="T72" fmla="*/ 331 w 452"/>
                  <a:gd name="T73" fmla="*/ 98 h 746"/>
                  <a:gd name="T74" fmla="*/ 302 w 452"/>
                  <a:gd name="T75" fmla="*/ 100 h 746"/>
                  <a:gd name="T76" fmla="*/ 318 w 452"/>
                  <a:gd name="T77" fmla="*/ 72 h 746"/>
                  <a:gd name="T78" fmla="*/ 376 w 452"/>
                  <a:gd name="T79" fmla="*/ 37 h 746"/>
                  <a:gd name="T80" fmla="*/ 339 w 452"/>
                  <a:gd name="T81" fmla="*/ 13 h 746"/>
                  <a:gd name="T82" fmla="*/ 278 w 452"/>
                  <a:gd name="T83" fmla="*/ 22 h 746"/>
                  <a:gd name="T84" fmla="*/ 250 w 452"/>
                  <a:gd name="T85" fmla="*/ 48 h 746"/>
                  <a:gd name="T86" fmla="*/ 231 w 452"/>
                  <a:gd name="T87" fmla="*/ 83 h 746"/>
                  <a:gd name="T88" fmla="*/ 183 w 452"/>
                  <a:gd name="T89" fmla="*/ 143 h 746"/>
                  <a:gd name="T90" fmla="*/ 214 w 452"/>
                  <a:gd name="T91" fmla="*/ 155 h 746"/>
                  <a:gd name="T92" fmla="*/ 169 w 452"/>
                  <a:gd name="T93" fmla="*/ 231 h 746"/>
                  <a:gd name="T94" fmla="*/ 185 w 452"/>
                  <a:gd name="T95" fmla="*/ 242 h 746"/>
                  <a:gd name="T96" fmla="*/ 213 w 452"/>
                  <a:gd name="T97" fmla="*/ 258 h 746"/>
                  <a:gd name="T98" fmla="*/ 181 w 452"/>
                  <a:gd name="T99" fmla="*/ 303 h 746"/>
                  <a:gd name="T100" fmla="*/ 226 w 452"/>
                  <a:gd name="T101" fmla="*/ 332 h 746"/>
                  <a:gd name="T102" fmla="*/ 253 w 452"/>
                  <a:gd name="T103" fmla="*/ 342 h 746"/>
                  <a:gd name="T104" fmla="*/ 244 w 452"/>
                  <a:gd name="T105" fmla="*/ 406 h 746"/>
                  <a:gd name="T106" fmla="*/ 242 w 452"/>
                  <a:gd name="T107" fmla="*/ 449 h 746"/>
                  <a:gd name="T108" fmla="*/ 222 w 452"/>
                  <a:gd name="T109" fmla="*/ 469 h 7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52"/>
                  <a:gd name="T166" fmla="*/ 0 h 746"/>
                  <a:gd name="T167" fmla="*/ 452 w 452"/>
                  <a:gd name="T168" fmla="*/ 746 h 7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52" h="746">
                    <a:moveTo>
                      <a:pt x="135" y="478"/>
                    </a:moveTo>
                    <a:lnTo>
                      <a:pt x="156" y="497"/>
                    </a:lnTo>
                    <a:lnTo>
                      <a:pt x="147" y="515"/>
                    </a:lnTo>
                    <a:lnTo>
                      <a:pt x="134" y="530"/>
                    </a:lnTo>
                    <a:lnTo>
                      <a:pt x="113" y="540"/>
                    </a:lnTo>
                    <a:lnTo>
                      <a:pt x="97" y="549"/>
                    </a:lnTo>
                    <a:lnTo>
                      <a:pt x="80" y="551"/>
                    </a:lnTo>
                    <a:lnTo>
                      <a:pt x="71" y="558"/>
                    </a:lnTo>
                    <a:lnTo>
                      <a:pt x="84" y="580"/>
                    </a:lnTo>
                    <a:lnTo>
                      <a:pt x="104" y="580"/>
                    </a:lnTo>
                    <a:lnTo>
                      <a:pt x="113" y="582"/>
                    </a:lnTo>
                    <a:lnTo>
                      <a:pt x="113" y="597"/>
                    </a:lnTo>
                    <a:lnTo>
                      <a:pt x="124" y="597"/>
                    </a:lnTo>
                    <a:lnTo>
                      <a:pt x="132" y="593"/>
                    </a:lnTo>
                    <a:lnTo>
                      <a:pt x="137" y="608"/>
                    </a:lnTo>
                    <a:lnTo>
                      <a:pt x="148" y="621"/>
                    </a:lnTo>
                    <a:lnTo>
                      <a:pt x="167" y="621"/>
                    </a:lnTo>
                    <a:lnTo>
                      <a:pt x="181" y="617"/>
                    </a:lnTo>
                    <a:lnTo>
                      <a:pt x="192" y="621"/>
                    </a:lnTo>
                    <a:lnTo>
                      <a:pt x="163" y="645"/>
                    </a:lnTo>
                    <a:lnTo>
                      <a:pt x="152" y="651"/>
                    </a:lnTo>
                    <a:lnTo>
                      <a:pt x="137" y="645"/>
                    </a:lnTo>
                    <a:lnTo>
                      <a:pt x="104" y="632"/>
                    </a:lnTo>
                    <a:lnTo>
                      <a:pt x="87" y="632"/>
                    </a:lnTo>
                    <a:lnTo>
                      <a:pt x="72" y="645"/>
                    </a:lnTo>
                    <a:lnTo>
                      <a:pt x="52" y="662"/>
                    </a:lnTo>
                    <a:lnTo>
                      <a:pt x="41" y="671"/>
                    </a:lnTo>
                    <a:lnTo>
                      <a:pt x="28" y="675"/>
                    </a:lnTo>
                    <a:lnTo>
                      <a:pt x="13" y="682"/>
                    </a:lnTo>
                    <a:lnTo>
                      <a:pt x="2" y="691"/>
                    </a:lnTo>
                    <a:lnTo>
                      <a:pt x="0" y="697"/>
                    </a:lnTo>
                    <a:lnTo>
                      <a:pt x="13" y="699"/>
                    </a:lnTo>
                    <a:lnTo>
                      <a:pt x="22" y="708"/>
                    </a:lnTo>
                    <a:lnTo>
                      <a:pt x="35" y="714"/>
                    </a:lnTo>
                    <a:lnTo>
                      <a:pt x="48" y="708"/>
                    </a:lnTo>
                    <a:lnTo>
                      <a:pt x="59" y="702"/>
                    </a:lnTo>
                    <a:lnTo>
                      <a:pt x="72" y="704"/>
                    </a:lnTo>
                    <a:lnTo>
                      <a:pt x="91" y="715"/>
                    </a:lnTo>
                    <a:lnTo>
                      <a:pt x="110" y="724"/>
                    </a:lnTo>
                    <a:lnTo>
                      <a:pt x="122" y="715"/>
                    </a:lnTo>
                    <a:lnTo>
                      <a:pt x="128" y="701"/>
                    </a:lnTo>
                    <a:lnTo>
                      <a:pt x="148" y="689"/>
                    </a:lnTo>
                    <a:lnTo>
                      <a:pt x="161" y="689"/>
                    </a:lnTo>
                    <a:lnTo>
                      <a:pt x="173" y="702"/>
                    </a:lnTo>
                    <a:lnTo>
                      <a:pt x="183" y="710"/>
                    </a:lnTo>
                    <a:lnTo>
                      <a:pt x="198" y="710"/>
                    </a:lnTo>
                    <a:lnTo>
                      <a:pt x="218" y="712"/>
                    </a:lnTo>
                    <a:lnTo>
                      <a:pt x="231" y="717"/>
                    </a:lnTo>
                    <a:lnTo>
                      <a:pt x="244" y="708"/>
                    </a:lnTo>
                    <a:lnTo>
                      <a:pt x="255" y="708"/>
                    </a:lnTo>
                    <a:lnTo>
                      <a:pt x="266" y="714"/>
                    </a:lnTo>
                    <a:lnTo>
                      <a:pt x="279" y="729"/>
                    </a:lnTo>
                    <a:lnTo>
                      <a:pt x="296" y="731"/>
                    </a:lnTo>
                    <a:lnTo>
                      <a:pt x="315" y="735"/>
                    </a:lnTo>
                    <a:lnTo>
                      <a:pt x="328" y="742"/>
                    </a:lnTo>
                    <a:lnTo>
                      <a:pt x="344" y="746"/>
                    </a:lnTo>
                    <a:lnTo>
                      <a:pt x="357" y="739"/>
                    </a:lnTo>
                    <a:lnTo>
                      <a:pt x="374" y="729"/>
                    </a:lnTo>
                    <a:lnTo>
                      <a:pt x="385" y="727"/>
                    </a:lnTo>
                    <a:lnTo>
                      <a:pt x="398" y="724"/>
                    </a:lnTo>
                    <a:lnTo>
                      <a:pt x="411" y="712"/>
                    </a:lnTo>
                    <a:lnTo>
                      <a:pt x="402" y="701"/>
                    </a:lnTo>
                    <a:lnTo>
                      <a:pt x="381" y="689"/>
                    </a:lnTo>
                    <a:lnTo>
                      <a:pt x="374" y="682"/>
                    </a:lnTo>
                    <a:lnTo>
                      <a:pt x="374" y="675"/>
                    </a:lnTo>
                    <a:lnTo>
                      <a:pt x="383" y="667"/>
                    </a:lnTo>
                    <a:lnTo>
                      <a:pt x="398" y="665"/>
                    </a:lnTo>
                    <a:lnTo>
                      <a:pt x="413" y="658"/>
                    </a:lnTo>
                    <a:lnTo>
                      <a:pt x="437" y="632"/>
                    </a:lnTo>
                    <a:lnTo>
                      <a:pt x="448" y="619"/>
                    </a:lnTo>
                    <a:lnTo>
                      <a:pt x="452" y="597"/>
                    </a:lnTo>
                    <a:lnTo>
                      <a:pt x="452" y="584"/>
                    </a:lnTo>
                    <a:lnTo>
                      <a:pt x="441" y="575"/>
                    </a:lnTo>
                    <a:lnTo>
                      <a:pt x="426" y="564"/>
                    </a:lnTo>
                    <a:lnTo>
                      <a:pt x="413" y="558"/>
                    </a:lnTo>
                    <a:lnTo>
                      <a:pt x="398" y="560"/>
                    </a:lnTo>
                    <a:lnTo>
                      <a:pt x="389" y="565"/>
                    </a:lnTo>
                    <a:lnTo>
                      <a:pt x="385" y="556"/>
                    </a:lnTo>
                    <a:lnTo>
                      <a:pt x="393" y="541"/>
                    </a:lnTo>
                    <a:lnTo>
                      <a:pt x="396" y="530"/>
                    </a:lnTo>
                    <a:lnTo>
                      <a:pt x="394" y="510"/>
                    </a:lnTo>
                    <a:lnTo>
                      <a:pt x="393" y="482"/>
                    </a:lnTo>
                    <a:lnTo>
                      <a:pt x="398" y="460"/>
                    </a:lnTo>
                    <a:lnTo>
                      <a:pt x="394" y="447"/>
                    </a:lnTo>
                    <a:lnTo>
                      <a:pt x="385" y="432"/>
                    </a:lnTo>
                    <a:lnTo>
                      <a:pt x="363" y="393"/>
                    </a:lnTo>
                    <a:lnTo>
                      <a:pt x="354" y="375"/>
                    </a:lnTo>
                    <a:lnTo>
                      <a:pt x="350" y="353"/>
                    </a:lnTo>
                    <a:lnTo>
                      <a:pt x="348" y="340"/>
                    </a:lnTo>
                    <a:lnTo>
                      <a:pt x="354" y="318"/>
                    </a:lnTo>
                    <a:lnTo>
                      <a:pt x="354" y="301"/>
                    </a:lnTo>
                    <a:lnTo>
                      <a:pt x="350" y="282"/>
                    </a:lnTo>
                    <a:lnTo>
                      <a:pt x="341" y="273"/>
                    </a:lnTo>
                    <a:lnTo>
                      <a:pt x="324" y="256"/>
                    </a:lnTo>
                    <a:lnTo>
                      <a:pt x="311" y="251"/>
                    </a:lnTo>
                    <a:lnTo>
                      <a:pt x="298" y="249"/>
                    </a:lnTo>
                    <a:lnTo>
                      <a:pt x="289" y="247"/>
                    </a:lnTo>
                    <a:lnTo>
                      <a:pt x="289" y="238"/>
                    </a:lnTo>
                    <a:lnTo>
                      <a:pt x="294" y="231"/>
                    </a:lnTo>
                    <a:lnTo>
                      <a:pt x="309" y="229"/>
                    </a:lnTo>
                    <a:lnTo>
                      <a:pt x="322" y="234"/>
                    </a:lnTo>
                    <a:lnTo>
                      <a:pt x="331" y="236"/>
                    </a:lnTo>
                    <a:lnTo>
                      <a:pt x="337" y="226"/>
                    </a:lnTo>
                    <a:lnTo>
                      <a:pt x="335" y="215"/>
                    </a:lnTo>
                    <a:lnTo>
                      <a:pt x="389" y="165"/>
                    </a:lnTo>
                    <a:lnTo>
                      <a:pt x="398" y="154"/>
                    </a:lnTo>
                    <a:lnTo>
                      <a:pt x="398" y="131"/>
                    </a:lnTo>
                    <a:lnTo>
                      <a:pt x="385" y="120"/>
                    </a:lnTo>
                    <a:lnTo>
                      <a:pt x="370" y="118"/>
                    </a:lnTo>
                    <a:lnTo>
                      <a:pt x="357" y="98"/>
                    </a:lnTo>
                    <a:lnTo>
                      <a:pt x="331" y="98"/>
                    </a:lnTo>
                    <a:lnTo>
                      <a:pt x="307" y="102"/>
                    </a:lnTo>
                    <a:lnTo>
                      <a:pt x="302" y="100"/>
                    </a:lnTo>
                    <a:lnTo>
                      <a:pt x="296" y="91"/>
                    </a:lnTo>
                    <a:lnTo>
                      <a:pt x="307" y="83"/>
                    </a:lnTo>
                    <a:lnTo>
                      <a:pt x="318" y="72"/>
                    </a:lnTo>
                    <a:lnTo>
                      <a:pt x="341" y="52"/>
                    </a:lnTo>
                    <a:lnTo>
                      <a:pt x="359" y="50"/>
                    </a:lnTo>
                    <a:lnTo>
                      <a:pt x="376" y="37"/>
                    </a:lnTo>
                    <a:lnTo>
                      <a:pt x="393" y="24"/>
                    </a:lnTo>
                    <a:lnTo>
                      <a:pt x="355" y="15"/>
                    </a:lnTo>
                    <a:lnTo>
                      <a:pt x="339" y="13"/>
                    </a:lnTo>
                    <a:lnTo>
                      <a:pt x="320" y="11"/>
                    </a:lnTo>
                    <a:lnTo>
                      <a:pt x="298" y="0"/>
                    </a:lnTo>
                    <a:lnTo>
                      <a:pt x="278" y="22"/>
                    </a:lnTo>
                    <a:lnTo>
                      <a:pt x="279" y="33"/>
                    </a:lnTo>
                    <a:lnTo>
                      <a:pt x="268" y="37"/>
                    </a:lnTo>
                    <a:lnTo>
                      <a:pt x="250" y="48"/>
                    </a:lnTo>
                    <a:lnTo>
                      <a:pt x="233" y="54"/>
                    </a:lnTo>
                    <a:lnTo>
                      <a:pt x="233" y="70"/>
                    </a:lnTo>
                    <a:lnTo>
                      <a:pt x="231" y="83"/>
                    </a:lnTo>
                    <a:lnTo>
                      <a:pt x="216" y="104"/>
                    </a:lnTo>
                    <a:lnTo>
                      <a:pt x="192" y="130"/>
                    </a:lnTo>
                    <a:lnTo>
                      <a:pt x="183" y="143"/>
                    </a:lnTo>
                    <a:lnTo>
                      <a:pt x="188" y="152"/>
                    </a:lnTo>
                    <a:lnTo>
                      <a:pt x="213" y="150"/>
                    </a:lnTo>
                    <a:lnTo>
                      <a:pt x="214" y="155"/>
                    </a:lnTo>
                    <a:lnTo>
                      <a:pt x="214" y="165"/>
                    </a:lnTo>
                    <a:lnTo>
                      <a:pt x="181" y="207"/>
                    </a:lnTo>
                    <a:lnTo>
                      <a:pt x="169" y="231"/>
                    </a:lnTo>
                    <a:lnTo>
                      <a:pt x="161" y="251"/>
                    </a:lnTo>
                    <a:lnTo>
                      <a:pt x="169" y="260"/>
                    </a:lnTo>
                    <a:lnTo>
                      <a:pt x="185" y="242"/>
                    </a:lnTo>
                    <a:lnTo>
                      <a:pt x="200" y="220"/>
                    </a:lnTo>
                    <a:lnTo>
                      <a:pt x="211" y="226"/>
                    </a:lnTo>
                    <a:lnTo>
                      <a:pt x="213" y="258"/>
                    </a:lnTo>
                    <a:lnTo>
                      <a:pt x="214" y="279"/>
                    </a:lnTo>
                    <a:lnTo>
                      <a:pt x="194" y="290"/>
                    </a:lnTo>
                    <a:lnTo>
                      <a:pt x="181" y="303"/>
                    </a:lnTo>
                    <a:lnTo>
                      <a:pt x="176" y="314"/>
                    </a:lnTo>
                    <a:lnTo>
                      <a:pt x="203" y="336"/>
                    </a:lnTo>
                    <a:lnTo>
                      <a:pt x="226" y="332"/>
                    </a:lnTo>
                    <a:lnTo>
                      <a:pt x="231" y="345"/>
                    </a:lnTo>
                    <a:lnTo>
                      <a:pt x="255" y="330"/>
                    </a:lnTo>
                    <a:lnTo>
                      <a:pt x="253" y="342"/>
                    </a:lnTo>
                    <a:lnTo>
                      <a:pt x="233" y="366"/>
                    </a:lnTo>
                    <a:lnTo>
                      <a:pt x="242" y="392"/>
                    </a:lnTo>
                    <a:lnTo>
                      <a:pt x="244" y="406"/>
                    </a:lnTo>
                    <a:lnTo>
                      <a:pt x="265" y="408"/>
                    </a:lnTo>
                    <a:lnTo>
                      <a:pt x="266" y="421"/>
                    </a:lnTo>
                    <a:lnTo>
                      <a:pt x="242" y="449"/>
                    </a:lnTo>
                    <a:lnTo>
                      <a:pt x="233" y="445"/>
                    </a:lnTo>
                    <a:lnTo>
                      <a:pt x="224" y="454"/>
                    </a:lnTo>
                    <a:lnTo>
                      <a:pt x="222" y="469"/>
                    </a:lnTo>
                    <a:lnTo>
                      <a:pt x="198" y="456"/>
                    </a:lnTo>
                    <a:lnTo>
                      <a:pt x="135" y="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77"/>
              <p:cNvSpPr>
                <a:spLocks/>
              </p:cNvSpPr>
              <p:nvPr/>
            </p:nvSpPr>
            <p:spPr bwMode="auto">
              <a:xfrm>
                <a:off x="1320" y="1802"/>
                <a:ext cx="38" cy="27"/>
              </a:xfrm>
              <a:custGeom>
                <a:avLst/>
                <a:gdLst>
                  <a:gd name="T0" fmla="*/ 20 w 38"/>
                  <a:gd name="T1" fmla="*/ 0 h 27"/>
                  <a:gd name="T2" fmla="*/ 36 w 38"/>
                  <a:gd name="T3" fmla="*/ 2 h 27"/>
                  <a:gd name="T4" fmla="*/ 38 w 38"/>
                  <a:gd name="T5" fmla="*/ 12 h 27"/>
                  <a:gd name="T6" fmla="*/ 21 w 38"/>
                  <a:gd name="T7" fmla="*/ 23 h 27"/>
                  <a:gd name="T8" fmla="*/ 2 w 38"/>
                  <a:gd name="T9" fmla="*/ 27 h 27"/>
                  <a:gd name="T10" fmla="*/ 0 w 38"/>
                  <a:gd name="T11" fmla="*/ 15 h 27"/>
                  <a:gd name="T12" fmla="*/ 20 w 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7"/>
                  <a:gd name="T23" fmla="*/ 38 w 3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7">
                    <a:moveTo>
                      <a:pt x="20" y="0"/>
                    </a:moveTo>
                    <a:lnTo>
                      <a:pt x="36" y="2"/>
                    </a:lnTo>
                    <a:lnTo>
                      <a:pt x="38" y="12"/>
                    </a:lnTo>
                    <a:lnTo>
                      <a:pt x="21" y="23"/>
                    </a:lnTo>
                    <a:lnTo>
                      <a:pt x="2" y="27"/>
                    </a:lnTo>
                    <a:lnTo>
                      <a:pt x="0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78"/>
              <p:cNvSpPr>
                <a:spLocks/>
              </p:cNvSpPr>
              <p:nvPr/>
            </p:nvSpPr>
            <p:spPr bwMode="auto">
              <a:xfrm>
                <a:off x="1294" y="1626"/>
                <a:ext cx="37" cy="27"/>
              </a:xfrm>
              <a:custGeom>
                <a:avLst/>
                <a:gdLst>
                  <a:gd name="T0" fmla="*/ 31 w 37"/>
                  <a:gd name="T1" fmla="*/ 0 h 27"/>
                  <a:gd name="T2" fmla="*/ 37 w 37"/>
                  <a:gd name="T3" fmla="*/ 13 h 27"/>
                  <a:gd name="T4" fmla="*/ 19 w 37"/>
                  <a:gd name="T5" fmla="*/ 23 h 27"/>
                  <a:gd name="T6" fmla="*/ 4 w 37"/>
                  <a:gd name="T7" fmla="*/ 27 h 27"/>
                  <a:gd name="T8" fmla="*/ 0 w 37"/>
                  <a:gd name="T9" fmla="*/ 14 h 27"/>
                  <a:gd name="T10" fmla="*/ 7 w 37"/>
                  <a:gd name="T11" fmla="*/ 5 h 27"/>
                  <a:gd name="T12" fmla="*/ 31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1" y="0"/>
                    </a:moveTo>
                    <a:lnTo>
                      <a:pt x="37" y="13"/>
                    </a:lnTo>
                    <a:lnTo>
                      <a:pt x="19" y="23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7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79"/>
              <p:cNvSpPr>
                <a:spLocks/>
              </p:cNvSpPr>
              <p:nvPr/>
            </p:nvSpPr>
            <p:spPr bwMode="auto">
              <a:xfrm>
                <a:off x="1349" y="1490"/>
                <a:ext cx="20" cy="52"/>
              </a:xfrm>
              <a:custGeom>
                <a:avLst/>
                <a:gdLst>
                  <a:gd name="T0" fmla="*/ 9 w 20"/>
                  <a:gd name="T1" fmla="*/ 52 h 52"/>
                  <a:gd name="T2" fmla="*/ 20 w 20"/>
                  <a:gd name="T3" fmla="*/ 39 h 52"/>
                  <a:gd name="T4" fmla="*/ 16 w 20"/>
                  <a:gd name="T5" fmla="*/ 22 h 52"/>
                  <a:gd name="T6" fmla="*/ 13 w 20"/>
                  <a:gd name="T7" fmla="*/ 13 h 52"/>
                  <a:gd name="T8" fmla="*/ 9 w 20"/>
                  <a:gd name="T9" fmla="*/ 0 h 52"/>
                  <a:gd name="T10" fmla="*/ 0 w 20"/>
                  <a:gd name="T11" fmla="*/ 6 h 52"/>
                  <a:gd name="T12" fmla="*/ 5 w 20"/>
                  <a:gd name="T13" fmla="*/ 24 h 52"/>
                  <a:gd name="T14" fmla="*/ 9 w 20"/>
                  <a:gd name="T15" fmla="*/ 52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52"/>
                  <a:gd name="T26" fmla="*/ 20 w 20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52">
                    <a:moveTo>
                      <a:pt x="9" y="52"/>
                    </a:moveTo>
                    <a:lnTo>
                      <a:pt x="20" y="39"/>
                    </a:lnTo>
                    <a:lnTo>
                      <a:pt x="16" y="22"/>
                    </a:lnTo>
                    <a:lnTo>
                      <a:pt x="13" y="13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5" y="24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80"/>
              <p:cNvSpPr>
                <a:spLocks/>
              </p:cNvSpPr>
              <p:nvPr/>
            </p:nvSpPr>
            <p:spPr bwMode="auto">
              <a:xfrm>
                <a:off x="1201" y="1694"/>
                <a:ext cx="97" cy="99"/>
              </a:xfrm>
              <a:custGeom>
                <a:avLst/>
                <a:gdLst>
                  <a:gd name="T0" fmla="*/ 34 w 97"/>
                  <a:gd name="T1" fmla="*/ 0 h 99"/>
                  <a:gd name="T2" fmla="*/ 56 w 97"/>
                  <a:gd name="T3" fmla="*/ 0 h 99"/>
                  <a:gd name="T4" fmla="*/ 73 w 97"/>
                  <a:gd name="T5" fmla="*/ 4 h 99"/>
                  <a:gd name="T6" fmla="*/ 84 w 97"/>
                  <a:gd name="T7" fmla="*/ 20 h 99"/>
                  <a:gd name="T8" fmla="*/ 95 w 97"/>
                  <a:gd name="T9" fmla="*/ 46 h 99"/>
                  <a:gd name="T10" fmla="*/ 97 w 97"/>
                  <a:gd name="T11" fmla="*/ 68 h 99"/>
                  <a:gd name="T12" fmla="*/ 86 w 97"/>
                  <a:gd name="T13" fmla="*/ 79 h 99"/>
                  <a:gd name="T14" fmla="*/ 82 w 97"/>
                  <a:gd name="T15" fmla="*/ 94 h 99"/>
                  <a:gd name="T16" fmla="*/ 71 w 97"/>
                  <a:gd name="T17" fmla="*/ 99 h 99"/>
                  <a:gd name="T18" fmla="*/ 60 w 97"/>
                  <a:gd name="T19" fmla="*/ 86 h 99"/>
                  <a:gd name="T20" fmla="*/ 50 w 97"/>
                  <a:gd name="T21" fmla="*/ 62 h 99"/>
                  <a:gd name="T22" fmla="*/ 43 w 97"/>
                  <a:gd name="T23" fmla="*/ 53 h 99"/>
                  <a:gd name="T24" fmla="*/ 24 w 97"/>
                  <a:gd name="T25" fmla="*/ 51 h 99"/>
                  <a:gd name="T26" fmla="*/ 0 w 97"/>
                  <a:gd name="T27" fmla="*/ 26 h 99"/>
                  <a:gd name="T28" fmla="*/ 34 w 97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7"/>
                  <a:gd name="T46" fmla="*/ 0 h 99"/>
                  <a:gd name="T47" fmla="*/ 97 w 97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7" h="99">
                    <a:moveTo>
                      <a:pt x="34" y="0"/>
                    </a:moveTo>
                    <a:lnTo>
                      <a:pt x="56" y="0"/>
                    </a:lnTo>
                    <a:lnTo>
                      <a:pt x="73" y="4"/>
                    </a:lnTo>
                    <a:lnTo>
                      <a:pt x="84" y="20"/>
                    </a:lnTo>
                    <a:lnTo>
                      <a:pt x="95" y="46"/>
                    </a:lnTo>
                    <a:lnTo>
                      <a:pt x="97" y="68"/>
                    </a:lnTo>
                    <a:lnTo>
                      <a:pt x="86" y="79"/>
                    </a:lnTo>
                    <a:lnTo>
                      <a:pt x="82" y="94"/>
                    </a:lnTo>
                    <a:lnTo>
                      <a:pt x="71" y="99"/>
                    </a:lnTo>
                    <a:lnTo>
                      <a:pt x="60" y="86"/>
                    </a:lnTo>
                    <a:lnTo>
                      <a:pt x="50" y="62"/>
                    </a:lnTo>
                    <a:lnTo>
                      <a:pt x="43" y="53"/>
                    </a:lnTo>
                    <a:lnTo>
                      <a:pt x="24" y="51"/>
                    </a:lnTo>
                    <a:lnTo>
                      <a:pt x="0" y="2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81"/>
              <p:cNvSpPr>
                <a:spLocks/>
              </p:cNvSpPr>
              <p:nvPr/>
            </p:nvSpPr>
            <p:spPr bwMode="auto">
              <a:xfrm>
                <a:off x="1345" y="1431"/>
                <a:ext cx="50" cy="37"/>
              </a:xfrm>
              <a:custGeom>
                <a:avLst/>
                <a:gdLst>
                  <a:gd name="T0" fmla="*/ 44 w 50"/>
                  <a:gd name="T1" fmla="*/ 0 h 37"/>
                  <a:gd name="T2" fmla="*/ 50 w 50"/>
                  <a:gd name="T3" fmla="*/ 9 h 37"/>
                  <a:gd name="T4" fmla="*/ 31 w 50"/>
                  <a:gd name="T5" fmla="*/ 20 h 37"/>
                  <a:gd name="T6" fmla="*/ 13 w 50"/>
                  <a:gd name="T7" fmla="*/ 37 h 37"/>
                  <a:gd name="T8" fmla="*/ 2 w 50"/>
                  <a:gd name="T9" fmla="*/ 33 h 37"/>
                  <a:gd name="T10" fmla="*/ 0 w 50"/>
                  <a:gd name="T11" fmla="*/ 13 h 37"/>
                  <a:gd name="T12" fmla="*/ 0 w 50"/>
                  <a:gd name="T13" fmla="*/ 6 h 37"/>
                  <a:gd name="T14" fmla="*/ 30 w 50"/>
                  <a:gd name="T15" fmla="*/ 0 h 37"/>
                  <a:gd name="T16" fmla="*/ 44 w 50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37"/>
                  <a:gd name="T29" fmla="*/ 50 w 50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37">
                    <a:moveTo>
                      <a:pt x="44" y="0"/>
                    </a:moveTo>
                    <a:lnTo>
                      <a:pt x="50" y="9"/>
                    </a:lnTo>
                    <a:lnTo>
                      <a:pt x="31" y="20"/>
                    </a:lnTo>
                    <a:lnTo>
                      <a:pt x="13" y="37"/>
                    </a:lnTo>
                    <a:lnTo>
                      <a:pt x="2" y="3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0" name="Freeform 82"/>
            <p:cNvSpPr>
              <a:spLocks/>
            </p:cNvSpPr>
            <p:nvPr/>
          </p:nvSpPr>
          <p:spPr bwMode="auto">
            <a:xfrm>
              <a:off x="1125" y="906"/>
              <a:ext cx="397" cy="316"/>
            </a:xfrm>
            <a:custGeom>
              <a:avLst/>
              <a:gdLst>
                <a:gd name="T0" fmla="*/ 199 w 372"/>
                <a:gd name="T1" fmla="*/ 40 h 323"/>
                <a:gd name="T2" fmla="*/ 559 w 372"/>
                <a:gd name="T3" fmla="*/ 53 h 323"/>
                <a:gd name="T4" fmla="*/ 753 w 372"/>
                <a:gd name="T5" fmla="*/ 67 h 323"/>
                <a:gd name="T6" fmla="*/ 431 w 372"/>
                <a:gd name="T7" fmla="*/ 81 h 323"/>
                <a:gd name="T8" fmla="*/ 0 w 372"/>
                <a:gd name="T9" fmla="*/ 80 h 323"/>
                <a:gd name="T10" fmla="*/ 597 w 372"/>
                <a:gd name="T11" fmla="*/ 99 h 323"/>
                <a:gd name="T12" fmla="*/ 858 w 372"/>
                <a:gd name="T13" fmla="*/ 120 h 323"/>
                <a:gd name="T14" fmla="*/ 1436 w 372"/>
                <a:gd name="T15" fmla="*/ 130 h 323"/>
                <a:gd name="T16" fmla="*/ 1772 w 372"/>
                <a:gd name="T17" fmla="*/ 135 h 323"/>
                <a:gd name="T18" fmla="*/ 2417 w 372"/>
                <a:gd name="T19" fmla="*/ 135 h 323"/>
                <a:gd name="T20" fmla="*/ 2911 w 372"/>
                <a:gd name="T21" fmla="*/ 137 h 323"/>
                <a:gd name="T22" fmla="*/ 3251 w 372"/>
                <a:gd name="T23" fmla="*/ 130 h 323"/>
                <a:gd name="T24" fmla="*/ 3544 w 372"/>
                <a:gd name="T25" fmla="*/ 137 h 323"/>
                <a:gd name="T26" fmla="*/ 3846 w 372"/>
                <a:gd name="T27" fmla="*/ 129 h 323"/>
                <a:gd name="T28" fmla="*/ 4323 w 372"/>
                <a:gd name="T29" fmla="*/ 123 h 323"/>
                <a:gd name="T30" fmla="*/ 4456 w 372"/>
                <a:gd name="T31" fmla="*/ 112 h 323"/>
                <a:gd name="T32" fmla="*/ 4702 w 372"/>
                <a:gd name="T33" fmla="*/ 103 h 323"/>
                <a:gd name="T34" fmla="*/ 4491 w 372"/>
                <a:gd name="T35" fmla="*/ 95 h 323"/>
                <a:gd name="T36" fmla="*/ 4631 w 372"/>
                <a:gd name="T37" fmla="*/ 71 h 323"/>
                <a:gd name="T38" fmla="*/ 4387 w 372"/>
                <a:gd name="T39" fmla="*/ 66 h 323"/>
                <a:gd name="T40" fmla="*/ 4331 w 372"/>
                <a:gd name="T41" fmla="*/ 62 h 323"/>
                <a:gd name="T42" fmla="*/ 4185 w 372"/>
                <a:gd name="T43" fmla="*/ 56 h 323"/>
                <a:gd name="T44" fmla="*/ 3810 w 372"/>
                <a:gd name="T45" fmla="*/ 63 h 323"/>
                <a:gd name="T46" fmla="*/ 3570 w 372"/>
                <a:gd name="T47" fmla="*/ 61 h 323"/>
                <a:gd name="T48" fmla="*/ 3212 w 372"/>
                <a:gd name="T49" fmla="*/ 56 h 323"/>
                <a:gd name="T50" fmla="*/ 3003 w 372"/>
                <a:gd name="T51" fmla="*/ 56 h 323"/>
                <a:gd name="T52" fmla="*/ 2877 w 372"/>
                <a:gd name="T53" fmla="*/ 51 h 323"/>
                <a:gd name="T54" fmla="*/ 2481 w 372"/>
                <a:gd name="T55" fmla="*/ 52 h 323"/>
                <a:gd name="T56" fmla="*/ 2417 w 372"/>
                <a:gd name="T57" fmla="*/ 43 h 323"/>
                <a:gd name="T58" fmla="*/ 2196 w 372"/>
                <a:gd name="T59" fmla="*/ 47 h 323"/>
                <a:gd name="T60" fmla="*/ 2058 w 372"/>
                <a:gd name="T61" fmla="*/ 47 h 323"/>
                <a:gd name="T62" fmla="*/ 1772 w 372"/>
                <a:gd name="T63" fmla="*/ 53 h 323"/>
                <a:gd name="T64" fmla="*/ 1695 w 372"/>
                <a:gd name="T65" fmla="*/ 36 h 323"/>
                <a:gd name="T66" fmla="*/ 1913 w 372"/>
                <a:gd name="T67" fmla="*/ 23 h 323"/>
                <a:gd name="T68" fmla="*/ 1913 w 372"/>
                <a:gd name="T69" fmla="*/ 22 h 323"/>
                <a:gd name="T70" fmla="*/ 1772 w 372"/>
                <a:gd name="T71" fmla="*/ 0 h 323"/>
                <a:gd name="T72" fmla="*/ 1646 w 372"/>
                <a:gd name="T73" fmla="*/ 23 h 323"/>
                <a:gd name="T74" fmla="*/ 1450 w 372"/>
                <a:gd name="T75" fmla="*/ 23 h 323"/>
                <a:gd name="T76" fmla="*/ 1392 w 372"/>
                <a:gd name="T77" fmla="*/ 6 h 323"/>
                <a:gd name="T78" fmla="*/ 1118 w 372"/>
                <a:gd name="T79" fmla="*/ 19 h 323"/>
                <a:gd name="T80" fmla="*/ 1108 w 372"/>
                <a:gd name="T81" fmla="*/ 23 h 323"/>
                <a:gd name="T82" fmla="*/ 883 w 372"/>
                <a:gd name="T83" fmla="*/ 23 h 323"/>
                <a:gd name="T84" fmla="*/ 709 w 372"/>
                <a:gd name="T85" fmla="*/ 23 h 323"/>
                <a:gd name="T86" fmla="*/ 982 w 372"/>
                <a:gd name="T87" fmla="*/ 23 h 323"/>
                <a:gd name="T88" fmla="*/ 1279 w 372"/>
                <a:gd name="T89" fmla="*/ 32 h 323"/>
                <a:gd name="T90" fmla="*/ 1108 w 372"/>
                <a:gd name="T91" fmla="*/ 39 h 323"/>
                <a:gd name="T92" fmla="*/ 1193 w 372"/>
                <a:gd name="T93" fmla="*/ 50 h 323"/>
                <a:gd name="T94" fmla="*/ 970 w 372"/>
                <a:gd name="T95" fmla="*/ 53 h 323"/>
                <a:gd name="T96" fmla="*/ 559 w 372"/>
                <a:gd name="T97" fmla="*/ 37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2"/>
                <a:gd name="T148" fmla="*/ 0 h 323"/>
                <a:gd name="T149" fmla="*/ 372 w 372"/>
                <a:gd name="T150" fmla="*/ 323 h 3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2" h="323">
                  <a:moveTo>
                    <a:pt x="28" y="76"/>
                  </a:moveTo>
                  <a:lnTo>
                    <a:pt x="17" y="89"/>
                  </a:lnTo>
                  <a:lnTo>
                    <a:pt x="30" y="111"/>
                  </a:lnTo>
                  <a:lnTo>
                    <a:pt x="45" y="115"/>
                  </a:lnTo>
                  <a:lnTo>
                    <a:pt x="58" y="124"/>
                  </a:lnTo>
                  <a:lnTo>
                    <a:pt x="59" y="159"/>
                  </a:lnTo>
                  <a:lnTo>
                    <a:pt x="46" y="183"/>
                  </a:lnTo>
                  <a:lnTo>
                    <a:pt x="35" y="189"/>
                  </a:lnTo>
                  <a:lnTo>
                    <a:pt x="4" y="183"/>
                  </a:lnTo>
                  <a:lnTo>
                    <a:pt x="0" y="187"/>
                  </a:lnTo>
                  <a:lnTo>
                    <a:pt x="37" y="225"/>
                  </a:lnTo>
                  <a:lnTo>
                    <a:pt x="48" y="231"/>
                  </a:lnTo>
                  <a:lnTo>
                    <a:pt x="54" y="256"/>
                  </a:lnTo>
                  <a:lnTo>
                    <a:pt x="67" y="282"/>
                  </a:lnTo>
                  <a:lnTo>
                    <a:pt x="89" y="301"/>
                  </a:lnTo>
                  <a:lnTo>
                    <a:pt x="113" y="304"/>
                  </a:lnTo>
                  <a:lnTo>
                    <a:pt x="128" y="316"/>
                  </a:lnTo>
                  <a:lnTo>
                    <a:pt x="141" y="316"/>
                  </a:lnTo>
                  <a:lnTo>
                    <a:pt x="158" y="308"/>
                  </a:lnTo>
                  <a:lnTo>
                    <a:pt x="191" y="317"/>
                  </a:lnTo>
                  <a:lnTo>
                    <a:pt x="208" y="323"/>
                  </a:lnTo>
                  <a:lnTo>
                    <a:pt x="230" y="319"/>
                  </a:lnTo>
                  <a:lnTo>
                    <a:pt x="245" y="316"/>
                  </a:lnTo>
                  <a:lnTo>
                    <a:pt x="258" y="304"/>
                  </a:lnTo>
                  <a:lnTo>
                    <a:pt x="267" y="308"/>
                  </a:lnTo>
                  <a:lnTo>
                    <a:pt x="280" y="319"/>
                  </a:lnTo>
                  <a:lnTo>
                    <a:pt x="293" y="312"/>
                  </a:lnTo>
                  <a:lnTo>
                    <a:pt x="305" y="303"/>
                  </a:lnTo>
                  <a:lnTo>
                    <a:pt x="313" y="295"/>
                  </a:lnTo>
                  <a:lnTo>
                    <a:pt x="342" y="288"/>
                  </a:lnTo>
                  <a:lnTo>
                    <a:pt x="348" y="279"/>
                  </a:lnTo>
                  <a:lnTo>
                    <a:pt x="352" y="266"/>
                  </a:lnTo>
                  <a:lnTo>
                    <a:pt x="370" y="251"/>
                  </a:lnTo>
                  <a:lnTo>
                    <a:pt x="372" y="241"/>
                  </a:lnTo>
                  <a:lnTo>
                    <a:pt x="365" y="234"/>
                  </a:lnTo>
                  <a:lnTo>
                    <a:pt x="355" y="221"/>
                  </a:lnTo>
                  <a:lnTo>
                    <a:pt x="353" y="174"/>
                  </a:lnTo>
                  <a:lnTo>
                    <a:pt x="368" y="168"/>
                  </a:lnTo>
                  <a:lnTo>
                    <a:pt x="359" y="152"/>
                  </a:lnTo>
                  <a:lnTo>
                    <a:pt x="348" y="154"/>
                  </a:lnTo>
                  <a:lnTo>
                    <a:pt x="340" y="152"/>
                  </a:lnTo>
                  <a:lnTo>
                    <a:pt x="344" y="144"/>
                  </a:lnTo>
                  <a:lnTo>
                    <a:pt x="340" y="130"/>
                  </a:lnTo>
                  <a:lnTo>
                    <a:pt x="331" y="126"/>
                  </a:lnTo>
                  <a:lnTo>
                    <a:pt x="316" y="135"/>
                  </a:lnTo>
                  <a:lnTo>
                    <a:pt x="303" y="146"/>
                  </a:lnTo>
                  <a:lnTo>
                    <a:pt x="293" y="144"/>
                  </a:lnTo>
                  <a:lnTo>
                    <a:pt x="284" y="139"/>
                  </a:lnTo>
                  <a:lnTo>
                    <a:pt x="269" y="130"/>
                  </a:lnTo>
                  <a:lnTo>
                    <a:pt x="254" y="126"/>
                  </a:lnTo>
                  <a:lnTo>
                    <a:pt x="245" y="130"/>
                  </a:lnTo>
                  <a:lnTo>
                    <a:pt x="237" y="124"/>
                  </a:lnTo>
                  <a:lnTo>
                    <a:pt x="236" y="113"/>
                  </a:lnTo>
                  <a:lnTo>
                    <a:pt x="228" y="111"/>
                  </a:lnTo>
                  <a:lnTo>
                    <a:pt x="213" y="115"/>
                  </a:lnTo>
                  <a:lnTo>
                    <a:pt x="197" y="113"/>
                  </a:lnTo>
                  <a:lnTo>
                    <a:pt x="197" y="104"/>
                  </a:lnTo>
                  <a:lnTo>
                    <a:pt x="191" y="96"/>
                  </a:lnTo>
                  <a:lnTo>
                    <a:pt x="180" y="94"/>
                  </a:lnTo>
                  <a:lnTo>
                    <a:pt x="174" y="104"/>
                  </a:lnTo>
                  <a:lnTo>
                    <a:pt x="171" y="109"/>
                  </a:lnTo>
                  <a:lnTo>
                    <a:pt x="163" y="104"/>
                  </a:lnTo>
                  <a:lnTo>
                    <a:pt x="152" y="107"/>
                  </a:lnTo>
                  <a:lnTo>
                    <a:pt x="141" y="117"/>
                  </a:lnTo>
                  <a:lnTo>
                    <a:pt x="134" y="109"/>
                  </a:lnTo>
                  <a:lnTo>
                    <a:pt x="135" y="81"/>
                  </a:lnTo>
                  <a:lnTo>
                    <a:pt x="143" y="67"/>
                  </a:lnTo>
                  <a:lnTo>
                    <a:pt x="152" y="59"/>
                  </a:lnTo>
                  <a:lnTo>
                    <a:pt x="150" y="41"/>
                  </a:lnTo>
                  <a:lnTo>
                    <a:pt x="152" y="22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4" y="9"/>
                  </a:lnTo>
                  <a:lnTo>
                    <a:pt x="130" y="28"/>
                  </a:lnTo>
                  <a:lnTo>
                    <a:pt x="124" y="41"/>
                  </a:lnTo>
                  <a:lnTo>
                    <a:pt x="115" y="30"/>
                  </a:lnTo>
                  <a:lnTo>
                    <a:pt x="121" y="15"/>
                  </a:lnTo>
                  <a:lnTo>
                    <a:pt x="111" y="6"/>
                  </a:lnTo>
                  <a:lnTo>
                    <a:pt x="96" y="9"/>
                  </a:lnTo>
                  <a:lnTo>
                    <a:pt x="89" y="19"/>
                  </a:lnTo>
                  <a:lnTo>
                    <a:pt x="93" y="28"/>
                  </a:lnTo>
                  <a:lnTo>
                    <a:pt x="87" y="37"/>
                  </a:lnTo>
                  <a:lnTo>
                    <a:pt x="80" y="33"/>
                  </a:lnTo>
                  <a:lnTo>
                    <a:pt x="70" y="26"/>
                  </a:lnTo>
                  <a:lnTo>
                    <a:pt x="63" y="28"/>
                  </a:lnTo>
                  <a:lnTo>
                    <a:pt x="56" y="37"/>
                  </a:lnTo>
                  <a:lnTo>
                    <a:pt x="65" y="52"/>
                  </a:lnTo>
                  <a:lnTo>
                    <a:pt x="78" y="54"/>
                  </a:lnTo>
                  <a:lnTo>
                    <a:pt x="95" y="69"/>
                  </a:lnTo>
                  <a:lnTo>
                    <a:pt x="102" y="74"/>
                  </a:lnTo>
                  <a:lnTo>
                    <a:pt x="102" y="83"/>
                  </a:lnTo>
                  <a:lnTo>
                    <a:pt x="87" y="87"/>
                  </a:lnTo>
                  <a:lnTo>
                    <a:pt x="89" y="100"/>
                  </a:lnTo>
                  <a:lnTo>
                    <a:pt x="95" y="109"/>
                  </a:lnTo>
                  <a:lnTo>
                    <a:pt x="89" y="117"/>
                  </a:lnTo>
                  <a:lnTo>
                    <a:pt x="76" y="115"/>
                  </a:lnTo>
                  <a:lnTo>
                    <a:pt x="58" y="96"/>
                  </a:lnTo>
                  <a:lnTo>
                    <a:pt x="45" y="83"/>
                  </a:lnTo>
                  <a:lnTo>
                    <a:pt x="28" y="76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1" name="Group 83"/>
            <p:cNvGrpSpPr>
              <a:grpSpLocks/>
            </p:cNvGrpSpPr>
            <p:nvPr/>
          </p:nvGrpSpPr>
          <p:grpSpPr bwMode="auto">
            <a:xfrm>
              <a:off x="3232" y="3303"/>
              <a:ext cx="1457" cy="655"/>
              <a:chOff x="3006" y="2925"/>
              <a:chExt cx="1364" cy="670"/>
            </a:xfrm>
          </p:grpSpPr>
          <p:sp>
            <p:nvSpPr>
              <p:cNvPr id="418" name="Freeform 84"/>
              <p:cNvSpPr>
                <a:spLocks/>
              </p:cNvSpPr>
              <p:nvPr/>
            </p:nvSpPr>
            <p:spPr bwMode="auto">
              <a:xfrm>
                <a:off x="3006" y="3086"/>
                <a:ext cx="199" cy="172"/>
              </a:xfrm>
              <a:custGeom>
                <a:avLst/>
                <a:gdLst>
                  <a:gd name="T0" fmla="*/ 35 w 199"/>
                  <a:gd name="T1" fmla="*/ 28 h 172"/>
                  <a:gd name="T2" fmla="*/ 32 w 199"/>
                  <a:gd name="T3" fmla="*/ 72 h 172"/>
                  <a:gd name="T4" fmla="*/ 0 w 199"/>
                  <a:gd name="T5" fmla="*/ 118 h 172"/>
                  <a:gd name="T6" fmla="*/ 7 w 199"/>
                  <a:gd name="T7" fmla="*/ 127 h 172"/>
                  <a:gd name="T8" fmla="*/ 43 w 199"/>
                  <a:gd name="T9" fmla="*/ 124 h 172"/>
                  <a:gd name="T10" fmla="*/ 26 w 199"/>
                  <a:gd name="T11" fmla="*/ 144 h 172"/>
                  <a:gd name="T12" fmla="*/ 19 w 199"/>
                  <a:gd name="T13" fmla="*/ 152 h 172"/>
                  <a:gd name="T14" fmla="*/ 22 w 199"/>
                  <a:gd name="T15" fmla="*/ 172 h 172"/>
                  <a:gd name="T16" fmla="*/ 50 w 199"/>
                  <a:gd name="T17" fmla="*/ 140 h 172"/>
                  <a:gd name="T18" fmla="*/ 67 w 199"/>
                  <a:gd name="T19" fmla="*/ 131 h 172"/>
                  <a:gd name="T20" fmla="*/ 97 w 199"/>
                  <a:gd name="T21" fmla="*/ 92 h 172"/>
                  <a:gd name="T22" fmla="*/ 132 w 199"/>
                  <a:gd name="T23" fmla="*/ 72 h 172"/>
                  <a:gd name="T24" fmla="*/ 186 w 199"/>
                  <a:gd name="T25" fmla="*/ 70 h 172"/>
                  <a:gd name="T26" fmla="*/ 199 w 199"/>
                  <a:gd name="T27" fmla="*/ 64 h 172"/>
                  <a:gd name="T28" fmla="*/ 197 w 199"/>
                  <a:gd name="T29" fmla="*/ 52 h 172"/>
                  <a:gd name="T30" fmla="*/ 171 w 199"/>
                  <a:gd name="T31" fmla="*/ 30 h 172"/>
                  <a:gd name="T32" fmla="*/ 158 w 199"/>
                  <a:gd name="T33" fmla="*/ 32 h 172"/>
                  <a:gd name="T34" fmla="*/ 154 w 199"/>
                  <a:gd name="T35" fmla="*/ 26 h 172"/>
                  <a:gd name="T36" fmla="*/ 139 w 199"/>
                  <a:gd name="T37" fmla="*/ 26 h 172"/>
                  <a:gd name="T38" fmla="*/ 117 w 199"/>
                  <a:gd name="T39" fmla="*/ 2 h 172"/>
                  <a:gd name="T40" fmla="*/ 93 w 199"/>
                  <a:gd name="T41" fmla="*/ 0 h 172"/>
                  <a:gd name="T42" fmla="*/ 71 w 199"/>
                  <a:gd name="T43" fmla="*/ 6 h 172"/>
                  <a:gd name="T44" fmla="*/ 52 w 199"/>
                  <a:gd name="T45" fmla="*/ 15 h 172"/>
                  <a:gd name="T46" fmla="*/ 35 w 199"/>
                  <a:gd name="T47" fmla="*/ 28 h 1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9"/>
                  <a:gd name="T73" fmla="*/ 0 h 172"/>
                  <a:gd name="T74" fmla="*/ 199 w 199"/>
                  <a:gd name="T75" fmla="*/ 172 h 1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9" h="172">
                    <a:moveTo>
                      <a:pt x="35" y="28"/>
                    </a:moveTo>
                    <a:lnTo>
                      <a:pt x="32" y="72"/>
                    </a:lnTo>
                    <a:lnTo>
                      <a:pt x="0" y="118"/>
                    </a:lnTo>
                    <a:lnTo>
                      <a:pt x="7" y="127"/>
                    </a:lnTo>
                    <a:lnTo>
                      <a:pt x="43" y="124"/>
                    </a:lnTo>
                    <a:lnTo>
                      <a:pt x="26" y="144"/>
                    </a:lnTo>
                    <a:lnTo>
                      <a:pt x="19" y="152"/>
                    </a:lnTo>
                    <a:lnTo>
                      <a:pt x="22" y="172"/>
                    </a:lnTo>
                    <a:lnTo>
                      <a:pt x="50" y="140"/>
                    </a:lnTo>
                    <a:lnTo>
                      <a:pt x="67" y="131"/>
                    </a:lnTo>
                    <a:lnTo>
                      <a:pt x="97" y="92"/>
                    </a:lnTo>
                    <a:lnTo>
                      <a:pt x="132" y="72"/>
                    </a:lnTo>
                    <a:lnTo>
                      <a:pt x="186" y="70"/>
                    </a:lnTo>
                    <a:lnTo>
                      <a:pt x="199" y="64"/>
                    </a:lnTo>
                    <a:lnTo>
                      <a:pt x="197" y="52"/>
                    </a:lnTo>
                    <a:lnTo>
                      <a:pt x="171" y="30"/>
                    </a:lnTo>
                    <a:lnTo>
                      <a:pt x="158" y="32"/>
                    </a:lnTo>
                    <a:lnTo>
                      <a:pt x="154" y="26"/>
                    </a:lnTo>
                    <a:lnTo>
                      <a:pt x="139" y="26"/>
                    </a:lnTo>
                    <a:lnTo>
                      <a:pt x="117" y="2"/>
                    </a:lnTo>
                    <a:lnTo>
                      <a:pt x="93" y="0"/>
                    </a:lnTo>
                    <a:lnTo>
                      <a:pt x="71" y="6"/>
                    </a:lnTo>
                    <a:lnTo>
                      <a:pt x="52" y="15"/>
                    </a:lnTo>
                    <a:lnTo>
                      <a:pt x="35" y="2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85"/>
              <p:cNvSpPr>
                <a:spLocks/>
              </p:cNvSpPr>
              <p:nvPr/>
            </p:nvSpPr>
            <p:spPr bwMode="auto">
              <a:xfrm>
                <a:off x="3036" y="2925"/>
                <a:ext cx="1334" cy="670"/>
              </a:xfrm>
              <a:custGeom>
                <a:avLst/>
                <a:gdLst>
                  <a:gd name="T0" fmla="*/ 219 w 1334"/>
                  <a:gd name="T1" fmla="*/ 255 h 670"/>
                  <a:gd name="T2" fmla="*/ 185 w 1334"/>
                  <a:gd name="T3" fmla="*/ 233 h 670"/>
                  <a:gd name="T4" fmla="*/ 283 w 1334"/>
                  <a:gd name="T5" fmla="*/ 198 h 670"/>
                  <a:gd name="T6" fmla="*/ 346 w 1334"/>
                  <a:gd name="T7" fmla="*/ 169 h 670"/>
                  <a:gd name="T8" fmla="*/ 421 w 1334"/>
                  <a:gd name="T9" fmla="*/ 109 h 670"/>
                  <a:gd name="T10" fmla="*/ 540 w 1334"/>
                  <a:gd name="T11" fmla="*/ 82 h 670"/>
                  <a:gd name="T12" fmla="*/ 581 w 1334"/>
                  <a:gd name="T13" fmla="*/ 107 h 670"/>
                  <a:gd name="T14" fmla="*/ 640 w 1334"/>
                  <a:gd name="T15" fmla="*/ 117 h 670"/>
                  <a:gd name="T16" fmla="*/ 681 w 1334"/>
                  <a:gd name="T17" fmla="*/ 113 h 670"/>
                  <a:gd name="T18" fmla="*/ 818 w 1334"/>
                  <a:gd name="T19" fmla="*/ 120 h 670"/>
                  <a:gd name="T20" fmla="*/ 866 w 1334"/>
                  <a:gd name="T21" fmla="*/ 93 h 670"/>
                  <a:gd name="T22" fmla="*/ 938 w 1334"/>
                  <a:gd name="T23" fmla="*/ 78 h 670"/>
                  <a:gd name="T24" fmla="*/ 978 w 1334"/>
                  <a:gd name="T25" fmla="*/ 26 h 670"/>
                  <a:gd name="T26" fmla="*/ 1045 w 1334"/>
                  <a:gd name="T27" fmla="*/ 26 h 670"/>
                  <a:gd name="T28" fmla="*/ 1086 w 1334"/>
                  <a:gd name="T29" fmla="*/ 4 h 670"/>
                  <a:gd name="T30" fmla="*/ 1160 w 1334"/>
                  <a:gd name="T31" fmla="*/ 85 h 670"/>
                  <a:gd name="T32" fmla="*/ 1230 w 1334"/>
                  <a:gd name="T33" fmla="*/ 169 h 670"/>
                  <a:gd name="T34" fmla="*/ 1275 w 1334"/>
                  <a:gd name="T35" fmla="*/ 229 h 670"/>
                  <a:gd name="T36" fmla="*/ 1308 w 1334"/>
                  <a:gd name="T37" fmla="*/ 284 h 670"/>
                  <a:gd name="T38" fmla="*/ 1334 w 1334"/>
                  <a:gd name="T39" fmla="*/ 344 h 670"/>
                  <a:gd name="T40" fmla="*/ 1264 w 1334"/>
                  <a:gd name="T41" fmla="*/ 362 h 670"/>
                  <a:gd name="T42" fmla="*/ 1230 w 1334"/>
                  <a:gd name="T43" fmla="*/ 366 h 670"/>
                  <a:gd name="T44" fmla="*/ 1186 w 1334"/>
                  <a:gd name="T45" fmla="*/ 359 h 670"/>
                  <a:gd name="T46" fmla="*/ 1152 w 1334"/>
                  <a:gd name="T47" fmla="*/ 385 h 670"/>
                  <a:gd name="T48" fmla="*/ 1097 w 1334"/>
                  <a:gd name="T49" fmla="*/ 396 h 670"/>
                  <a:gd name="T50" fmla="*/ 1060 w 1334"/>
                  <a:gd name="T51" fmla="*/ 433 h 670"/>
                  <a:gd name="T52" fmla="*/ 978 w 1334"/>
                  <a:gd name="T53" fmla="*/ 477 h 670"/>
                  <a:gd name="T54" fmla="*/ 923 w 1334"/>
                  <a:gd name="T55" fmla="*/ 492 h 670"/>
                  <a:gd name="T56" fmla="*/ 875 w 1334"/>
                  <a:gd name="T57" fmla="*/ 492 h 670"/>
                  <a:gd name="T58" fmla="*/ 777 w 1334"/>
                  <a:gd name="T59" fmla="*/ 499 h 670"/>
                  <a:gd name="T60" fmla="*/ 762 w 1334"/>
                  <a:gd name="T61" fmla="*/ 548 h 670"/>
                  <a:gd name="T62" fmla="*/ 707 w 1334"/>
                  <a:gd name="T63" fmla="*/ 570 h 670"/>
                  <a:gd name="T64" fmla="*/ 714 w 1334"/>
                  <a:gd name="T65" fmla="*/ 529 h 670"/>
                  <a:gd name="T66" fmla="*/ 685 w 1334"/>
                  <a:gd name="T67" fmla="*/ 540 h 670"/>
                  <a:gd name="T68" fmla="*/ 610 w 1334"/>
                  <a:gd name="T69" fmla="*/ 548 h 670"/>
                  <a:gd name="T70" fmla="*/ 562 w 1334"/>
                  <a:gd name="T71" fmla="*/ 611 h 670"/>
                  <a:gd name="T72" fmla="*/ 418 w 1334"/>
                  <a:gd name="T73" fmla="*/ 600 h 670"/>
                  <a:gd name="T74" fmla="*/ 332 w 1334"/>
                  <a:gd name="T75" fmla="*/ 585 h 670"/>
                  <a:gd name="T76" fmla="*/ 317 w 1334"/>
                  <a:gd name="T77" fmla="*/ 637 h 670"/>
                  <a:gd name="T78" fmla="*/ 265 w 1334"/>
                  <a:gd name="T79" fmla="*/ 670 h 670"/>
                  <a:gd name="T80" fmla="*/ 232 w 1334"/>
                  <a:gd name="T81" fmla="*/ 648 h 670"/>
                  <a:gd name="T82" fmla="*/ 185 w 1334"/>
                  <a:gd name="T83" fmla="*/ 618 h 670"/>
                  <a:gd name="T84" fmla="*/ 148 w 1334"/>
                  <a:gd name="T85" fmla="*/ 603 h 670"/>
                  <a:gd name="T86" fmla="*/ 115 w 1334"/>
                  <a:gd name="T87" fmla="*/ 588 h 670"/>
                  <a:gd name="T88" fmla="*/ 96 w 1334"/>
                  <a:gd name="T89" fmla="*/ 566 h 670"/>
                  <a:gd name="T90" fmla="*/ 85 w 1334"/>
                  <a:gd name="T91" fmla="*/ 533 h 670"/>
                  <a:gd name="T92" fmla="*/ 15 w 1334"/>
                  <a:gd name="T93" fmla="*/ 474 h 670"/>
                  <a:gd name="T94" fmla="*/ 37 w 1334"/>
                  <a:gd name="T95" fmla="*/ 466 h 670"/>
                  <a:gd name="T96" fmla="*/ 37 w 1334"/>
                  <a:gd name="T97" fmla="*/ 414 h 670"/>
                  <a:gd name="T98" fmla="*/ 7 w 1334"/>
                  <a:gd name="T99" fmla="*/ 385 h 670"/>
                  <a:gd name="T100" fmla="*/ 30 w 1334"/>
                  <a:gd name="T101" fmla="*/ 299 h 670"/>
                  <a:gd name="T102" fmla="*/ 74 w 1334"/>
                  <a:gd name="T103" fmla="*/ 307 h 670"/>
                  <a:gd name="T104" fmla="*/ 107 w 1334"/>
                  <a:gd name="T105" fmla="*/ 288 h 6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34"/>
                  <a:gd name="T160" fmla="*/ 0 h 670"/>
                  <a:gd name="T161" fmla="*/ 1334 w 1334"/>
                  <a:gd name="T162" fmla="*/ 670 h 67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34" h="670">
                    <a:moveTo>
                      <a:pt x="178" y="284"/>
                    </a:moveTo>
                    <a:lnTo>
                      <a:pt x="182" y="259"/>
                    </a:lnTo>
                    <a:lnTo>
                      <a:pt x="219" y="255"/>
                    </a:lnTo>
                    <a:lnTo>
                      <a:pt x="229" y="255"/>
                    </a:lnTo>
                    <a:lnTo>
                      <a:pt x="211" y="240"/>
                    </a:lnTo>
                    <a:lnTo>
                      <a:pt x="185" y="233"/>
                    </a:lnTo>
                    <a:lnTo>
                      <a:pt x="185" y="217"/>
                    </a:lnTo>
                    <a:lnTo>
                      <a:pt x="239" y="202"/>
                    </a:lnTo>
                    <a:lnTo>
                      <a:pt x="283" y="198"/>
                    </a:lnTo>
                    <a:lnTo>
                      <a:pt x="313" y="183"/>
                    </a:lnTo>
                    <a:lnTo>
                      <a:pt x="332" y="191"/>
                    </a:lnTo>
                    <a:lnTo>
                      <a:pt x="346" y="169"/>
                    </a:lnTo>
                    <a:lnTo>
                      <a:pt x="381" y="139"/>
                    </a:lnTo>
                    <a:lnTo>
                      <a:pt x="403" y="120"/>
                    </a:lnTo>
                    <a:lnTo>
                      <a:pt x="421" y="109"/>
                    </a:lnTo>
                    <a:lnTo>
                      <a:pt x="455" y="109"/>
                    </a:lnTo>
                    <a:lnTo>
                      <a:pt x="488" y="99"/>
                    </a:lnTo>
                    <a:lnTo>
                      <a:pt x="540" y="82"/>
                    </a:lnTo>
                    <a:lnTo>
                      <a:pt x="551" y="82"/>
                    </a:lnTo>
                    <a:lnTo>
                      <a:pt x="566" y="96"/>
                    </a:lnTo>
                    <a:lnTo>
                      <a:pt x="581" y="107"/>
                    </a:lnTo>
                    <a:lnTo>
                      <a:pt x="603" y="96"/>
                    </a:lnTo>
                    <a:lnTo>
                      <a:pt x="625" y="107"/>
                    </a:lnTo>
                    <a:lnTo>
                      <a:pt x="640" y="117"/>
                    </a:lnTo>
                    <a:lnTo>
                      <a:pt x="659" y="120"/>
                    </a:lnTo>
                    <a:lnTo>
                      <a:pt x="670" y="128"/>
                    </a:lnTo>
                    <a:lnTo>
                      <a:pt x="681" y="113"/>
                    </a:lnTo>
                    <a:lnTo>
                      <a:pt x="714" y="124"/>
                    </a:lnTo>
                    <a:lnTo>
                      <a:pt x="770" y="128"/>
                    </a:lnTo>
                    <a:lnTo>
                      <a:pt x="818" y="120"/>
                    </a:lnTo>
                    <a:lnTo>
                      <a:pt x="840" y="109"/>
                    </a:lnTo>
                    <a:lnTo>
                      <a:pt x="851" y="103"/>
                    </a:lnTo>
                    <a:lnTo>
                      <a:pt x="866" y="93"/>
                    </a:lnTo>
                    <a:lnTo>
                      <a:pt x="893" y="99"/>
                    </a:lnTo>
                    <a:lnTo>
                      <a:pt x="915" y="96"/>
                    </a:lnTo>
                    <a:lnTo>
                      <a:pt x="938" y="78"/>
                    </a:lnTo>
                    <a:lnTo>
                      <a:pt x="971" y="56"/>
                    </a:lnTo>
                    <a:lnTo>
                      <a:pt x="975" y="41"/>
                    </a:lnTo>
                    <a:lnTo>
                      <a:pt x="978" y="26"/>
                    </a:lnTo>
                    <a:lnTo>
                      <a:pt x="997" y="22"/>
                    </a:lnTo>
                    <a:lnTo>
                      <a:pt x="1015" y="26"/>
                    </a:lnTo>
                    <a:lnTo>
                      <a:pt x="1045" y="26"/>
                    </a:lnTo>
                    <a:lnTo>
                      <a:pt x="1056" y="15"/>
                    </a:lnTo>
                    <a:lnTo>
                      <a:pt x="1071" y="0"/>
                    </a:lnTo>
                    <a:lnTo>
                      <a:pt x="1086" y="4"/>
                    </a:lnTo>
                    <a:lnTo>
                      <a:pt x="1093" y="19"/>
                    </a:lnTo>
                    <a:lnTo>
                      <a:pt x="1134" y="26"/>
                    </a:lnTo>
                    <a:lnTo>
                      <a:pt x="1160" y="85"/>
                    </a:lnTo>
                    <a:lnTo>
                      <a:pt x="1241" y="89"/>
                    </a:lnTo>
                    <a:lnTo>
                      <a:pt x="1267" y="120"/>
                    </a:lnTo>
                    <a:lnTo>
                      <a:pt x="1230" y="169"/>
                    </a:lnTo>
                    <a:lnTo>
                      <a:pt x="1249" y="183"/>
                    </a:lnTo>
                    <a:lnTo>
                      <a:pt x="1245" y="217"/>
                    </a:lnTo>
                    <a:lnTo>
                      <a:pt x="1275" y="229"/>
                    </a:lnTo>
                    <a:lnTo>
                      <a:pt x="1260" y="277"/>
                    </a:lnTo>
                    <a:lnTo>
                      <a:pt x="1282" y="277"/>
                    </a:lnTo>
                    <a:lnTo>
                      <a:pt x="1308" y="284"/>
                    </a:lnTo>
                    <a:lnTo>
                      <a:pt x="1304" y="299"/>
                    </a:lnTo>
                    <a:lnTo>
                      <a:pt x="1312" y="322"/>
                    </a:lnTo>
                    <a:lnTo>
                      <a:pt x="1334" y="344"/>
                    </a:lnTo>
                    <a:lnTo>
                      <a:pt x="1319" y="351"/>
                    </a:lnTo>
                    <a:lnTo>
                      <a:pt x="1301" y="355"/>
                    </a:lnTo>
                    <a:lnTo>
                      <a:pt x="1264" y="362"/>
                    </a:lnTo>
                    <a:lnTo>
                      <a:pt x="1249" y="370"/>
                    </a:lnTo>
                    <a:lnTo>
                      <a:pt x="1230" y="355"/>
                    </a:lnTo>
                    <a:lnTo>
                      <a:pt x="1230" y="366"/>
                    </a:lnTo>
                    <a:lnTo>
                      <a:pt x="1219" y="373"/>
                    </a:lnTo>
                    <a:lnTo>
                      <a:pt x="1201" y="377"/>
                    </a:lnTo>
                    <a:lnTo>
                      <a:pt x="1186" y="359"/>
                    </a:lnTo>
                    <a:lnTo>
                      <a:pt x="1164" y="370"/>
                    </a:lnTo>
                    <a:lnTo>
                      <a:pt x="1171" y="385"/>
                    </a:lnTo>
                    <a:lnTo>
                      <a:pt x="1152" y="385"/>
                    </a:lnTo>
                    <a:lnTo>
                      <a:pt x="1123" y="385"/>
                    </a:lnTo>
                    <a:lnTo>
                      <a:pt x="1112" y="399"/>
                    </a:lnTo>
                    <a:lnTo>
                      <a:pt x="1097" y="396"/>
                    </a:lnTo>
                    <a:lnTo>
                      <a:pt x="1082" y="399"/>
                    </a:lnTo>
                    <a:lnTo>
                      <a:pt x="1082" y="410"/>
                    </a:lnTo>
                    <a:lnTo>
                      <a:pt x="1060" y="433"/>
                    </a:lnTo>
                    <a:lnTo>
                      <a:pt x="1030" y="459"/>
                    </a:lnTo>
                    <a:lnTo>
                      <a:pt x="982" y="462"/>
                    </a:lnTo>
                    <a:lnTo>
                      <a:pt x="978" y="477"/>
                    </a:lnTo>
                    <a:lnTo>
                      <a:pt x="975" y="485"/>
                    </a:lnTo>
                    <a:lnTo>
                      <a:pt x="949" y="485"/>
                    </a:lnTo>
                    <a:lnTo>
                      <a:pt x="923" y="492"/>
                    </a:lnTo>
                    <a:lnTo>
                      <a:pt x="900" y="485"/>
                    </a:lnTo>
                    <a:lnTo>
                      <a:pt x="889" y="477"/>
                    </a:lnTo>
                    <a:lnTo>
                      <a:pt x="875" y="492"/>
                    </a:lnTo>
                    <a:lnTo>
                      <a:pt x="840" y="507"/>
                    </a:lnTo>
                    <a:lnTo>
                      <a:pt x="799" y="507"/>
                    </a:lnTo>
                    <a:lnTo>
                      <a:pt x="777" y="499"/>
                    </a:lnTo>
                    <a:lnTo>
                      <a:pt x="759" y="518"/>
                    </a:lnTo>
                    <a:lnTo>
                      <a:pt x="762" y="548"/>
                    </a:lnTo>
                    <a:lnTo>
                      <a:pt x="740" y="588"/>
                    </a:lnTo>
                    <a:lnTo>
                      <a:pt x="722" y="596"/>
                    </a:lnTo>
                    <a:lnTo>
                      <a:pt x="707" y="570"/>
                    </a:lnTo>
                    <a:lnTo>
                      <a:pt x="699" y="559"/>
                    </a:lnTo>
                    <a:lnTo>
                      <a:pt x="707" y="540"/>
                    </a:lnTo>
                    <a:lnTo>
                      <a:pt x="714" y="529"/>
                    </a:lnTo>
                    <a:lnTo>
                      <a:pt x="707" y="522"/>
                    </a:lnTo>
                    <a:lnTo>
                      <a:pt x="696" y="522"/>
                    </a:lnTo>
                    <a:lnTo>
                      <a:pt x="685" y="540"/>
                    </a:lnTo>
                    <a:lnTo>
                      <a:pt x="662" y="559"/>
                    </a:lnTo>
                    <a:lnTo>
                      <a:pt x="640" y="551"/>
                    </a:lnTo>
                    <a:lnTo>
                      <a:pt x="610" y="548"/>
                    </a:lnTo>
                    <a:lnTo>
                      <a:pt x="577" y="592"/>
                    </a:lnTo>
                    <a:lnTo>
                      <a:pt x="566" y="600"/>
                    </a:lnTo>
                    <a:lnTo>
                      <a:pt x="562" y="611"/>
                    </a:lnTo>
                    <a:lnTo>
                      <a:pt x="514" y="626"/>
                    </a:lnTo>
                    <a:lnTo>
                      <a:pt x="503" y="626"/>
                    </a:lnTo>
                    <a:lnTo>
                      <a:pt x="418" y="600"/>
                    </a:lnTo>
                    <a:lnTo>
                      <a:pt x="392" y="596"/>
                    </a:lnTo>
                    <a:lnTo>
                      <a:pt x="362" y="588"/>
                    </a:lnTo>
                    <a:lnTo>
                      <a:pt x="332" y="585"/>
                    </a:lnTo>
                    <a:lnTo>
                      <a:pt x="324" y="603"/>
                    </a:lnTo>
                    <a:lnTo>
                      <a:pt x="320" y="629"/>
                    </a:lnTo>
                    <a:lnTo>
                      <a:pt x="317" y="637"/>
                    </a:lnTo>
                    <a:lnTo>
                      <a:pt x="294" y="644"/>
                    </a:lnTo>
                    <a:lnTo>
                      <a:pt x="291" y="644"/>
                    </a:lnTo>
                    <a:lnTo>
                      <a:pt x="265" y="670"/>
                    </a:lnTo>
                    <a:lnTo>
                      <a:pt x="250" y="670"/>
                    </a:lnTo>
                    <a:lnTo>
                      <a:pt x="243" y="651"/>
                    </a:lnTo>
                    <a:lnTo>
                      <a:pt x="232" y="648"/>
                    </a:lnTo>
                    <a:lnTo>
                      <a:pt x="219" y="637"/>
                    </a:lnTo>
                    <a:lnTo>
                      <a:pt x="215" y="622"/>
                    </a:lnTo>
                    <a:lnTo>
                      <a:pt x="185" y="618"/>
                    </a:lnTo>
                    <a:lnTo>
                      <a:pt x="170" y="611"/>
                    </a:lnTo>
                    <a:lnTo>
                      <a:pt x="167" y="603"/>
                    </a:lnTo>
                    <a:lnTo>
                      <a:pt x="148" y="603"/>
                    </a:lnTo>
                    <a:lnTo>
                      <a:pt x="133" y="588"/>
                    </a:lnTo>
                    <a:lnTo>
                      <a:pt x="130" y="581"/>
                    </a:lnTo>
                    <a:lnTo>
                      <a:pt x="115" y="588"/>
                    </a:lnTo>
                    <a:lnTo>
                      <a:pt x="100" y="585"/>
                    </a:lnTo>
                    <a:lnTo>
                      <a:pt x="93" y="581"/>
                    </a:lnTo>
                    <a:lnTo>
                      <a:pt x="96" y="566"/>
                    </a:lnTo>
                    <a:lnTo>
                      <a:pt x="74" y="551"/>
                    </a:lnTo>
                    <a:lnTo>
                      <a:pt x="78" y="540"/>
                    </a:lnTo>
                    <a:lnTo>
                      <a:pt x="85" y="533"/>
                    </a:lnTo>
                    <a:lnTo>
                      <a:pt x="63" y="518"/>
                    </a:lnTo>
                    <a:lnTo>
                      <a:pt x="7" y="496"/>
                    </a:lnTo>
                    <a:lnTo>
                      <a:pt x="15" y="474"/>
                    </a:lnTo>
                    <a:lnTo>
                      <a:pt x="33" y="474"/>
                    </a:lnTo>
                    <a:lnTo>
                      <a:pt x="41" y="488"/>
                    </a:lnTo>
                    <a:lnTo>
                      <a:pt x="37" y="466"/>
                    </a:lnTo>
                    <a:lnTo>
                      <a:pt x="48" y="448"/>
                    </a:lnTo>
                    <a:lnTo>
                      <a:pt x="56" y="429"/>
                    </a:lnTo>
                    <a:lnTo>
                      <a:pt x="37" y="414"/>
                    </a:lnTo>
                    <a:lnTo>
                      <a:pt x="22" y="399"/>
                    </a:lnTo>
                    <a:lnTo>
                      <a:pt x="22" y="385"/>
                    </a:lnTo>
                    <a:lnTo>
                      <a:pt x="7" y="385"/>
                    </a:lnTo>
                    <a:lnTo>
                      <a:pt x="0" y="381"/>
                    </a:lnTo>
                    <a:lnTo>
                      <a:pt x="4" y="347"/>
                    </a:lnTo>
                    <a:lnTo>
                      <a:pt x="30" y="299"/>
                    </a:lnTo>
                    <a:lnTo>
                      <a:pt x="33" y="299"/>
                    </a:lnTo>
                    <a:lnTo>
                      <a:pt x="56" y="299"/>
                    </a:lnTo>
                    <a:lnTo>
                      <a:pt x="74" y="307"/>
                    </a:lnTo>
                    <a:lnTo>
                      <a:pt x="85" y="307"/>
                    </a:lnTo>
                    <a:lnTo>
                      <a:pt x="85" y="292"/>
                    </a:lnTo>
                    <a:lnTo>
                      <a:pt x="107" y="288"/>
                    </a:lnTo>
                    <a:lnTo>
                      <a:pt x="148" y="288"/>
                    </a:lnTo>
                    <a:lnTo>
                      <a:pt x="178" y="2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95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20" name="Group 86"/>
              <p:cNvGrpSpPr>
                <a:grpSpLocks/>
              </p:cNvGrpSpPr>
              <p:nvPr/>
            </p:nvGrpSpPr>
            <p:grpSpPr bwMode="auto">
              <a:xfrm>
                <a:off x="3513" y="3131"/>
                <a:ext cx="712" cy="197"/>
                <a:chOff x="3513" y="3131"/>
                <a:chExt cx="712" cy="197"/>
              </a:xfrm>
            </p:grpSpPr>
            <p:sp>
              <p:nvSpPr>
                <p:cNvPr id="421" name="Freeform 87"/>
                <p:cNvSpPr>
                  <a:spLocks/>
                </p:cNvSpPr>
                <p:nvPr/>
              </p:nvSpPr>
              <p:spPr bwMode="auto">
                <a:xfrm>
                  <a:off x="3513" y="3282"/>
                  <a:ext cx="37" cy="46"/>
                </a:xfrm>
                <a:custGeom>
                  <a:avLst/>
                  <a:gdLst>
                    <a:gd name="T0" fmla="*/ 7 w 37"/>
                    <a:gd name="T1" fmla="*/ 0 h 46"/>
                    <a:gd name="T2" fmla="*/ 7 w 37"/>
                    <a:gd name="T3" fmla="*/ 13 h 46"/>
                    <a:gd name="T4" fmla="*/ 0 w 37"/>
                    <a:gd name="T5" fmla="*/ 31 h 46"/>
                    <a:gd name="T6" fmla="*/ 0 w 37"/>
                    <a:gd name="T7" fmla="*/ 42 h 46"/>
                    <a:gd name="T8" fmla="*/ 15 w 37"/>
                    <a:gd name="T9" fmla="*/ 42 h 46"/>
                    <a:gd name="T10" fmla="*/ 26 w 37"/>
                    <a:gd name="T11" fmla="*/ 46 h 46"/>
                    <a:gd name="T12" fmla="*/ 37 w 37"/>
                    <a:gd name="T13" fmla="*/ 35 h 46"/>
                    <a:gd name="T14" fmla="*/ 17 w 37"/>
                    <a:gd name="T15" fmla="*/ 13 h 46"/>
                    <a:gd name="T16" fmla="*/ 7 w 37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"/>
                    <a:gd name="T28" fmla="*/ 0 h 46"/>
                    <a:gd name="T29" fmla="*/ 37 w 37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" h="46">
                      <a:moveTo>
                        <a:pt x="7" y="0"/>
                      </a:moveTo>
                      <a:lnTo>
                        <a:pt x="7" y="13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15" y="42"/>
                      </a:lnTo>
                      <a:lnTo>
                        <a:pt x="26" y="46"/>
                      </a:lnTo>
                      <a:lnTo>
                        <a:pt x="37" y="35"/>
                      </a:lnTo>
                      <a:lnTo>
                        <a:pt x="17" y="1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2" name="Freeform 88"/>
                <p:cNvSpPr>
                  <a:spLocks/>
                </p:cNvSpPr>
                <p:nvPr/>
              </p:nvSpPr>
              <p:spPr bwMode="auto">
                <a:xfrm>
                  <a:off x="4152" y="3131"/>
                  <a:ext cx="73" cy="71"/>
                </a:xfrm>
                <a:custGeom>
                  <a:avLst/>
                  <a:gdLst>
                    <a:gd name="T0" fmla="*/ 73 w 73"/>
                    <a:gd name="T1" fmla="*/ 4 h 71"/>
                    <a:gd name="T2" fmla="*/ 51 w 73"/>
                    <a:gd name="T3" fmla="*/ 34 h 71"/>
                    <a:gd name="T4" fmla="*/ 55 w 73"/>
                    <a:gd name="T5" fmla="*/ 53 h 71"/>
                    <a:gd name="T6" fmla="*/ 55 w 73"/>
                    <a:gd name="T7" fmla="*/ 60 h 71"/>
                    <a:gd name="T8" fmla="*/ 15 w 73"/>
                    <a:gd name="T9" fmla="*/ 71 h 71"/>
                    <a:gd name="T10" fmla="*/ 4 w 73"/>
                    <a:gd name="T11" fmla="*/ 67 h 71"/>
                    <a:gd name="T12" fmla="*/ 4 w 73"/>
                    <a:gd name="T13" fmla="*/ 53 h 71"/>
                    <a:gd name="T14" fmla="*/ 0 w 73"/>
                    <a:gd name="T15" fmla="*/ 38 h 71"/>
                    <a:gd name="T16" fmla="*/ 18 w 73"/>
                    <a:gd name="T17" fmla="*/ 19 h 71"/>
                    <a:gd name="T18" fmla="*/ 29 w 73"/>
                    <a:gd name="T19" fmla="*/ 16 h 71"/>
                    <a:gd name="T20" fmla="*/ 40 w 73"/>
                    <a:gd name="T21" fmla="*/ 0 h 71"/>
                    <a:gd name="T22" fmla="*/ 73 w 73"/>
                    <a:gd name="T23" fmla="*/ 4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"/>
                    <a:gd name="T37" fmla="*/ 0 h 71"/>
                    <a:gd name="T38" fmla="*/ 73 w 73"/>
                    <a:gd name="T39" fmla="*/ 71 h 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" h="71">
                      <a:moveTo>
                        <a:pt x="73" y="4"/>
                      </a:moveTo>
                      <a:lnTo>
                        <a:pt x="51" y="34"/>
                      </a:lnTo>
                      <a:lnTo>
                        <a:pt x="55" y="53"/>
                      </a:lnTo>
                      <a:lnTo>
                        <a:pt x="55" y="60"/>
                      </a:lnTo>
                      <a:lnTo>
                        <a:pt x="15" y="71"/>
                      </a:lnTo>
                      <a:lnTo>
                        <a:pt x="4" y="67"/>
                      </a:lnTo>
                      <a:lnTo>
                        <a:pt x="4" y="53"/>
                      </a:lnTo>
                      <a:lnTo>
                        <a:pt x="0" y="38"/>
                      </a:lnTo>
                      <a:lnTo>
                        <a:pt x="18" y="19"/>
                      </a:lnTo>
                      <a:lnTo>
                        <a:pt x="29" y="16"/>
                      </a:lnTo>
                      <a:lnTo>
                        <a:pt x="40" y="0"/>
                      </a:lnTo>
                      <a:lnTo>
                        <a:pt x="7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82" name="Group 89"/>
            <p:cNvGrpSpPr>
              <a:grpSpLocks/>
            </p:cNvGrpSpPr>
            <p:nvPr/>
          </p:nvGrpSpPr>
          <p:grpSpPr bwMode="auto">
            <a:xfrm>
              <a:off x="2364" y="1146"/>
              <a:ext cx="592" cy="1162"/>
              <a:chOff x="2194" y="723"/>
              <a:chExt cx="555" cy="1187"/>
            </a:xfrm>
          </p:grpSpPr>
          <p:grpSp>
            <p:nvGrpSpPr>
              <p:cNvPr id="407" name="Group 90"/>
              <p:cNvGrpSpPr>
                <a:grpSpLocks/>
              </p:cNvGrpSpPr>
              <p:nvPr/>
            </p:nvGrpSpPr>
            <p:grpSpPr bwMode="auto">
              <a:xfrm>
                <a:off x="2194" y="723"/>
                <a:ext cx="555" cy="1187"/>
                <a:chOff x="2194" y="723"/>
                <a:chExt cx="555" cy="1187"/>
              </a:xfrm>
            </p:grpSpPr>
            <p:sp>
              <p:nvSpPr>
                <p:cNvPr id="413" name="Freeform 91"/>
                <p:cNvSpPr>
                  <a:spLocks/>
                </p:cNvSpPr>
                <p:nvPr/>
              </p:nvSpPr>
              <p:spPr bwMode="auto">
                <a:xfrm>
                  <a:off x="2416" y="1751"/>
                  <a:ext cx="37" cy="92"/>
                </a:xfrm>
                <a:custGeom>
                  <a:avLst/>
                  <a:gdLst>
                    <a:gd name="T0" fmla="*/ 37 w 37"/>
                    <a:gd name="T1" fmla="*/ 0 h 92"/>
                    <a:gd name="T2" fmla="*/ 35 w 37"/>
                    <a:gd name="T3" fmla="*/ 31 h 92"/>
                    <a:gd name="T4" fmla="*/ 24 w 37"/>
                    <a:gd name="T5" fmla="*/ 55 h 92"/>
                    <a:gd name="T6" fmla="*/ 7 w 37"/>
                    <a:gd name="T7" fmla="*/ 70 h 92"/>
                    <a:gd name="T8" fmla="*/ 11 w 37"/>
                    <a:gd name="T9" fmla="*/ 86 h 92"/>
                    <a:gd name="T10" fmla="*/ 4 w 37"/>
                    <a:gd name="T11" fmla="*/ 92 h 92"/>
                    <a:gd name="T12" fmla="*/ 0 w 37"/>
                    <a:gd name="T13" fmla="*/ 72 h 92"/>
                    <a:gd name="T14" fmla="*/ 6 w 37"/>
                    <a:gd name="T15" fmla="*/ 57 h 92"/>
                    <a:gd name="T16" fmla="*/ 11 w 37"/>
                    <a:gd name="T17" fmla="*/ 40 h 92"/>
                    <a:gd name="T18" fmla="*/ 37 w 37"/>
                    <a:gd name="T19" fmla="*/ 0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7"/>
                    <a:gd name="T31" fmla="*/ 0 h 92"/>
                    <a:gd name="T32" fmla="*/ 37 w 37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7" h="92">
                      <a:moveTo>
                        <a:pt x="37" y="0"/>
                      </a:moveTo>
                      <a:lnTo>
                        <a:pt x="35" y="31"/>
                      </a:lnTo>
                      <a:lnTo>
                        <a:pt x="24" y="55"/>
                      </a:lnTo>
                      <a:lnTo>
                        <a:pt x="7" y="70"/>
                      </a:lnTo>
                      <a:lnTo>
                        <a:pt x="11" y="86"/>
                      </a:lnTo>
                      <a:lnTo>
                        <a:pt x="4" y="92"/>
                      </a:lnTo>
                      <a:lnTo>
                        <a:pt x="0" y="72"/>
                      </a:lnTo>
                      <a:lnTo>
                        <a:pt x="6" y="57"/>
                      </a:lnTo>
                      <a:lnTo>
                        <a:pt x="11" y="4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" name="Freeform 92"/>
                <p:cNvSpPr>
                  <a:spLocks/>
                </p:cNvSpPr>
                <p:nvPr/>
              </p:nvSpPr>
              <p:spPr bwMode="auto">
                <a:xfrm>
                  <a:off x="2498" y="1708"/>
                  <a:ext cx="50" cy="73"/>
                </a:xfrm>
                <a:custGeom>
                  <a:avLst/>
                  <a:gdLst>
                    <a:gd name="T0" fmla="*/ 39 w 50"/>
                    <a:gd name="T1" fmla="*/ 0 h 73"/>
                    <a:gd name="T2" fmla="*/ 50 w 50"/>
                    <a:gd name="T3" fmla="*/ 0 h 73"/>
                    <a:gd name="T4" fmla="*/ 37 w 50"/>
                    <a:gd name="T5" fmla="*/ 15 h 73"/>
                    <a:gd name="T6" fmla="*/ 35 w 50"/>
                    <a:gd name="T7" fmla="*/ 26 h 73"/>
                    <a:gd name="T8" fmla="*/ 39 w 50"/>
                    <a:gd name="T9" fmla="*/ 41 h 73"/>
                    <a:gd name="T10" fmla="*/ 26 w 50"/>
                    <a:gd name="T11" fmla="*/ 56 h 73"/>
                    <a:gd name="T12" fmla="*/ 9 w 50"/>
                    <a:gd name="T13" fmla="*/ 73 h 73"/>
                    <a:gd name="T14" fmla="*/ 6 w 50"/>
                    <a:gd name="T15" fmla="*/ 56 h 73"/>
                    <a:gd name="T16" fmla="*/ 0 w 50"/>
                    <a:gd name="T17" fmla="*/ 49 h 73"/>
                    <a:gd name="T18" fmla="*/ 0 w 50"/>
                    <a:gd name="T19" fmla="*/ 36 h 73"/>
                    <a:gd name="T20" fmla="*/ 15 w 50"/>
                    <a:gd name="T21" fmla="*/ 22 h 73"/>
                    <a:gd name="T22" fmla="*/ 39 w 50"/>
                    <a:gd name="T23" fmla="*/ 0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0"/>
                    <a:gd name="T37" fmla="*/ 0 h 73"/>
                    <a:gd name="T38" fmla="*/ 50 w 50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0" h="73">
                      <a:moveTo>
                        <a:pt x="39" y="0"/>
                      </a:moveTo>
                      <a:lnTo>
                        <a:pt x="50" y="0"/>
                      </a:lnTo>
                      <a:lnTo>
                        <a:pt x="37" y="15"/>
                      </a:lnTo>
                      <a:lnTo>
                        <a:pt x="35" y="26"/>
                      </a:lnTo>
                      <a:lnTo>
                        <a:pt x="39" y="41"/>
                      </a:lnTo>
                      <a:lnTo>
                        <a:pt x="26" y="56"/>
                      </a:lnTo>
                      <a:lnTo>
                        <a:pt x="9" y="73"/>
                      </a:lnTo>
                      <a:lnTo>
                        <a:pt x="6" y="56"/>
                      </a:lnTo>
                      <a:lnTo>
                        <a:pt x="0" y="49"/>
                      </a:lnTo>
                      <a:lnTo>
                        <a:pt x="0" y="36"/>
                      </a:lnTo>
                      <a:lnTo>
                        <a:pt x="15" y="22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15" name="Group 93"/>
                <p:cNvGrpSpPr>
                  <a:grpSpLocks/>
                </p:cNvGrpSpPr>
                <p:nvPr/>
              </p:nvGrpSpPr>
              <p:grpSpPr bwMode="auto">
                <a:xfrm>
                  <a:off x="2194" y="723"/>
                  <a:ext cx="555" cy="1187"/>
                  <a:chOff x="2194" y="723"/>
                  <a:chExt cx="555" cy="1187"/>
                </a:xfrm>
              </p:grpSpPr>
              <p:sp>
                <p:nvSpPr>
                  <p:cNvPr id="416" name="Freeform 94"/>
                  <p:cNvSpPr>
                    <a:spLocks/>
                  </p:cNvSpPr>
                  <p:nvPr/>
                </p:nvSpPr>
                <p:spPr bwMode="auto">
                  <a:xfrm>
                    <a:off x="2194" y="723"/>
                    <a:ext cx="555" cy="1187"/>
                  </a:xfrm>
                  <a:custGeom>
                    <a:avLst/>
                    <a:gdLst>
                      <a:gd name="T0" fmla="*/ 436 w 555"/>
                      <a:gd name="T1" fmla="*/ 21 h 1187"/>
                      <a:gd name="T2" fmla="*/ 511 w 555"/>
                      <a:gd name="T3" fmla="*/ 73 h 1187"/>
                      <a:gd name="T4" fmla="*/ 518 w 555"/>
                      <a:gd name="T5" fmla="*/ 118 h 1187"/>
                      <a:gd name="T6" fmla="*/ 536 w 555"/>
                      <a:gd name="T7" fmla="*/ 158 h 1187"/>
                      <a:gd name="T8" fmla="*/ 533 w 555"/>
                      <a:gd name="T9" fmla="*/ 210 h 1187"/>
                      <a:gd name="T10" fmla="*/ 548 w 555"/>
                      <a:gd name="T11" fmla="*/ 247 h 1187"/>
                      <a:gd name="T12" fmla="*/ 544 w 555"/>
                      <a:gd name="T13" fmla="*/ 277 h 1187"/>
                      <a:gd name="T14" fmla="*/ 477 w 555"/>
                      <a:gd name="T15" fmla="*/ 284 h 1187"/>
                      <a:gd name="T16" fmla="*/ 448 w 555"/>
                      <a:gd name="T17" fmla="*/ 329 h 1187"/>
                      <a:gd name="T18" fmla="*/ 440 w 555"/>
                      <a:gd name="T19" fmla="*/ 362 h 1187"/>
                      <a:gd name="T20" fmla="*/ 444 w 555"/>
                      <a:gd name="T21" fmla="*/ 410 h 1187"/>
                      <a:gd name="T22" fmla="*/ 422 w 555"/>
                      <a:gd name="T23" fmla="*/ 456 h 1187"/>
                      <a:gd name="T24" fmla="*/ 359 w 555"/>
                      <a:gd name="T25" fmla="*/ 493 h 1187"/>
                      <a:gd name="T26" fmla="*/ 336 w 555"/>
                      <a:gd name="T27" fmla="*/ 515 h 1187"/>
                      <a:gd name="T28" fmla="*/ 307 w 555"/>
                      <a:gd name="T29" fmla="*/ 571 h 1187"/>
                      <a:gd name="T30" fmla="*/ 298 w 555"/>
                      <a:gd name="T31" fmla="*/ 613 h 1187"/>
                      <a:gd name="T32" fmla="*/ 272 w 555"/>
                      <a:gd name="T33" fmla="*/ 673 h 1187"/>
                      <a:gd name="T34" fmla="*/ 310 w 555"/>
                      <a:gd name="T35" fmla="*/ 751 h 1187"/>
                      <a:gd name="T36" fmla="*/ 340 w 555"/>
                      <a:gd name="T37" fmla="*/ 810 h 1187"/>
                      <a:gd name="T38" fmla="*/ 307 w 555"/>
                      <a:gd name="T39" fmla="*/ 832 h 1187"/>
                      <a:gd name="T40" fmla="*/ 279 w 555"/>
                      <a:gd name="T41" fmla="*/ 836 h 1187"/>
                      <a:gd name="T42" fmla="*/ 216 w 555"/>
                      <a:gd name="T43" fmla="*/ 840 h 1187"/>
                      <a:gd name="T44" fmla="*/ 275 w 555"/>
                      <a:gd name="T45" fmla="*/ 854 h 1187"/>
                      <a:gd name="T46" fmla="*/ 307 w 555"/>
                      <a:gd name="T47" fmla="*/ 873 h 1187"/>
                      <a:gd name="T48" fmla="*/ 286 w 555"/>
                      <a:gd name="T49" fmla="*/ 888 h 1187"/>
                      <a:gd name="T50" fmla="*/ 249 w 555"/>
                      <a:gd name="T51" fmla="*/ 921 h 1187"/>
                      <a:gd name="T52" fmla="*/ 238 w 555"/>
                      <a:gd name="T53" fmla="*/ 955 h 1187"/>
                      <a:gd name="T54" fmla="*/ 223 w 555"/>
                      <a:gd name="T55" fmla="*/ 1033 h 1187"/>
                      <a:gd name="T56" fmla="*/ 205 w 555"/>
                      <a:gd name="T57" fmla="*/ 1085 h 1187"/>
                      <a:gd name="T58" fmla="*/ 159 w 555"/>
                      <a:gd name="T59" fmla="*/ 1126 h 1187"/>
                      <a:gd name="T60" fmla="*/ 115 w 555"/>
                      <a:gd name="T61" fmla="*/ 1141 h 1187"/>
                      <a:gd name="T62" fmla="*/ 107 w 555"/>
                      <a:gd name="T63" fmla="*/ 1176 h 1187"/>
                      <a:gd name="T64" fmla="*/ 63 w 555"/>
                      <a:gd name="T65" fmla="*/ 1187 h 1187"/>
                      <a:gd name="T66" fmla="*/ 44 w 555"/>
                      <a:gd name="T67" fmla="*/ 1168 h 1187"/>
                      <a:gd name="T68" fmla="*/ 26 w 555"/>
                      <a:gd name="T69" fmla="*/ 1104 h 1187"/>
                      <a:gd name="T70" fmla="*/ 41 w 555"/>
                      <a:gd name="T71" fmla="*/ 1089 h 1187"/>
                      <a:gd name="T72" fmla="*/ 44 w 555"/>
                      <a:gd name="T73" fmla="*/ 1067 h 1187"/>
                      <a:gd name="T74" fmla="*/ 26 w 555"/>
                      <a:gd name="T75" fmla="*/ 1007 h 1187"/>
                      <a:gd name="T76" fmla="*/ 11 w 555"/>
                      <a:gd name="T77" fmla="*/ 959 h 1187"/>
                      <a:gd name="T78" fmla="*/ 0 w 555"/>
                      <a:gd name="T79" fmla="*/ 884 h 1187"/>
                      <a:gd name="T80" fmla="*/ 19 w 555"/>
                      <a:gd name="T81" fmla="*/ 854 h 1187"/>
                      <a:gd name="T82" fmla="*/ 33 w 555"/>
                      <a:gd name="T83" fmla="*/ 780 h 1187"/>
                      <a:gd name="T84" fmla="*/ 70 w 555"/>
                      <a:gd name="T85" fmla="*/ 736 h 1187"/>
                      <a:gd name="T86" fmla="*/ 59 w 555"/>
                      <a:gd name="T87" fmla="*/ 658 h 1187"/>
                      <a:gd name="T88" fmla="*/ 74 w 555"/>
                      <a:gd name="T89" fmla="*/ 621 h 1187"/>
                      <a:gd name="T90" fmla="*/ 67 w 555"/>
                      <a:gd name="T91" fmla="*/ 556 h 1187"/>
                      <a:gd name="T92" fmla="*/ 82 w 555"/>
                      <a:gd name="T93" fmla="*/ 478 h 1187"/>
                      <a:gd name="T94" fmla="*/ 130 w 555"/>
                      <a:gd name="T95" fmla="*/ 425 h 1187"/>
                      <a:gd name="T96" fmla="*/ 175 w 555"/>
                      <a:gd name="T97" fmla="*/ 410 h 1187"/>
                      <a:gd name="T98" fmla="*/ 156 w 555"/>
                      <a:gd name="T99" fmla="*/ 362 h 1187"/>
                      <a:gd name="T100" fmla="*/ 175 w 555"/>
                      <a:gd name="T101" fmla="*/ 322 h 1187"/>
                      <a:gd name="T102" fmla="*/ 186 w 555"/>
                      <a:gd name="T103" fmla="*/ 262 h 1187"/>
                      <a:gd name="T104" fmla="*/ 235 w 555"/>
                      <a:gd name="T105" fmla="*/ 225 h 1187"/>
                      <a:gd name="T106" fmla="*/ 257 w 555"/>
                      <a:gd name="T107" fmla="*/ 177 h 1187"/>
                      <a:gd name="T108" fmla="*/ 292 w 555"/>
                      <a:gd name="T109" fmla="*/ 103 h 1187"/>
                      <a:gd name="T110" fmla="*/ 331 w 555"/>
                      <a:gd name="T111" fmla="*/ 69 h 1187"/>
                      <a:gd name="T112" fmla="*/ 368 w 555"/>
                      <a:gd name="T113" fmla="*/ 42 h 1187"/>
                      <a:gd name="T114" fmla="*/ 414 w 555"/>
                      <a:gd name="T115" fmla="*/ 0 h 1187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555"/>
                      <a:gd name="T175" fmla="*/ 0 h 1187"/>
                      <a:gd name="T176" fmla="*/ 555 w 555"/>
                      <a:gd name="T177" fmla="*/ 1187 h 1187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555" h="1187">
                        <a:moveTo>
                          <a:pt x="418" y="0"/>
                        </a:moveTo>
                        <a:lnTo>
                          <a:pt x="425" y="3"/>
                        </a:lnTo>
                        <a:lnTo>
                          <a:pt x="436" y="21"/>
                        </a:lnTo>
                        <a:lnTo>
                          <a:pt x="485" y="69"/>
                        </a:lnTo>
                        <a:lnTo>
                          <a:pt x="492" y="58"/>
                        </a:lnTo>
                        <a:lnTo>
                          <a:pt x="511" y="73"/>
                        </a:lnTo>
                        <a:lnTo>
                          <a:pt x="518" y="88"/>
                        </a:lnTo>
                        <a:lnTo>
                          <a:pt x="518" y="99"/>
                        </a:lnTo>
                        <a:lnTo>
                          <a:pt x="518" y="118"/>
                        </a:lnTo>
                        <a:lnTo>
                          <a:pt x="511" y="129"/>
                        </a:lnTo>
                        <a:lnTo>
                          <a:pt x="525" y="144"/>
                        </a:lnTo>
                        <a:lnTo>
                          <a:pt x="536" y="158"/>
                        </a:lnTo>
                        <a:lnTo>
                          <a:pt x="536" y="170"/>
                        </a:lnTo>
                        <a:lnTo>
                          <a:pt x="536" y="188"/>
                        </a:lnTo>
                        <a:lnTo>
                          <a:pt x="533" y="210"/>
                        </a:lnTo>
                        <a:lnTo>
                          <a:pt x="525" y="218"/>
                        </a:lnTo>
                        <a:lnTo>
                          <a:pt x="536" y="229"/>
                        </a:lnTo>
                        <a:lnTo>
                          <a:pt x="548" y="247"/>
                        </a:lnTo>
                        <a:lnTo>
                          <a:pt x="555" y="266"/>
                        </a:lnTo>
                        <a:lnTo>
                          <a:pt x="555" y="273"/>
                        </a:lnTo>
                        <a:lnTo>
                          <a:pt x="544" y="277"/>
                        </a:lnTo>
                        <a:lnTo>
                          <a:pt x="496" y="277"/>
                        </a:lnTo>
                        <a:lnTo>
                          <a:pt x="485" y="277"/>
                        </a:lnTo>
                        <a:lnTo>
                          <a:pt x="477" y="284"/>
                        </a:lnTo>
                        <a:lnTo>
                          <a:pt x="477" y="299"/>
                        </a:lnTo>
                        <a:lnTo>
                          <a:pt x="470" y="310"/>
                        </a:lnTo>
                        <a:lnTo>
                          <a:pt x="448" y="329"/>
                        </a:lnTo>
                        <a:lnTo>
                          <a:pt x="451" y="344"/>
                        </a:lnTo>
                        <a:lnTo>
                          <a:pt x="448" y="355"/>
                        </a:lnTo>
                        <a:lnTo>
                          <a:pt x="440" y="362"/>
                        </a:lnTo>
                        <a:lnTo>
                          <a:pt x="448" y="385"/>
                        </a:lnTo>
                        <a:lnTo>
                          <a:pt x="451" y="399"/>
                        </a:lnTo>
                        <a:lnTo>
                          <a:pt x="444" y="410"/>
                        </a:lnTo>
                        <a:lnTo>
                          <a:pt x="429" y="422"/>
                        </a:lnTo>
                        <a:lnTo>
                          <a:pt x="425" y="436"/>
                        </a:lnTo>
                        <a:lnTo>
                          <a:pt x="422" y="456"/>
                        </a:lnTo>
                        <a:lnTo>
                          <a:pt x="396" y="467"/>
                        </a:lnTo>
                        <a:lnTo>
                          <a:pt x="381" y="478"/>
                        </a:lnTo>
                        <a:lnTo>
                          <a:pt x="359" y="493"/>
                        </a:lnTo>
                        <a:lnTo>
                          <a:pt x="362" y="504"/>
                        </a:lnTo>
                        <a:lnTo>
                          <a:pt x="344" y="508"/>
                        </a:lnTo>
                        <a:lnTo>
                          <a:pt x="336" y="515"/>
                        </a:lnTo>
                        <a:lnTo>
                          <a:pt x="318" y="541"/>
                        </a:lnTo>
                        <a:lnTo>
                          <a:pt x="303" y="552"/>
                        </a:lnTo>
                        <a:lnTo>
                          <a:pt x="307" y="571"/>
                        </a:lnTo>
                        <a:lnTo>
                          <a:pt x="298" y="576"/>
                        </a:lnTo>
                        <a:lnTo>
                          <a:pt x="290" y="584"/>
                        </a:lnTo>
                        <a:lnTo>
                          <a:pt x="298" y="613"/>
                        </a:lnTo>
                        <a:lnTo>
                          <a:pt x="294" y="632"/>
                        </a:lnTo>
                        <a:lnTo>
                          <a:pt x="275" y="643"/>
                        </a:lnTo>
                        <a:lnTo>
                          <a:pt x="272" y="673"/>
                        </a:lnTo>
                        <a:lnTo>
                          <a:pt x="275" y="710"/>
                        </a:lnTo>
                        <a:lnTo>
                          <a:pt x="283" y="728"/>
                        </a:lnTo>
                        <a:lnTo>
                          <a:pt x="310" y="751"/>
                        </a:lnTo>
                        <a:lnTo>
                          <a:pt x="321" y="773"/>
                        </a:lnTo>
                        <a:lnTo>
                          <a:pt x="333" y="795"/>
                        </a:lnTo>
                        <a:lnTo>
                          <a:pt x="340" y="810"/>
                        </a:lnTo>
                        <a:lnTo>
                          <a:pt x="333" y="825"/>
                        </a:lnTo>
                        <a:lnTo>
                          <a:pt x="318" y="836"/>
                        </a:lnTo>
                        <a:lnTo>
                          <a:pt x="307" y="832"/>
                        </a:lnTo>
                        <a:lnTo>
                          <a:pt x="298" y="821"/>
                        </a:lnTo>
                        <a:lnTo>
                          <a:pt x="283" y="825"/>
                        </a:lnTo>
                        <a:lnTo>
                          <a:pt x="279" y="836"/>
                        </a:lnTo>
                        <a:lnTo>
                          <a:pt x="257" y="836"/>
                        </a:lnTo>
                        <a:lnTo>
                          <a:pt x="223" y="832"/>
                        </a:lnTo>
                        <a:lnTo>
                          <a:pt x="216" y="840"/>
                        </a:lnTo>
                        <a:lnTo>
                          <a:pt x="238" y="851"/>
                        </a:lnTo>
                        <a:lnTo>
                          <a:pt x="268" y="840"/>
                        </a:lnTo>
                        <a:lnTo>
                          <a:pt x="275" y="854"/>
                        </a:lnTo>
                        <a:lnTo>
                          <a:pt x="298" y="858"/>
                        </a:lnTo>
                        <a:lnTo>
                          <a:pt x="314" y="865"/>
                        </a:lnTo>
                        <a:lnTo>
                          <a:pt x="307" y="873"/>
                        </a:lnTo>
                        <a:lnTo>
                          <a:pt x="286" y="869"/>
                        </a:lnTo>
                        <a:lnTo>
                          <a:pt x="283" y="877"/>
                        </a:lnTo>
                        <a:lnTo>
                          <a:pt x="286" y="888"/>
                        </a:lnTo>
                        <a:lnTo>
                          <a:pt x="275" y="903"/>
                        </a:lnTo>
                        <a:lnTo>
                          <a:pt x="257" y="917"/>
                        </a:lnTo>
                        <a:lnTo>
                          <a:pt x="249" y="921"/>
                        </a:lnTo>
                        <a:lnTo>
                          <a:pt x="242" y="925"/>
                        </a:lnTo>
                        <a:lnTo>
                          <a:pt x="246" y="943"/>
                        </a:lnTo>
                        <a:lnTo>
                          <a:pt x="238" y="955"/>
                        </a:lnTo>
                        <a:lnTo>
                          <a:pt x="227" y="978"/>
                        </a:lnTo>
                        <a:lnTo>
                          <a:pt x="231" y="1000"/>
                        </a:lnTo>
                        <a:lnTo>
                          <a:pt x="223" y="1033"/>
                        </a:lnTo>
                        <a:lnTo>
                          <a:pt x="216" y="1048"/>
                        </a:lnTo>
                        <a:lnTo>
                          <a:pt x="216" y="1070"/>
                        </a:lnTo>
                        <a:lnTo>
                          <a:pt x="205" y="1085"/>
                        </a:lnTo>
                        <a:lnTo>
                          <a:pt x="190" y="1111"/>
                        </a:lnTo>
                        <a:lnTo>
                          <a:pt x="186" y="1130"/>
                        </a:lnTo>
                        <a:lnTo>
                          <a:pt x="159" y="1126"/>
                        </a:lnTo>
                        <a:lnTo>
                          <a:pt x="133" y="1126"/>
                        </a:lnTo>
                        <a:lnTo>
                          <a:pt x="130" y="1137"/>
                        </a:lnTo>
                        <a:lnTo>
                          <a:pt x="115" y="1141"/>
                        </a:lnTo>
                        <a:lnTo>
                          <a:pt x="107" y="1145"/>
                        </a:lnTo>
                        <a:lnTo>
                          <a:pt x="111" y="1157"/>
                        </a:lnTo>
                        <a:lnTo>
                          <a:pt x="107" y="1176"/>
                        </a:lnTo>
                        <a:lnTo>
                          <a:pt x="89" y="1187"/>
                        </a:lnTo>
                        <a:lnTo>
                          <a:pt x="78" y="1176"/>
                        </a:lnTo>
                        <a:lnTo>
                          <a:pt x="63" y="1187"/>
                        </a:lnTo>
                        <a:lnTo>
                          <a:pt x="44" y="1187"/>
                        </a:lnTo>
                        <a:lnTo>
                          <a:pt x="37" y="1176"/>
                        </a:lnTo>
                        <a:lnTo>
                          <a:pt x="44" y="1168"/>
                        </a:lnTo>
                        <a:lnTo>
                          <a:pt x="48" y="1148"/>
                        </a:lnTo>
                        <a:lnTo>
                          <a:pt x="33" y="1119"/>
                        </a:lnTo>
                        <a:lnTo>
                          <a:pt x="26" y="1104"/>
                        </a:lnTo>
                        <a:lnTo>
                          <a:pt x="30" y="1096"/>
                        </a:lnTo>
                        <a:lnTo>
                          <a:pt x="37" y="1096"/>
                        </a:lnTo>
                        <a:lnTo>
                          <a:pt x="41" y="1089"/>
                        </a:lnTo>
                        <a:lnTo>
                          <a:pt x="44" y="1081"/>
                        </a:lnTo>
                        <a:lnTo>
                          <a:pt x="48" y="1074"/>
                        </a:lnTo>
                        <a:lnTo>
                          <a:pt x="44" y="1067"/>
                        </a:lnTo>
                        <a:lnTo>
                          <a:pt x="37" y="1052"/>
                        </a:lnTo>
                        <a:lnTo>
                          <a:pt x="22" y="1030"/>
                        </a:lnTo>
                        <a:lnTo>
                          <a:pt x="26" y="1007"/>
                        </a:lnTo>
                        <a:lnTo>
                          <a:pt x="15" y="989"/>
                        </a:lnTo>
                        <a:lnTo>
                          <a:pt x="4" y="978"/>
                        </a:lnTo>
                        <a:lnTo>
                          <a:pt x="11" y="959"/>
                        </a:lnTo>
                        <a:lnTo>
                          <a:pt x="19" y="921"/>
                        </a:lnTo>
                        <a:lnTo>
                          <a:pt x="4" y="903"/>
                        </a:lnTo>
                        <a:lnTo>
                          <a:pt x="0" y="884"/>
                        </a:lnTo>
                        <a:lnTo>
                          <a:pt x="0" y="873"/>
                        </a:lnTo>
                        <a:lnTo>
                          <a:pt x="7" y="851"/>
                        </a:lnTo>
                        <a:lnTo>
                          <a:pt x="19" y="854"/>
                        </a:lnTo>
                        <a:lnTo>
                          <a:pt x="30" y="825"/>
                        </a:lnTo>
                        <a:lnTo>
                          <a:pt x="30" y="791"/>
                        </a:lnTo>
                        <a:lnTo>
                          <a:pt x="33" y="780"/>
                        </a:lnTo>
                        <a:lnTo>
                          <a:pt x="48" y="769"/>
                        </a:lnTo>
                        <a:lnTo>
                          <a:pt x="70" y="754"/>
                        </a:lnTo>
                        <a:lnTo>
                          <a:pt x="70" y="736"/>
                        </a:lnTo>
                        <a:lnTo>
                          <a:pt x="67" y="680"/>
                        </a:lnTo>
                        <a:lnTo>
                          <a:pt x="59" y="673"/>
                        </a:lnTo>
                        <a:lnTo>
                          <a:pt x="59" y="658"/>
                        </a:lnTo>
                        <a:lnTo>
                          <a:pt x="78" y="650"/>
                        </a:lnTo>
                        <a:lnTo>
                          <a:pt x="85" y="643"/>
                        </a:lnTo>
                        <a:lnTo>
                          <a:pt x="74" y="621"/>
                        </a:lnTo>
                        <a:lnTo>
                          <a:pt x="59" y="599"/>
                        </a:lnTo>
                        <a:lnTo>
                          <a:pt x="63" y="574"/>
                        </a:lnTo>
                        <a:lnTo>
                          <a:pt x="67" y="556"/>
                        </a:lnTo>
                        <a:lnTo>
                          <a:pt x="82" y="523"/>
                        </a:lnTo>
                        <a:lnTo>
                          <a:pt x="82" y="508"/>
                        </a:lnTo>
                        <a:lnTo>
                          <a:pt x="82" y="478"/>
                        </a:lnTo>
                        <a:lnTo>
                          <a:pt x="93" y="452"/>
                        </a:lnTo>
                        <a:lnTo>
                          <a:pt x="111" y="436"/>
                        </a:lnTo>
                        <a:lnTo>
                          <a:pt x="130" y="425"/>
                        </a:lnTo>
                        <a:lnTo>
                          <a:pt x="148" y="429"/>
                        </a:lnTo>
                        <a:lnTo>
                          <a:pt x="167" y="436"/>
                        </a:lnTo>
                        <a:lnTo>
                          <a:pt x="175" y="410"/>
                        </a:lnTo>
                        <a:lnTo>
                          <a:pt x="167" y="388"/>
                        </a:lnTo>
                        <a:lnTo>
                          <a:pt x="159" y="373"/>
                        </a:lnTo>
                        <a:lnTo>
                          <a:pt x="156" y="362"/>
                        </a:lnTo>
                        <a:lnTo>
                          <a:pt x="159" y="351"/>
                        </a:lnTo>
                        <a:lnTo>
                          <a:pt x="172" y="347"/>
                        </a:lnTo>
                        <a:lnTo>
                          <a:pt x="175" y="322"/>
                        </a:lnTo>
                        <a:lnTo>
                          <a:pt x="183" y="299"/>
                        </a:lnTo>
                        <a:lnTo>
                          <a:pt x="186" y="281"/>
                        </a:lnTo>
                        <a:lnTo>
                          <a:pt x="186" y="262"/>
                        </a:lnTo>
                        <a:lnTo>
                          <a:pt x="197" y="244"/>
                        </a:lnTo>
                        <a:lnTo>
                          <a:pt x="220" y="229"/>
                        </a:lnTo>
                        <a:lnTo>
                          <a:pt x="235" y="225"/>
                        </a:lnTo>
                        <a:lnTo>
                          <a:pt x="235" y="207"/>
                        </a:lnTo>
                        <a:lnTo>
                          <a:pt x="242" y="195"/>
                        </a:lnTo>
                        <a:lnTo>
                          <a:pt x="257" y="177"/>
                        </a:lnTo>
                        <a:lnTo>
                          <a:pt x="272" y="166"/>
                        </a:lnTo>
                        <a:lnTo>
                          <a:pt x="264" y="134"/>
                        </a:lnTo>
                        <a:lnTo>
                          <a:pt x="292" y="103"/>
                        </a:lnTo>
                        <a:lnTo>
                          <a:pt x="298" y="90"/>
                        </a:lnTo>
                        <a:lnTo>
                          <a:pt x="318" y="86"/>
                        </a:lnTo>
                        <a:lnTo>
                          <a:pt x="331" y="69"/>
                        </a:lnTo>
                        <a:lnTo>
                          <a:pt x="331" y="58"/>
                        </a:lnTo>
                        <a:lnTo>
                          <a:pt x="344" y="45"/>
                        </a:lnTo>
                        <a:lnTo>
                          <a:pt x="368" y="42"/>
                        </a:lnTo>
                        <a:lnTo>
                          <a:pt x="396" y="42"/>
                        </a:lnTo>
                        <a:lnTo>
                          <a:pt x="418" y="21"/>
                        </a:lnTo>
                        <a:lnTo>
                          <a:pt x="414" y="0"/>
                        </a:lnTo>
                        <a:lnTo>
                          <a:pt x="4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95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7" name="Freeform 95"/>
                  <p:cNvSpPr>
                    <a:spLocks/>
                  </p:cNvSpPr>
                  <p:nvPr/>
                </p:nvSpPr>
                <p:spPr bwMode="auto">
                  <a:xfrm>
                    <a:off x="2194" y="723"/>
                    <a:ext cx="555" cy="1187"/>
                  </a:xfrm>
                  <a:custGeom>
                    <a:avLst/>
                    <a:gdLst>
                      <a:gd name="T0" fmla="*/ 436 w 555"/>
                      <a:gd name="T1" fmla="*/ 21 h 1187"/>
                      <a:gd name="T2" fmla="*/ 511 w 555"/>
                      <a:gd name="T3" fmla="*/ 73 h 1187"/>
                      <a:gd name="T4" fmla="*/ 518 w 555"/>
                      <a:gd name="T5" fmla="*/ 118 h 1187"/>
                      <a:gd name="T6" fmla="*/ 536 w 555"/>
                      <a:gd name="T7" fmla="*/ 158 h 1187"/>
                      <a:gd name="T8" fmla="*/ 533 w 555"/>
                      <a:gd name="T9" fmla="*/ 210 h 1187"/>
                      <a:gd name="T10" fmla="*/ 548 w 555"/>
                      <a:gd name="T11" fmla="*/ 247 h 1187"/>
                      <a:gd name="T12" fmla="*/ 544 w 555"/>
                      <a:gd name="T13" fmla="*/ 277 h 1187"/>
                      <a:gd name="T14" fmla="*/ 477 w 555"/>
                      <a:gd name="T15" fmla="*/ 284 h 1187"/>
                      <a:gd name="T16" fmla="*/ 448 w 555"/>
                      <a:gd name="T17" fmla="*/ 329 h 1187"/>
                      <a:gd name="T18" fmla="*/ 440 w 555"/>
                      <a:gd name="T19" fmla="*/ 362 h 1187"/>
                      <a:gd name="T20" fmla="*/ 444 w 555"/>
                      <a:gd name="T21" fmla="*/ 410 h 1187"/>
                      <a:gd name="T22" fmla="*/ 422 w 555"/>
                      <a:gd name="T23" fmla="*/ 456 h 1187"/>
                      <a:gd name="T24" fmla="*/ 359 w 555"/>
                      <a:gd name="T25" fmla="*/ 493 h 1187"/>
                      <a:gd name="T26" fmla="*/ 336 w 555"/>
                      <a:gd name="T27" fmla="*/ 515 h 1187"/>
                      <a:gd name="T28" fmla="*/ 307 w 555"/>
                      <a:gd name="T29" fmla="*/ 571 h 1187"/>
                      <a:gd name="T30" fmla="*/ 298 w 555"/>
                      <a:gd name="T31" fmla="*/ 613 h 1187"/>
                      <a:gd name="T32" fmla="*/ 272 w 555"/>
                      <a:gd name="T33" fmla="*/ 673 h 1187"/>
                      <a:gd name="T34" fmla="*/ 310 w 555"/>
                      <a:gd name="T35" fmla="*/ 751 h 1187"/>
                      <a:gd name="T36" fmla="*/ 340 w 555"/>
                      <a:gd name="T37" fmla="*/ 810 h 1187"/>
                      <a:gd name="T38" fmla="*/ 307 w 555"/>
                      <a:gd name="T39" fmla="*/ 832 h 1187"/>
                      <a:gd name="T40" fmla="*/ 279 w 555"/>
                      <a:gd name="T41" fmla="*/ 836 h 1187"/>
                      <a:gd name="T42" fmla="*/ 216 w 555"/>
                      <a:gd name="T43" fmla="*/ 840 h 1187"/>
                      <a:gd name="T44" fmla="*/ 275 w 555"/>
                      <a:gd name="T45" fmla="*/ 854 h 1187"/>
                      <a:gd name="T46" fmla="*/ 307 w 555"/>
                      <a:gd name="T47" fmla="*/ 873 h 1187"/>
                      <a:gd name="T48" fmla="*/ 286 w 555"/>
                      <a:gd name="T49" fmla="*/ 888 h 1187"/>
                      <a:gd name="T50" fmla="*/ 249 w 555"/>
                      <a:gd name="T51" fmla="*/ 921 h 1187"/>
                      <a:gd name="T52" fmla="*/ 238 w 555"/>
                      <a:gd name="T53" fmla="*/ 955 h 1187"/>
                      <a:gd name="T54" fmla="*/ 223 w 555"/>
                      <a:gd name="T55" fmla="*/ 1033 h 1187"/>
                      <a:gd name="T56" fmla="*/ 205 w 555"/>
                      <a:gd name="T57" fmla="*/ 1085 h 1187"/>
                      <a:gd name="T58" fmla="*/ 159 w 555"/>
                      <a:gd name="T59" fmla="*/ 1126 h 1187"/>
                      <a:gd name="T60" fmla="*/ 115 w 555"/>
                      <a:gd name="T61" fmla="*/ 1141 h 1187"/>
                      <a:gd name="T62" fmla="*/ 107 w 555"/>
                      <a:gd name="T63" fmla="*/ 1176 h 1187"/>
                      <a:gd name="T64" fmla="*/ 63 w 555"/>
                      <a:gd name="T65" fmla="*/ 1187 h 1187"/>
                      <a:gd name="T66" fmla="*/ 44 w 555"/>
                      <a:gd name="T67" fmla="*/ 1168 h 1187"/>
                      <a:gd name="T68" fmla="*/ 26 w 555"/>
                      <a:gd name="T69" fmla="*/ 1104 h 1187"/>
                      <a:gd name="T70" fmla="*/ 41 w 555"/>
                      <a:gd name="T71" fmla="*/ 1089 h 1187"/>
                      <a:gd name="T72" fmla="*/ 44 w 555"/>
                      <a:gd name="T73" fmla="*/ 1067 h 1187"/>
                      <a:gd name="T74" fmla="*/ 26 w 555"/>
                      <a:gd name="T75" fmla="*/ 1007 h 1187"/>
                      <a:gd name="T76" fmla="*/ 11 w 555"/>
                      <a:gd name="T77" fmla="*/ 959 h 1187"/>
                      <a:gd name="T78" fmla="*/ 0 w 555"/>
                      <a:gd name="T79" fmla="*/ 884 h 1187"/>
                      <a:gd name="T80" fmla="*/ 19 w 555"/>
                      <a:gd name="T81" fmla="*/ 854 h 1187"/>
                      <a:gd name="T82" fmla="*/ 33 w 555"/>
                      <a:gd name="T83" fmla="*/ 780 h 1187"/>
                      <a:gd name="T84" fmla="*/ 70 w 555"/>
                      <a:gd name="T85" fmla="*/ 736 h 1187"/>
                      <a:gd name="T86" fmla="*/ 59 w 555"/>
                      <a:gd name="T87" fmla="*/ 658 h 1187"/>
                      <a:gd name="T88" fmla="*/ 74 w 555"/>
                      <a:gd name="T89" fmla="*/ 621 h 1187"/>
                      <a:gd name="T90" fmla="*/ 67 w 555"/>
                      <a:gd name="T91" fmla="*/ 556 h 1187"/>
                      <a:gd name="T92" fmla="*/ 82 w 555"/>
                      <a:gd name="T93" fmla="*/ 478 h 1187"/>
                      <a:gd name="T94" fmla="*/ 130 w 555"/>
                      <a:gd name="T95" fmla="*/ 425 h 1187"/>
                      <a:gd name="T96" fmla="*/ 175 w 555"/>
                      <a:gd name="T97" fmla="*/ 410 h 1187"/>
                      <a:gd name="T98" fmla="*/ 156 w 555"/>
                      <a:gd name="T99" fmla="*/ 362 h 1187"/>
                      <a:gd name="T100" fmla="*/ 175 w 555"/>
                      <a:gd name="T101" fmla="*/ 322 h 1187"/>
                      <a:gd name="T102" fmla="*/ 186 w 555"/>
                      <a:gd name="T103" fmla="*/ 262 h 1187"/>
                      <a:gd name="T104" fmla="*/ 235 w 555"/>
                      <a:gd name="T105" fmla="*/ 225 h 1187"/>
                      <a:gd name="T106" fmla="*/ 257 w 555"/>
                      <a:gd name="T107" fmla="*/ 177 h 1187"/>
                      <a:gd name="T108" fmla="*/ 292 w 555"/>
                      <a:gd name="T109" fmla="*/ 103 h 1187"/>
                      <a:gd name="T110" fmla="*/ 331 w 555"/>
                      <a:gd name="T111" fmla="*/ 69 h 1187"/>
                      <a:gd name="T112" fmla="*/ 368 w 555"/>
                      <a:gd name="T113" fmla="*/ 42 h 1187"/>
                      <a:gd name="T114" fmla="*/ 414 w 555"/>
                      <a:gd name="T115" fmla="*/ 0 h 1187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555"/>
                      <a:gd name="T175" fmla="*/ 0 h 1187"/>
                      <a:gd name="T176" fmla="*/ 555 w 555"/>
                      <a:gd name="T177" fmla="*/ 1187 h 1187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555" h="1187">
                        <a:moveTo>
                          <a:pt x="418" y="0"/>
                        </a:moveTo>
                        <a:lnTo>
                          <a:pt x="425" y="3"/>
                        </a:lnTo>
                        <a:lnTo>
                          <a:pt x="436" y="21"/>
                        </a:lnTo>
                        <a:lnTo>
                          <a:pt x="485" y="69"/>
                        </a:lnTo>
                        <a:lnTo>
                          <a:pt x="492" y="58"/>
                        </a:lnTo>
                        <a:lnTo>
                          <a:pt x="511" y="73"/>
                        </a:lnTo>
                        <a:lnTo>
                          <a:pt x="518" y="88"/>
                        </a:lnTo>
                        <a:lnTo>
                          <a:pt x="518" y="99"/>
                        </a:lnTo>
                        <a:lnTo>
                          <a:pt x="518" y="118"/>
                        </a:lnTo>
                        <a:lnTo>
                          <a:pt x="511" y="129"/>
                        </a:lnTo>
                        <a:lnTo>
                          <a:pt x="525" y="144"/>
                        </a:lnTo>
                        <a:lnTo>
                          <a:pt x="536" y="158"/>
                        </a:lnTo>
                        <a:lnTo>
                          <a:pt x="536" y="170"/>
                        </a:lnTo>
                        <a:lnTo>
                          <a:pt x="536" y="188"/>
                        </a:lnTo>
                        <a:lnTo>
                          <a:pt x="533" y="210"/>
                        </a:lnTo>
                        <a:lnTo>
                          <a:pt x="525" y="218"/>
                        </a:lnTo>
                        <a:lnTo>
                          <a:pt x="536" y="229"/>
                        </a:lnTo>
                        <a:lnTo>
                          <a:pt x="548" y="247"/>
                        </a:lnTo>
                        <a:lnTo>
                          <a:pt x="555" y="266"/>
                        </a:lnTo>
                        <a:lnTo>
                          <a:pt x="555" y="273"/>
                        </a:lnTo>
                        <a:lnTo>
                          <a:pt x="544" y="277"/>
                        </a:lnTo>
                        <a:lnTo>
                          <a:pt x="496" y="277"/>
                        </a:lnTo>
                        <a:lnTo>
                          <a:pt x="485" y="277"/>
                        </a:lnTo>
                        <a:lnTo>
                          <a:pt x="477" y="284"/>
                        </a:lnTo>
                        <a:lnTo>
                          <a:pt x="477" y="299"/>
                        </a:lnTo>
                        <a:lnTo>
                          <a:pt x="470" y="310"/>
                        </a:lnTo>
                        <a:lnTo>
                          <a:pt x="448" y="329"/>
                        </a:lnTo>
                        <a:lnTo>
                          <a:pt x="451" y="344"/>
                        </a:lnTo>
                        <a:lnTo>
                          <a:pt x="448" y="355"/>
                        </a:lnTo>
                        <a:lnTo>
                          <a:pt x="440" y="362"/>
                        </a:lnTo>
                        <a:lnTo>
                          <a:pt x="448" y="385"/>
                        </a:lnTo>
                        <a:lnTo>
                          <a:pt x="451" y="399"/>
                        </a:lnTo>
                        <a:lnTo>
                          <a:pt x="444" y="410"/>
                        </a:lnTo>
                        <a:lnTo>
                          <a:pt x="429" y="422"/>
                        </a:lnTo>
                        <a:lnTo>
                          <a:pt x="425" y="436"/>
                        </a:lnTo>
                        <a:lnTo>
                          <a:pt x="422" y="456"/>
                        </a:lnTo>
                        <a:lnTo>
                          <a:pt x="396" y="467"/>
                        </a:lnTo>
                        <a:lnTo>
                          <a:pt x="381" y="478"/>
                        </a:lnTo>
                        <a:lnTo>
                          <a:pt x="359" y="493"/>
                        </a:lnTo>
                        <a:lnTo>
                          <a:pt x="362" y="504"/>
                        </a:lnTo>
                        <a:lnTo>
                          <a:pt x="344" y="508"/>
                        </a:lnTo>
                        <a:lnTo>
                          <a:pt x="336" y="515"/>
                        </a:lnTo>
                        <a:lnTo>
                          <a:pt x="318" y="541"/>
                        </a:lnTo>
                        <a:lnTo>
                          <a:pt x="303" y="552"/>
                        </a:lnTo>
                        <a:lnTo>
                          <a:pt x="307" y="571"/>
                        </a:lnTo>
                        <a:lnTo>
                          <a:pt x="298" y="576"/>
                        </a:lnTo>
                        <a:lnTo>
                          <a:pt x="290" y="584"/>
                        </a:lnTo>
                        <a:lnTo>
                          <a:pt x="298" y="613"/>
                        </a:lnTo>
                        <a:lnTo>
                          <a:pt x="294" y="632"/>
                        </a:lnTo>
                        <a:lnTo>
                          <a:pt x="275" y="643"/>
                        </a:lnTo>
                        <a:lnTo>
                          <a:pt x="272" y="673"/>
                        </a:lnTo>
                        <a:lnTo>
                          <a:pt x="275" y="710"/>
                        </a:lnTo>
                        <a:lnTo>
                          <a:pt x="283" y="728"/>
                        </a:lnTo>
                        <a:lnTo>
                          <a:pt x="310" y="751"/>
                        </a:lnTo>
                        <a:lnTo>
                          <a:pt x="321" y="773"/>
                        </a:lnTo>
                        <a:lnTo>
                          <a:pt x="333" y="795"/>
                        </a:lnTo>
                        <a:lnTo>
                          <a:pt x="340" y="810"/>
                        </a:lnTo>
                        <a:lnTo>
                          <a:pt x="333" y="825"/>
                        </a:lnTo>
                        <a:lnTo>
                          <a:pt x="318" y="836"/>
                        </a:lnTo>
                        <a:lnTo>
                          <a:pt x="307" y="832"/>
                        </a:lnTo>
                        <a:lnTo>
                          <a:pt x="298" y="821"/>
                        </a:lnTo>
                        <a:lnTo>
                          <a:pt x="283" y="825"/>
                        </a:lnTo>
                        <a:lnTo>
                          <a:pt x="279" y="836"/>
                        </a:lnTo>
                        <a:lnTo>
                          <a:pt x="257" y="836"/>
                        </a:lnTo>
                        <a:lnTo>
                          <a:pt x="223" y="832"/>
                        </a:lnTo>
                        <a:lnTo>
                          <a:pt x="216" y="840"/>
                        </a:lnTo>
                        <a:lnTo>
                          <a:pt x="238" y="851"/>
                        </a:lnTo>
                        <a:lnTo>
                          <a:pt x="268" y="840"/>
                        </a:lnTo>
                        <a:lnTo>
                          <a:pt x="275" y="854"/>
                        </a:lnTo>
                        <a:lnTo>
                          <a:pt x="298" y="858"/>
                        </a:lnTo>
                        <a:lnTo>
                          <a:pt x="314" y="865"/>
                        </a:lnTo>
                        <a:lnTo>
                          <a:pt x="307" y="873"/>
                        </a:lnTo>
                        <a:lnTo>
                          <a:pt x="286" y="869"/>
                        </a:lnTo>
                        <a:lnTo>
                          <a:pt x="283" y="877"/>
                        </a:lnTo>
                        <a:lnTo>
                          <a:pt x="286" y="888"/>
                        </a:lnTo>
                        <a:lnTo>
                          <a:pt x="275" y="903"/>
                        </a:lnTo>
                        <a:lnTo>
                          <a:pt x="257" y="917"/>
                        </a:lnTo>
                        <a:lnTo>
                          <a:pt x="249" y="921"/>
                        </a:lnTo>
                        <a:lnTo>
                          <a:pt x="242" y="925"/>
                        </a:lnTo>
                        <a:lnTo>
                          <a:pt x="246" y="943"/>
                        </a:lnTo>
                        <a:lnTo>
                          <a:pt x="238" y="955"/>
                        </a:lnTo>
                        <a:lnTo>
                          <a:pt x="227" y="978"/>
                        </a:lnTo>
                        <a:lnTo>
                          <a:pt x="231" y="1000"/>
                        </a:lnTo>
                        <a:lnTo>
                          <a:pt x="223" y="1033"/>
                        </a:lnTo>
                        <a:lnTo>
                          <a:pt x="216" y="1048"/>
                        </a:lnTo>
                        <a:lnTo>
                          <a:pt x="216" y="1070"/>
                        </a:lnTo>
                        <a:lnTo>
                          <a:pt x="205" y="1085"/>
                        </a:lnTo>
                        <a:lnTo>
                          <a:pt x="190" y="1111"/>
                        </a:lnTo>
                        <a:lnTo>
                          <a:pt x="186" y="1130"/>
                        </a:lnTo>
                        <a:lnTo>
                          <a:pt x="159" y="1126"/>
                        </a:lnTo>
                        <a:lnTo>
                          <a:pt x="133" y="1126"/>
                        </a:lnTo>
                        <a:lnTo>
                          <a:pt x="130" y="1137"/>
                        </a:lnTo>
                        <a:lnTo>
                          <a:pt x="115" y="1141"/>
                        </a:lnTo>
                        <a:lnTo>
                          <a:pt x="107" y="1145"/>
                        </a:lnTo>
                        <a:lnTo>
                          <a:pt x="111" y="1157"/>
                        </a:lnTo>
                        <a:lnTo>
                          <a:pt x="107" y="1176"/>
                        </a:lnTo>
                        <a:lnTo>
                          <a:pt x="89" y="1187"/>
                        </a:lnTo>
                        <a:lnTo>
                          <a:pt x="78" y="1176"/>
                        </a:lnTo>
                        <a:lnTo>
                          <a:pt x="63" y="1187"/>
                        </a:lnTo>
                        <a:lnTo>
                          <a:pt x="44" y="1187"/>
                        </a:lnTo>
                        <a:lnTo>
                          <a:pt x="37" y="1176"/>
                        </a:lnTo>
                        <a:lnTo>
                          <a:pt x="44" y="1168"/>
                        </a:lnTo>
                        <a:lnTo>
                          <a:pt x="48" y="1148"/>
                        </a:lnTo>
                        <a:lnTo>
                          <a:pt x="33" y="1119"/>
                        </a:lnTo>
                        <a:lnTo>
                          <a:pt x="26" y="1104"/>
                        </a:lnTo>
                        <a:lnTo>
                          <a:pt x="30" y="1096"/>
                        </a:lnTo>
                        <a:lnTo>
                          <a:pt x="37" y="1096"/>
                        </a:lnTo>
                        <a:lnTo>
                          <a:pt x="41" y="1089"/>
                        </a:lnTo>
                        <a:lnTo>
                          <a:pt x="44" y="1081"/>
                        </a:lnTo>
                        <a:lnTo>
                          <a:pt x="48" y="1074"/>
                        </a:lnTo>
                        <a:lnTo>
                          <a:pt x="44" y="1067"/>
                        </a:lnTo>
                        <a:lnTo>
                          <a:pt x="37" y="1052"/>
                        </a:lnTo>
                        <a:lnTo>
                          <a:pt x="22" y="1030"/>
                        </a:lnTo>
                        <a:lnTo>
                          <a:pt x="26" y="1007"/>
                        </a:lnTo>
                        <a:lnTo>
                          <a:pt x="15" y="989"/>
                        </a:lnTo>
                        <a:lnTo>
                          <a:pt x="4" y="978"/>
                        </a:lnTo>
                        <a:lnTo>
                          <a:pt x="11" y="959"/>
                        </a:lnTo>
                        <a:lnTo>
                          <a:pt x="19" y="921"/>
                        </a:lnTo>
                        <a:lnTo>
                          <a:pt x="4" y="903"/>
                        </a:lnTo>
                        <a:lnTo>
                          <a:pt x="0" y="884"/>
                        </a:lnTo>
                        <a:lnTo>
                          <a:pt x="0" y="873"/>
                        </a:lnTo>
                        <a:lnTo>
                          <a:pt x="7" y="851"/>
                        </a:lnTo>
                        <a:lnTo>
                          <a:pt x="19" y="854"/>
                        </a:lnTo>
                        <a:lnTo>
                          <a:pt x="30" y="825"/>
                        </a:lnTo>
                        <a:lnTo>
                          <a:pt x="30" y="791"/>
                        </a:lnTo>
                        <a:lnTo>
                          <a:pt x="33" y="780"/>
                        </a:lnTo>
                        <a:lnTo>
                          <a:pt x="48" y="769"/>
                        </a:lnTo>
                        <a:lnTo>
                          <a:pt x="70" y="754"/>
                        </a:lnTo>
                        <a:lnTo>
                          <a:pt x="70" y="736"/>
                        </a:lnTo>
                        <a:lnTo>
                          <a:pt x="67" y="680"/>
                        </a:lnTo>
                        <a:lnTo>
                          <a:pt x="59" y="673"/>
                        </a:lnTo>
                        <a:lnTo>
                          <a:pt x="59" y="658"/>
                        </a:lnTo>
                        <a:lnTo>
                          <a:pt x="78" y="650"/>
                        </a:lnTo>
                        <a:lnTo>
                          <a:pt x="85" y="643"/>
                        </a:lnTo>
                        <a:lnTo>
                          <a:pt x="74" y="621"/>
                        </a:lnTo>
                        <a:lnTo>
                          <a:pt x="59" y="599"/>
                        </a:lnTo>
                        <a:lnTo>
                          <a:pt x="63" y="574"/>
                        </a:lnTo>
                        <a:lnTo>
                          <a:pt x="67" y="556"/>
                        </a:lnTo>
                        <a:lnTo>
                          <a:pt x="82" y="523"/>
                        </a:lnTo>
                        <a:lnTo>
                          <a:pt x="82" y="508"/>
                        </a:lnTo>
                        <a:lnTo>
                          <a:pt x="82" y="478"/>
                        </a:lnTo>
                        <a:lnTo>
                          <a:pt x="93" y="452"/>
                        </a:lnTo>
                        <a:lnTo>
                          <a:pt x="111" y="436"/>
                        </a:lnTo>
                        <a:lnTo>
                          <a:pt x="130" y="425"/>
                        </a:lnTo>
                        <a:lnTo>
                          <a:pt x="148" y="429"/>
                        </a:lnTo>
                        <a:lnTo>
                          <a:pt x="167" y="436"/>
                        </a:lnTo>
                        <a:lnTo>
                          <a:pt x="175" y="410"/>
                        </a:lnTo>
                        <a:lnTo>
                          <a:pt x="167" y="388"/>
                        </a:lnTo>
                        <a:lnTo>
                          <a:pt x="159" y="373"/>
                        </a:lnTo>
                        <a:lnTo>
                          <a:pt x="156" y="362"/>
                        </a:lnTo>
                        <a:lnTo>
                          <a:pt x="159" y="351"/>
                        </a:lnTo>
                        <a:lnTo>
                          <a:pt x="172" y="347"/>
                        </a:lnTo>
                        <a:lnTo>
                          <a:pt x="175" y="322"/>
                        </a:lnTo>
                        <a:lnTo>
                          <a:pt x="183" y="299"/>
                        </a:lnTo>
                        <a:lnTo>
                          <a:pt x="186" y="281"/>
                        </a:lnTo>
                        <a:lnTo>
                          <a:pt x="186" y="262"/>
                        </a:lnTo>
                        <a:lnTo>
                          <a:pt x="197" y="244"/>
                        </a:lnTo>
                        <a:lnTo>
                          <a:pt x="220" y="229"/>
                        </a:lnTo>
                        <a:lnTo>
                          <a:pt x="235" y="225"/>
                        </a:lnTo>
                        <a:lnTo>
                          <a:pt x="235" y="207"/>
                        </a:lnTo>
                        <a:lnTo>
                          <a:pt x="242" y="195"/>
                        </a:lnTo>
                        <a:lnTo>
                          <a:pt x="257" y="177"/>
                        </a:lnTo>
                        <a:lnTo>
                          <a:pt x="272" y="166"/>
                        </a:lnTo>
                        <a:lnTo>
                          <a:pt x="264" y="134"/>
                        </a:lnTo>
                        <a:lnTo>
                          <a:pt x="292" y="103"/>
                        </a:lnTo>
                        <a:lnTo>
                          <a:pt x="298" y="90"/>
                        </a:lnTo>
                        <a:lnTo>
                          <a:pt x="318" y="86"/>
                        </a:lnTo>
                        <a:lnTo>
                          <a:pt x="331" y="69"/>
                        </a:lnTo>
                        <a:lnTo>
                          <a:pt x="331" y="58"/>
                        </a:lnTo>
                        <a:lnTo>
                          <a:pt x="344" y="45"/>
                        </a:lnTo>
                        <a:lnTo>
                          <a:pt x="368" y="42"/>
                        </a:lnTo>
                        <a:lnTo>
                          <a:pt x="396" y="42"/>
                        </a:lnTo>
                        <a:lnTo>
                          <a:pt x="418" y="21"/>
                        </a:lnTo>
                        <a:lnTo>
                          <a:pt x="414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95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08" name="Group 96"/>
              <p:cNvGrpSpPr>
                <a:grpSpLocks/>
              </p:cNvGrpSpPr>
              <p:nvPr/>
            </p:nvGrpSpPr>
            <p:grpSpPr bwMode="auto">
              <a:xfrm>
                <a:off x="2244" y="1555"/>
                <a:ext cx="128" cy="139"/>
                <a:chOff x="2244" y="1555"/>
                <a:chExt cx="128" cy="139"/>
              </a:xfrm>
            </p:grpSpPr>
            <p:grpSp>
              <p:nvGrpSpPr>
                <p:cNvPr id="409" name="Group 97"/>
                <p:cNvGrpSpPr>
                  <a:grpSpLocks/>
                </p:cNvGrpSpPr>
                <p:nvPr/>
              </p:nvGrpSpPr>
              <p:grpSpPr bwMode="auto">
                <a:xfrm>
                  <a:off x="2311" y="1596"/>
                  <a:ext cx="61" cy="98"/>
                  <a:chOff x="2311" y="1596"/>
                  <a:chExt cx="61" cy="98"/>
                </a:xfrm>
              </p:grpSpPr>
              <p:sp>
                <p:nvSpPr>
                  <p:cNvPr id="411" name="Freeform 98"/>
                  <p:cNvSpPr>
                    <a:spLocks/>
                  </p:cNvSpPr>
                  <p:nvPr/>
                </p:nvSpPr>
                <p:spPr bwMode="auto">
                  <a:xfrm>
                    <a:off x="2311" y="1596"/>
                    <a:ext cx="61" cy="98"/>
                  </a:xfrm>
                  <a:custGeom>
                    <a:avLst/>
                    <a:gdLst>
                      <a:gd name="T0" fmla="*/ 53 w 61"/>
                      <a:gd name="T1" fmla="*/ 0 h 98"/>
                      <a:gd name="T2" fmla="*/ 53 w 61"/>
                      <a:gd name="T3" fmla="*/ 17 h 98"/>
                      <a:gd name="T4" fmla="*/ 61 w 61"/>
                      <a:gd name="T5" fmla="*/ 32 h 98"/>
                      <a:gd name="T6" fmla="*/ 53 w 61"/>
                      <a:gd name="T7" fmla="*/ 49 h 98"/>
                      <a:gd name="T8" fmla="*/ 43 w 61"/>
                      <a:gd name="T9" fmla="*/ 63 h 98"/>
                      <a:gd name="T10" fmla="*/ 24 w 61"/>
                      <a:gd name="T11" fmla="*/ 81 h 98"/>
                      <a:gd name="T12" fmla="*/ 9 w 61"/>
                      <a:gd name="T13" fmla="*/ 98 h 98"/>
                      <a:gd name="T14" fmla="*/ 0 w 61"/>
                      <a:gd name="T15" fmla="*/ 81 h 98"/>
                      <a:gd name="T16" fmla="*/ 6 w 61"/>
                      <a:gd name="T17" fmla="*/ 74 h 98"/>
                      <a:gd name="T18" fmla="*/ 24 w 61"/>
                      <a:gd name="T19" fmla="*/ 54 h 98"/>
                      <a:gd name="T20" fmla="*/ 23 w 61"/>
                      <a:gd name="T21" fmla="*/ 43 h 98"/>
                      <a:gd name="T22" fmla="*/ 32 w 61"/>
                      <a:gd name="T23" fmla="*/ 28 h 98"/>
                      <a:gd name="T24" fmla="*/ 55 w 61"/>
                      <a:gd name="T25" fmla="*/ 9 h 98"/>
                      <a:gd name="T26" fmla="*/ 55 w 61"/>
                      <a:gd name="T27" fmla="*/ 15 h 98"/>
                      <a:gd name="T28" fmla="*/ 59 w 61"/>
                      <a:gd name="T29" fmla="*/ 24 h 98"/>
                      <a:gd name="T30" fmla="*/ 53 w 61"/>
                      <a:gd name="T31" fmla="*/ 0 h 9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1"/>
                      <a:gd name="T49" fmla="*/ 0 h 98"/>
                      <a:gd name="T50" fmla="*/ 61 w 61"/>
                      <a:gd name="T51" fmla="*/ 98 h 9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1" h="98">
                        <a:moveTo>
                          <a:pt x="53" y="0"/>
                        </a:moveTo>
                        <a:lnTo>
                          <a:pt x="53" y="17"/>
                        </a:lnTo>
                        <a:lnTo>
                          <a:pt x="61" y="32"/>
                        </a:lnTo>
                        <a:lnTo>
                          <a:pt x="53" y="49"/>
                        </a:lnTo>
                        <a:lnTo>
                          <a:pt x="43" y="63"/>
                        </a:lnTo>
                        <a:lnTo>
                          <a:pt x="24" y="81"/>
                        </a:lnTo>
                        <a:lnTo>
                          <a:pt x="9" y="98"/>
                        </a:lnTo>
                        <a:lnTo>
                          <a:pt x="0" y="81"/>
                        </a:lnTo>
                        <a:lnTo>
                          <a:pt x="6" y="74"/>
                        </a:lnTo>
                        <a:lnTo>
                          <a:pt x="24" y="54"/>
                        </a:lnTo>
                        <a:lnTo>
                          <a:pt x="23" y="43"/>
                        </a:lnTo>
                        <a:lnTo>
                          <a:pt x="32" y="28"/>
                        </a:lnTo>
                        <a:lnTo>
                          <a:pt x="55" y="9"/>
                        </a:lnTo>
                        <a:lnTo>
                          <a:pt x="55" y="15"/>
                        </a:lnTo>
                        <a:lnTo>
                          <a:pt x="59" y="24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95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2" name="Freeform 99"/>
                  <p:cNvSpPr>
                    <a:spLocks/>
                  </p:cNvSpPr>
                  <p:nvPr/>
                </p:nvSpPr>
                <p:spPr bwMode="auto">
                  <a:xfrm>
                    <a:off x="2311" y="1596"/>
                    <a:ext cx="61" cy="98"/>
                  </a:xfrm>
                  <a:custGeom>
                    <a:avLst/>
                    <a:gdLst>
                      <a:gd name="T0" fmla="*/ 53 w 61"/>
                      <a:gd name="T1" fmla="*/ 0 h 98"/>
                      <a:gd name="T2" fmla="*/ 53 w 61"/>
                      <a:gd name="T3" fmla="*/ 17 h 98"/>
                      <a:gd name="T4" fmla="*/ 61 w 61"/>
                      <a:gd name="T5" fmla="*/ 32 h 98"/>
                      <a:gd name="T6" fmla="*/ 53 w 61"/>
                      <a:gd name="T7" fmla="*/ 49 h 98"/>
                      <a:gd name="T8" fmla="*/ 43 w 61"/>
                      <a:gd name="T9" fmla="*/ 63 h 98"/>
                      <a:gd name="T10" fmla="*/ 24 w 61"/>
                      <a:gd name="T11" fmla="*/ 81 h 98"/>
                      <a:gd name="T12" fmla="*/ 9 w 61"/>
                      <a:gd name="T13" fmla="*/ 98 h 98"/>
                      <a:gd name="T14" fmla="*/ 0 w 61"/>
                      <a:gd name="T15" fmla="*/ 81 h 98"/>
                      <a:gd name="T16" fmla="*/ 6 w 61"/>
                      <a:gd name="T17" fmla="*/ 74 h 98"/>
                      <a:gd name="T18" fmla="*/ 24 w 61"/>
                      <a:gd name="T19" fmla="*/ 54 h 98"/>
                      <a:gd name="T20" fmla="*/ 23 w 61"/>
                      <a:gd name="T21" fmla="*/ 43 h 98"/>
                      <a:gd name="T22" fmla="*/ 32 w 61"/>
                      <a:gd name="T23" fmla="*/ 28 h 98"/>
                      <a:gd name="T24" fmla="*/ 55 w 61"/>
                      <a:gd name="T25" fmla="*/ 9 h 98"/>
                      <a:gd name="T26" fmla="*/ 55 w 61"/>
                      <a:gd name="T27" fmla="*/ 15 h 98"/>
                      <a:gd name="T28" fmla="*/ 59 w 61"/>
                      <a:gd name="T29" fmla="*/ 24 h 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61"/>
                      <a:gd name="T46" fmla="*/ 0 h 98"/>
                      <a:gd name="T47" fmla="*/ 61 w 61"/>
                      <a:gd name="T48" fmla="*/ 98 h 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61" h="98">
                        <a:moveTo>
                          <a:pt x="53" y="0"/>
                        </a:moveTo>
                        <a:lnTo>
                          <a:pt x="53" y="17"/>
                        </a:lnTo>
                        <a:lnTo>
                          <a:pt x="61" y="32"/>
                        </a:lnTo>
                        <a:lnTo>
                          <a:pt x="53" y="49"/>
                        </a:lnTo>
                        <a:lnTo>
                          <a:pt x="43" y="63"/>
                        </a:lnTo>
                        <a:lnTo>
                          <a:pt x="24" y="81"/>
                        </a:lnTo>
                        <a:lnTo>
                          <a:pt x="9" y="98"/>
                        </a:lnTo>
                        <a:lnTo>
                          <a:pt x="0" y="81"/>
                        </a:lnTo>
                        <a:lnTo>
                          <a:pt x="6" y="74"/>
                        </a:lnTo>
                        <a:lnTo>
                          <a:pt x="24" y="54"/>
                        </a:lnTo>
                        <a:lnTo>
                          <a:pt x="23" y="43"/>
                        </a:lnTo>
                        <a:lnTo>
                          <a:pt x="32" y="28"/>
                        </a:lnTo>
                        <a:lnTo>
                          <a:pt x="55" y="9"/>
                        </a:lnTo>
                        <a:lnTo>
                          <a:pt x="55" y="15"/>
                        </a:lnTo>
                        <a:lnTo>
                          <a:pt x="59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95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10" name="Freeform 100"/>
                <p:cNvSpPr>
                  <a:spLocks/>
                </p:cNvSpPr>
                <p:nvPr/>
              </p:nvSpPr>
              <p:spPr bwMode="auto">
                <a:xfrm>
                  <a:off x="2244" y="1555"/>
                  <a:ext cx="76" cy="78"/>
                </a:xfrm>
                <a:custGeom>
                  <a:avLst/>
                  <a:gdLst>
                    <a:gd name="T0" fmla="*/ 59 w 76"/>
                    <a:gd name="T1" fmla="*/ 0 h 78"/>
                    <a:gd name="T2" fmla="*/ 50 w 76"/>
                    <a:gd name="T3" fmla="*/ 11 h 78"/>
                    <a:gd name="T4" fmla="*/ 35 w 76"/>
                    <a:gd name="T5" fmla="*/ 9 h 78"/>
                    <a:gd name="T6" fmla="*/ 26 w 76"/>
                    <a:gd name="T7" fmla="*/ 7 h 78"/>
                    <a:gd name="T8" fmla="*/ 30 w 76"/>
                    <a:gd name="T9" fmla="*/ 20 h 78"/>
                    <a:gd name="T10" fmla="*/ 32 w 76"/>
                    <a:gd name="T11" fmla="*/ 30 h 78"/>
                    <a:gd name="T12" fmla="*/ 33 w 76"/>
                    <a:gd name="T13" fmla="*/ 37 h 78"/>
                    <a:gd name="T14" fmla="*/ 28 w 76"/>
                    <a:gd name="T15" fmla="*/ 39 h 78"/>
                    <a:gd name="T16" fmla="*/ 19 w 76"/>
                    <a:gd name="T17" fmla="*/ 35 h 78"/>
                    <a:gd name="T18" fmla="*/ 19 w 76"/>
                    <a:gd name="T19" fmla="*/ 30 h 78"/>
                    <a:gd name="T20" fmla="*/ 11 w 76"/>
                    <a:gd name="T21" fmla="*/ 30 h 78"/>
                    <a:gd name="T22" fmla="*/ 13 w 76"/>
                    <a:gd name="T23" fmla="*/ 39 h 78"/>
                    <a:gd name="T24" fmla="*/ 9 w 76"/>
                    <a:gd name="T25" fmla="*/ 48 h 78"/>
                    <a:gd name="T26" fmla="*/ 0 w 76"/>
                    <a:gd name="T27" fmla="*/ 61 h 78"/>
                    <a:gd name="T28" fmla="*/ 4 w 76"/>
                    <a:gd name="T29" fmla="*/ 72 h 78"/>
                    <a:gd name="T30" fmla="*/ 13 w 76"/>
                    <a:gd name="T31" fmla="*/ 78 h 78"/>
                    <a:gd name="T32" fmla="*/ 22 w 76"/>
                    <a:gd name="T33" fmla="*/ 72 h 78"/>
                    <a:gd name="T34" fmla="*/ 33 w 76"/>
                    <a:gd name="T35" fmla="*/ 65 h 78"/>
                    <a:gd name="T36" fmla="*/ 54 w 76"/>
                    <a:gd name="T37" fmla="*/ 59 h 78"/>
                    <a:gd name="T38" fmla="*/ 63 w 76"/>
                    <a:gd name="T39" fmla="*/ 61 h 78"/>
                    <a:gd name="T40" fmla="*/ 59 w 76"/>
                    <a:gd name="T41" fmla="*/ 48 h 78"/>
                    <a:gd name="T42" fmla="*/ 67 w 76"/>
                    <a:gd name="T43" fmla="*/ 41 h 78"/>
                    <a:gd name="T44" fmla="*/ 76 w 76"/>
                    <a:gd name="T45" fmla="*/ 28 h 78"/>
                    <a:gd name="T46" fmla="*/ 72 w 76"/>
                    <a:gd name="T47" fmla="*/ 20 h 78"/>
                    <a:gd name="T48" fmla="*/ 65 w 76"/>
                    <a:gd name="T49" fmla="*/ 11 h 78"/>
                    <a:gd name="T50" fmla="*/ 59 w 76"/>
                    <a:gd name="T51" fmla="*/ 0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6"/>
                    <a:gd name="T79" fmla="*/ 0 h 78"/>
                    <a:gd name="T80" fmla="*/ 76 w 76"/>
                    <a:gd name="T81" fmla="*/ 78 h 7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6" h="78">
                      <a:moveTo>
                        <a:pt x="59" y="0"/>
                      </a:moveTo>
                      <a:lnTo>
                        <a:pt x="50" y="11"/>
                      </a:lnTo>
                      <a:lnTo>
                        <a:pt x="35" y="9"/>
                      </a:lnTo>
                      <a:lnTo>
                        <a:pt x="26" y="7"/>
                      </a:lnTo>
                      <a:lnTo>
                        <a:pt x="30" y="20"/>
                      </a:lnTo>
                      <a:lnTo>
                        <a:pt x="32" y="30"/>
                      </a:lnTo>
                      <a:lnTo>
                        <a:pt x="33" y="37"/>
                      </a:lnTo>
                      <a:lnTo>
                        <a:pt x="28" y="39"/>
                      </a:lnTo>
                      <a:lnTo>
                        <a:pt x="19" y="35"/>
                      </a:lnTo>
                      <a:lnTo>
                        <a:pt x="19" y="30"/>
                      </a:lnTo>
                      <a:lnTo>
                        <a:pt x="11" y="30"/>
                      </a:lnTo>
                      <a:lnTo>
                        <a:pt x="13" y="39"/>
                      </a:lnTo>
                      <a:lnTo>
                        <a:pt x="9" y="48"/>
                      </a:lnTo>
                      <a:lnTo>
                        <a:pt x="0" y="61"/>
                      </a:lnTo>
                      <a:lnTo>
                        <a:pt x="4" y="72"/>
                      </a:lnTo>
                      <a:lnTo>
                        <a:pt x="13" y="78"/>
                      </a:lnTo>
                      <a:lnTo>
                        <a:pt x="22" y="72"/>
                      </a:lnTo>
                      <a:lnTo>
                        <a:pt x="33" y="65"/>
                      </a:lnTo>
                      <a:lnTo>
                        <a:pt x="54" y="59"/>
                      </a:lnTo>
                      <a:lnTo>
                        <a:pt x="63" y="61"/>
                      </a:lnTo>
                      <a:lnTo>
                        <a:pt x="59" y="48"/>
                      </a:lnTo>
                      <a:lnTo>
                        <a:pt x="67" y="41"/>
                      </a:lnTo>
                      <a:lnTo>
                        <a:pt x="76" y="28"/>
                      </a:lnTo>
                      <a:lnTo>
                        <a:pt x="72" y="20"/>
                      </a:lnTo>
                      <a:lnTo>
                        <a:pt x="65" y="1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83" name="Group 101"/>
            <p:cNvGrpSpPr>
              <a:grpSpLocks/>
            </p:cNvGrpSpPr>
            <p:nvPr/>
          </p:nvGrpSpPr>
          <p:grpSpPr bwMode="auto">
            <a:xfrm>
              <a:off x="2077" y="958"/>
              <a:ext cx="1079" cy="1088"/>
              <a:chOff x="1924" y="531"/>
              <a:chExt cx="1012" cy="1110"/>
            </a:xfrm>
          </p:grpSpPr>
          <p:grpSp>
            <p:nvGrpSpPr>
              <p:cNvPr id="392" name="Group 102"/>
              <p:cNvGrpSpPr>
                <a:grpSpLocks/>
              </p:cNvGrpSpPr>
              <p:nvPr/>
            </p:nvGrpSpPr>
            <p:grpSpPr bwMode="auto">
              <a:xfrm>
                <a:off x="1924" y="531"/>
                <a:ext cx="1012" cy="1110"/>
                <a:chOff x="1924" y="531"/>
                <a:chExt cx="1012" cy="1110"/>
              </a:xfrm>
            </p:grpSpPr>
            <p:sp>
              <p:nvSpPr>
                <p:cNvPr id="404" name="Freeform 103"/>
                <p:cNvSpPr>
                  <a:spLocks/>
                </p:cNvSpPr>
                <p:nvPr/>
              </p:nvSpPr>
              <p:spPr bwMode="auto">
                <a:xfrm>
                  <a:off x="1924" y="531"/>
                  <a:ext cx="1012" cy="1110"/>
                </a:xfrm>
                <a:custGeom>
                  <a:avLst/>
                  <a:gdLst>
                    <a:gd name="T0" fmla="*/ 297 w 1012"/>
                    <a:gd name="T1" fmla="*/ 1014 h 1110"/>
                    <a:gd name="T2" fmla="*/ 337 w 1012"/>
                    <a:gd name="T3" fmla="*/ 951 h 1110"/>
                    <a:gd name="T4" fmla="*/ 326 w 1012"/>
                    <a:gd name="T5" fmla="*/ 865 h 1110"/>
                    <a:gd name="T6" fmla="*/ 334 w 1012"/>
                    <a:gd name="T7" fmla="*/ 791 h 1110"/>
                    <a:gd name="T8" fmla="*/ 352 w 1012"/>
                    <a:gd name="T9" fmla="*/ 689 h 1110"/>
                    <a:gd name="T10" fmla="*/ 404 w 1012"/>
                    <a:gd name="T11" fmla="*/ 618 h 1110"/>
                    <a:gd name="T12" fmla="*/ 430 w 1012"/>
                    <a:gd name="T13" fmla="*/ 562 h 1110"/>
                    <a:gd name="T14" fmla="*/ 450 w 1012"/>
                    <a:gd name="T15" fmla="*/ 507 h 1110"/>
                    <a:gd name="T16" fmla="*/ 505 w 1012"/>
                    <a:gd name="T17" fmla="*/ 414 h 1110"/>
                    <a:gd name="T18" fmla="*/ 535 w 1012"/>
                    <a:gd name="T19" fmla="*/ 340 h 1110"/>
                    <a:gd name="T20" fmla="*/ 603 w 1012"/>
                    <a:gd name="T21" fmla="*/ 266 h 1110"/>
                    <a:gd name="T22" fmla="*/ 659 w 1012"/>
                    <a:gd name="T23" fmla="*/ 240 h 1110"/>
                    <a:gd name="T24" fmla="*/ 696 w 1012"/>
                    <a:gd name="T25" fmla="*/ 175 h 1110"/>
                    <a:gd name="T26" fmla="*/ 785 w 1012"/>
                    <a:gd name="T27" fmla="*/ 210 h 1110"/>
                    <a:gd name="T28" fmla="*/ 833 w 1012"/>
                    <a:gd name="T29" fmla="*/ 221 h 1110"/>
                    <a:gd name="T30" fmla="*/ 859 w 1012"/>
                    <a:gd name="T31" fmla="*/ 133 h 1110"/>
                    <a:gd name="T32" fmla="*/ 933 w 1012"/>
                    <a:gd name="T33" fmla="*/ 126 h 1110"/>
                    <a:gd name="T34" fmla="*/ 960 w 1012"/>
                    <a:gd name="T35" fmla="*/ 160 h 1110"/>
                    <a:gd name="T36" fmla="*/ 982 w 1012"/>
                    <a:gd name="T37" fmla="*/ 115 h 1110"/>
                    <a:gd name="T38" fmla="*/ 1008 w 1012"/>
                    <a:gd name="T39" fmla="*/ 63 h 1110"/>
                    <a:gd name="T40" fmla="*/ 960 w 1012"/>
                    <a:gd name="T41" fmla="*/ 19 h 1110"/>
                    <a:gd name="T42" fmla="*/ 915 w 1012"/>
                    <a:gd name="T43" fmla="*/ 22 h 1110"/>
                    <a:gd name="T44" fmla="*/ 889 w 1012"/>
                    <a:gd name="T45" fmla="*/ 19 h 1110"/>
                    <a:gd name="T46" fmla="*/ 852 w 1012"/>
                    <a:gd name="T47" fmla="*/ 44 h 1110"/>
                    <a:gd name="T48" fmla="*/ 837 w 1012"/>
                    <a:gd name="T49" fmla="*/ 30 h 1110"/>
                    <a:gd name="T50" fmla="*/ 781 w 1012"/>
                    <a:gd name="T51" fmla="*/ 96 h 1110"/>
                    <a:gd name="T52" fmla="*/ 726 w 1012"/>
                    <a:gd name="T53" fmla="*/ 115 h 1110"/>
                    <a:gd name="T54" fmla="*/ 666 w 1012"/>
                    <a:gd name="T55" fmla="*/ 133 h 1110"/>
                    <a:gd name="T56" fmla="*/ 596 w 1012"/>
                    <a:gd name="T57" fmla="*/ 148 h 1110"/>
                    <a:gd name="T58" fmla="*/ 588 w 1012"/>
                    <a:gd name="T59" fmla="*/ 203 h 1110"/>
                    <a:gd name="T60" fmla="*/ 581 w 1012"/>
                    <a:gd name="T61" fmla="*/ 251 h 1110"/>
                    <a:gd name="T62" fmla="*/ 524 w 1012"/>
                    <a:gd name="T63" fmla="*/ 262 h 1110"/>
                    <a:gd name="T64" fmla="*/ 505 w 1012"/>
                    <a:gd name="T65" fmla="*/ 303 h 1110"/>
                    <a:gd name="T66" fmla="*/ 461 w 1012"/>
                    <a:gd name="T67" fmla="*/ 362 h 1110"/>
                    <a:gd name="T68" fmla="*/ 415 w 1012"/>
                    <a:gd name="T69" fmla="*/ 436 h 1110"/>
                    <a:gd name="T70" fmla="*/ 378 w 1012"/>
                    <a:gd name="T71" fmla="*/ 511 h 1110"/>
                    <a:gd name="T72" fmla="*/ 356 w 1012"/>
                    <a:gd name="T73" fmla="*/ 555 h 1110"/>
                    <a:gd name="T74" fmla="*/ 285 w 1012"/>
                    <a:gd name="T75" fmla="*/ 618 h 1110"/>
                    <a:gd name="T76" fmla="*/ 326 w 1012"/>
                    <a:gd name="T77" fmla="*/ 625 h 1110"/>
                    <a:gd name="T78" fmla="*/ 263 w 1012"/>
                    <a:gd name="T79" fmla="*/ 637 h 1110"/>
                    <a:gd name="T80" fmla="*/ 204 w 1012"/>
                    <a:gd name="T81" fmla="*/ 675 h 1110"/>
                    <a:gd name="T82" fmla="*/ 154 w 1012"/>
                    <a:gd name="T83" fmla="*/ 678 h 1110"/>
                    <a:gd name="T84" fmla="*/ 113 w 1012"/>
                    <a:gd name="T85" fmla="*/ 706 h 1110"/>
                    <a:gd name="T86" fmla="*/ 87 w 1012"/>
                    <a:gd name="T87" fmla="*/ 734 h 1110"/>
                    <a:gd name="T88" fmla="*/ 35 w 1012"/>
                    <a:gd name="T89" fmla="*/ 767 h 1110"/>
                    <a:gd name="T90" fmla="*/ 20 w 1012"/>
                    <a:gd name="T91" fmla="*/ 889 h 1110"/>
                    <a:gd name="T92" fmla="*/ 41 w 1012"/>
                    <a:gd name="T93" fmla="*/ 917 h 1110"/>
                    <a:gd name="T94" fmla="*/ 20 w 1012"/>
                    <a:gd name="T95" fmla="*/ 971 h 1110"/>
                    <a:gd name="T96" fmla="*/ 33 w 1012"/>
                    <a:gd name="T97" fmla="*/ 1003 h 1110"/>
                    <a:gd name="T98" fmla="*/ 0 w 1012"/>
                    <a:gd name="T99" fmla="*/ 1030 h 1110"/>
                    <a:gd name="T100" fmla="*/ 85 w 1012"/>
                    <a:gd name="T101" fmla="*/ 1110 h 1110"/>
                    <a:gd name="T102" fmla="*/ 209 w 1012"/>
                    <a:gd name="T103" fmla="*/ 1019 h 1110"/>
                    <a:gd name="T104" fmla="*/ 254 w 1012"/>
                    <a:gd name="T105" fmla="*/ 967 h 1110"/>
                    <a:gd name="T106" fmla="*/ 263 w 1012"/>
                    <a:gd name="T107" fmla="*/ 1045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12"/>
                    <a:gd name="T163" fmla="*/ 0 h 1110"/>
                    <a:gd name="T164" fmla="*/ 1012 w 1012"/>
                    <a:gd name="T165" fmla="*/ 1110 h 111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60"/>
                      </a:lnTo>
                      <a:lnTo>
                        <a:pt x="345" y="738"/>
                      </a:lnTo>
                      <a:lnTo>
                        <a:pt x="348" y="715"/>
                      </a:lnTo>
                      <a:lnTo>
                        <a:pt x="352" y="689"/>
                      </a:lnTo>
                      <a:lnTo>
                        <a:pt x="348" y="667"/>
                      </a:lnTo>
                      <a:lnTo>
                        <a:pt x="356" y="652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9"/>
                      </a:lnTo>
                      <a:lnTo>
                        <a:pt x="696" y="175"/>
                      </a:lnTo>
                      <a:lnTo>
                        <a:pt x="718" y="172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5"/>
                      </a:lnTo>
                      <a:lnTo>
                        <a:pt x="863" y="172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60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7"/>
                      </a:lnTo>
                      <a:lnTo>
                        <a:pt x="629" y="160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7"/>
                      </a:lnTo>
                      <a:lnTo>
                        <a:pt x="574" y="179"/>
                      </a:lnTo>
                      <a:lnTo>
                        <a:pt x="588" y="183"/>
                      </a:lnTo>
                      <a:lnTo>
                        <a:pt x="588" y="189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9"/>
                      </a:lnTo>
                      <a:lnTo>
                        <a:pt x="267" y="660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2"/>
                      </a:lnTo>
                      <a:lnTo>
                        <a:pt x="222" y="652"/>
                      </a:lnTo>
                      <a:lnTo>
                        <a:pt x="206" y="656"/>
                      </a:lnTo>
                      <a:lnTo>
                        <a:pt x="204" y="675"/>
                      </a:lnTo>
                      <a:lnTo>
                        <a:pt x="196" y="678"/>
                      </a:lnTo>
                      <a:lnTo>
                        <a:pt x="196" y="688"/>
                      </a:lnTo>
                      <a:lnTo>
                        <a:pt x="187" y="684"/>
                      </a:lnTo>
                      <a:lnTo>
                        <a:pt x="174" y="676"/>
                      </a:lnTo>
                      <a:lnTo>
                        <a:pt x="154" y="678"/>
                      </a:lnTo>
                      <a:lnTo>
                        <a:pt x="154" y="689"/>
                      </a:lnTo>
                      <a:lnTo>
                        <a:pt x="156" y="699"/>
                      </a:lnTo>
                      <a:lnTo>
                        <a:pt x="148" y="702"/>
                      </a:lnTo>
                      <a:lnTo>
                        <a:pt x="130" y="693"/>
                      </a:lnTo>
                      <a:lnTo>
                        <a:pt x="113" y="706"/>
                      </a:lnTo>
                      <a:lnTo>
                        <a:pt x="117" y="717"/>
                      </a:lnTo>
                      <a:lnTo>
                        <a:pt x="115" y="725"/>
                      </a:lnTo>
                      <a:lnTo>
                        <a:pt x="98" y="717"/>
                      </a:lnTo>
                      <a:lnTo>
                        <a:pt x="93" y="727"/>
                      </a:lnTo>
                      <a:lnTo>
                        <a:pt x="87" y="734"/>
                      </a:lnTo>
                      <a:lnTo>
                        <a:pt x="67" y="730"/>
                      </a:lnTo>
                      <a:lnTo>
                        <a:pt x="56" y="732"/>
                      </a:lnTo>
                      <a:lnTo>
                        <a:pt x="54" y="747"/>
                      </a:lnTo>
                      <a:lnTo>
                        <a:pt x="46" y="751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  <a:lnTo>
                        <a:pt x="271" y="10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5" name="Freeform 104"/>
                <p:cNvSpPr>
                  <a:spLocks/>
                </p:cNvSpPr>
                <p:nvPr/>
              </p:nvSpPr>
              <p:spPr bwMode="auto">
                <a:xfrm>
                  <a:off x="1924" y="531"/>
                  <a:ext cx="1012" cy="1110"/>
                </a:xfrm>
                <a:custGeom>
                  <a:avLst/>
                  <a:gdLst>
                    <a:gd name="T0" fmla="*/ 297 w 1012"/>
                    <a:gd name="T1" fmla="*/ 1014 h 1110"/>
                    <a:gd name="T2" fmla="*/ 337 w 1012"/>
                    <a:gd name="T3" fmla="*/ 951 h 1110"/>
                    <a:gd name="T4" fmla="*/ 326 w 1012"/>
                    <a:gd name="T5" fmla="*/ 865 h 1110"/>
                    <a:gd name="T6" fmla="*/ 334 w 1012"/>
                    <a:gd name="T7" fmla="*/ 791 h 1110"/>
                    <a:gd name="T8" fmla="*/ 352 w 1012"/>
                    <a:gd name="T9" fmla="*/ 689 h 1110"/>
                    <a:gd name="T10" fmla="*/ 404 w 1012"/>
                    <a:gd name="T11" fmla="*/ 618 h 1110"/>
                    <a:gd name="T12" fmla="*/ 430 w 1012"/>
                    <a:gd name="T13" fmla="*/ 562 h 1110"/>
                    <a:gd name="T14" fmla="*/ 450 w 1012"/>
                    <a:gd name="T15" fmla="*/ 507 h 1110"/>
                    <a:gd name="T16" fmla="*/ 505 w 1012"/>
                    <a:gd name="T17" fmla="*/ 414 h 1110"/>
                    <a:gd name="T18" fmla="*/ 535 w 1012"/>
                    <a:gd name="T19" fmla="*/ 340 h 1110"/>
                    <a:gd name="T20" fmla="*/ 603 w 1012"/>
                    <a:gd name="T21" fmla="*/ 266 h 1110"/>
                    <a:gd name="T22" fmla="*/ 659 w 1012"/>
                    <a:gd name="T23" fmla="*/ 240 h 1110"/>
                    <a:gd name="T24" fmla="*/ 696 w 1012"/>
                    <a:gd name="T25" fmla="*/ 175 h 1110"/>
                    <a:gd name="T26" fmla="*/ 785 w 1012"/>
                    <a:gd name="T27" fmla="*/ 210 h 1110"/>
                    <a:gd name="T28" fmla="*/ 833 w 1012"/>
                    <a:gd name="T29" fmla="*/ 221 h 1110"/>
                    <a:gd name="T30" fmla="*/ 859 w 1012"/>
                    <a:gd name="T31" fmla="*/ 133 h 1110"/>
                    <a:gd name="T32" fmla="*/ 933 w 1012"/>
                    <a:gd name="T33" fmla="*/ 126 h 1110"/>
                    <a:gd name="T34" fmla="*/ 960 w 1012"/>
                    <a:gd name="T35" fmla="*/ 160 h 1110"/>
                    <a:gd name="T36" fmla="*/ 982 w 1012"/>
                    <a:gd name="T37" fmla="*/ 115 h 1110"/>
                    <a:gd name="T38" fmla="*/ 1008 w 1012"/>
                    <a:gd name="T39" fmla="*/ 63 h 1110"/>
                    <a:gd name="T40" fmla="*/ 960 w 1012"/>
                    <a:gd name="T41" fmla="*/ 19 h 1110"/>
                    <a:gd name="T42" fmla="*/ 915 w 1012"/>
                    <a:gd name="T43" fmla="*/ 22 h 1110"/>
                    <a:gd name="T44" fmla="*/ 889 w 1012"/>
                    <a:gd name="T45" fmla="*/ 19 h 1110"/>
                    <a:gd name="T46" fmla="*/ 852 w 1012"/>
                    <a:gd name="T47" fmla="*/ 44 h 1110"/>
                    <a:gd name="T48" fmla="*/ 837 w 1012"/>
                    <a:gd name="T49" fmla="*/ 30 h 1110"/>
                    <a:gd name="T50" fmla="*/ 781 w 1012"/>
                    <a:gd name="T51" fmla="*/ 96 h 1110"/>
                    <a:gd name="T52" fmla="*/ 726 w 1012"/>
                    <a:gd name="T53" fmla="*/ 115 h 1110"/>
                    <a:gd name="T54" fmla="*/ 666 w 1012"/>
                    <a:gd name="T55" fmla="*/ 133 h 1110"/>
                    <a:gd name="T56" fmla="*/ 596 w 1012"/>
                    <a:gd name="T57" fmla="*/ 148 h 1110"/>
                    <a:gd name="T58" fmla="*/ 588 w 1012"/>
                    <a:gd name="T59" fmla="*/ 203 h 1110"/>
                    <a:gd name="T60" fmla="*/ 581 w 1012"/>
                    <a:gd name="T61" fmla="*/ 251 h 1110"/>
                    <a:gd name="T62" fmla="*/ 524 w 1012"/>
                    <a:gd name="T63" fmla="*/ 262 h 1110"/>
                    <a:gd name="T64" fmla="*/ 505 w 1012"/>
                    <a:gd name="T65" fmla="*/ 303 h 1110"/>
                    <a:gd name="T66" fmla="*/ 461 w 1012"/>
                    <a:gd name="T67" fmla="*/ 362 h 1110"/>
                    <a:gd name="T68" fmla="*/ 415 w 1012"/>
                    <a:gd name="T69" fmla="*/ 436 h 1110"/>
                    <a:gd name="T70" fmla="*/ 378 w 1012"/>
                    <a:gd name="T71" fmla="*/ 511 h 1110"/>
                    <a:gd name="T72" fmla="*/ 356 w 1012"/>
                    <a:gd name="T73" fmla="*/ 555 h 1110"/>
                    <a:gd name="T74" fmla="*/ 285 w 1012"/>
                    <a:gd name="T75" fmla="*/ 618 h 1110"/>
                    <a:gd name="T76" fmla="*/ 326 w 1012"/>
                    <a:gd name="T77" fmla="*/ 625 h 1110"/>
                    <a:gd name="T78" fmla="*/ 263 w 1012"/>
                    <a:gd name="T79" fmla="*/ 637 h 1110"/>
                    <a:gd name="T80" fmla="*/ 204 w 1012"/>
                    <a:gd name="T81" fmla="*/ 675 h 1110"/>
                    <a:gd name="T82" fmla="*/ 154 w 1012"/>
                    <a:gd name="T83" fmla="*/ 678 h 1110"/>
                    <a:gd name="T84" fmla="*/ 113 w 1012"/>
                    <a:gd name="T85" fmla="*/ 706 h 1110"/>
                    <a:gd name="T86" fmla="*/ 87 w 1012"/>
                    <a:gd name="T87" fmla="*/ 734 h 1110"/>
                    <a:gd name="T88" fmla="*/ 35 w 1012"/>
                    <a:gd name="T89" fmla="*/ 767 h 1110"/>
                    <a:gd name="T90" fmla="*/ 20 w 1012"/>
                    <a:gd name="T91" fmla="*/ 889 h 1110"/>
                    <a:gd name="T92" fmla="*/ 41 w 1012"/>
                    <a:gd name="T93" fmla="*/ 917 h 1110"/>
                    <a:gd name="T94" fmla="*/ 20 w 1012"/>
                    <a:gd name="T95" fmla="*/ 971 h 1110"/>
                    <a:gd name="T96" fmla="*/ 33 w 1012"/>
                    <a:gd name="T97" fmla="*/ 1003 h 1110"/>
                    <a:gd name="T98" fmla="*/ 0 w 1012"/>
                    <a:gd name="T99" fmla="*/ 1030 h 1110"/>
                    <a:gd name="T100" fmla="*/ 85 w 1012"/>
                    <a:gd name="T101" fmla="*/ 1110 h 1110"/>
                    <a:gd name="T102" fmla="*/ 209 w 1012"/>
                    <a:gd name="T103" fmla="*/ 1019 h 1110"/>
                    <a:gd name="T104" fmla="*/ 254 w 1012"/>
                    <a:gd name="T105" fmla="*/ 967 h 1110"/>
                    <a:gd name="T106" fmla="*/ 263 w 1012"/>
                    <a:gd name="T107" fmla="*/ 1045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12"/>
                    <a:gd name="T163" fmla="*/ 0 h 1110"/>
                    <a:gd name="T164" fmla="*/ 1012 w 1012"/>
                    <a:gd name="T165" fmla="*/ 1110 h 111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60"/>
                      </a:lnTo>
                      <a:lnTo>
                        <a:pt x="345" y="738"/>
                      </a:lnTo>
                      <a:lnTo>
                        <a:pt x="348" y="715"/>
                      </a:lnTo>
                      <a:lnTo>
                        <a:pt x="352" y="689"/>
                      </a:lnTo>
                      <a:lnTo>
                        <a:pt x="348" y="667"/>
                      </a:lnTo>
                      <a:lnTo>
                        <a:pt x="356" y="652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9"/>
                      </a:lnTo>
                      <a:lnTo>
                        <a:pt x="696" y="175"/>
                      </a:lnTo>
                      <a:lnTo>
                        <a:pt x="718" y="172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5"/>
                      </a:lnTo>
                      <a:lnTo>
                        <a:pt x="863" y="172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60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7"/>
                      </a:lnTo>
                      <a:lnTo>
                        <a:pt x="629" y="160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7"/>
                      </a:lnTo>
                      <a:lnTo>
                        <a:pt x="574" y="179"/>
                      </a:lnTo>
                      <a:lnTo>
                        <a:pt x="588" y="183"/>
                      </a:lnTo>
                      <a:lnTo>
                        <a:pt x="588" y="189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9"/>
                      </a:lnTo>
                      <a:lnTo>
                        <a:pt x="267" y="660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2"/>
                      </a:lnTo>
                      <a:lnTo>
                        <a:pt x="222" y="652"/>
                      </a:lnTo>
                      <a:lnTo>
                        <a:pt x="206" y="656"/>
                      </a:lnTo>
                      <a:lnTo>
                        <a:pt x="204" y="675"/>
                      </a:lnTo>
                      <a:lnTo>
                        <a:pt x="196" y="678"/>
                      </a:lnTo>
                      <a:lnTo>
                        <a:pt x="196" y="688"/>
                      </a:lnTo>
                      <a:lnTo>
                        <a:pt x="187" y="684"/>
                      </a:lnTo>
                      <a:lnTo>
                        <a:pt x="174" y="676"/>
                      </a:lnTo>
                      <a:lnTo>
                        <a:pt x="154" y="678"/>
                      </a:lnTo>
                      <a:lnTo>
                        <a:pt x="154" y="689"/>
                      </a:lnTo>
                      <a:lnTo>
                        <a:pt x="156" y="699"/>
                      </a:lnTo>
                      <a:lnTo>
                        <a:pt x="148" y="702"/>
                      </a:lnTo>
                      <a:lnTo>
                        <a:pt x="130" y="693"/>
                      </a:lnTo>
                      <a:lnTo>
                        <a:pt x="113" y="706"/>
                      </a:lnTo>
                      <a:lnTo>
                        <a:pt x="117" y="717"/>
                      </a:lnTo>
                      <a:lnTo>
                        <a:pt x="115" y="725"/>
                      </a:lnTo>
                      <a:lnTo>
                        <a:pt x="98" y="717"/>
                      </a:lnTo>
                      <a:lnTo>
                        <a:pt x="93" y="727"/>
                      </a:lnTo>
                      <a:lnTo>
                        <a:pt x="87" y="734"/>
                      </a:lnTo>
                      <a:lnTo>
                        <a:pt x="67" y="730"/>
                      </a:lnTo>
                      <a:lnTo>
                        <a:pt x="56" y="732"/>
                      </a:lnTo>
                      <a:lnTo>
                        <a:pt x="54" y="747"/>
                      </a:lnTo>
                      <a:lnTo>
                        <a:pt x="46" y="751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  <a:lnTo>
                        <a:pt x="271" y="10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" name="Freeform 105"/>
                <p:cNvSpPr>
                  <a:spLocks/>
                </p:cNvSpPr>
                <p:nvPr/>
              </p:nvSpPr>
              <p:spPr bwMode="auto">
                <a:xfrm>
                  <a:off x="1924" y="531"/>
                  <a:ext cx="1012" cy="1110"/>
                </a:xfrm>
                <a:custGeom>
                  <a:avLst/>
                  <a:gdLst>
                    <a:gd name="T0" fmla="*/ 297 w 1012"/>
                    <a:gd name="T1" fmla="*/ 1014 h 1110"/>
                    <a:gd name="T2" fmla="*/ 337 w 1012"/>
                    <a:gd name="T3" fmla="*/ 951 h 1110"/>
                    <a:gd name="T4" fmla="*/ 326 w 1012"/>
                    <a:gd name="T5" fmla="*/ 865 h 1110"/>
                    <a:gd name="T6" fmla="*/ 334 w 1012"/>
                    <a:gd name="T7" fmla="*/ 791 h 1110"/>
                    <a:gd name="T8" fmla="*/ 352 w 1012"/>
                    <a:gd name="T9" fmla="*/ 689 h 1110"/>
                    <a:gd name="T10" fmla="*/ 404 w 1012"/>
                    <a:gd name="T11" fmla="*/ 618 h 1110"/>
                    <a:gd name="T12" fmla="*/ 430 w 1012"/>
                    <a:gd name="T13" fmla="*/ 562 h 1110"/>
                    <a:gd name="T14" fmla="*/ 450 w 1012"/>
                    <a:gd name="T15" fmla="*/ 507 h 1110"/>
                    <a:gd name="T16" fmla="*/ 505 w 1012"/>
                    <a:gd name="T17" fmla="*/ 414 h 1110"/>
                    <a:gd name="T18" fmla="*/ 535 w 1012"/>
                    <a:gd name="T19" fmla="*/ 340 h 1110"/>
                    <a:gd name="T20" fmla="*/ 603 w 1012"/>
                    <a:gd name="T21" fmla="*/ 266 h 1110"/>
                    <a:gd name="T22" fmla="*/ 659 w 1012"/>
                    <a:gd name="T23" fmla="*/ 240 h 1110"/>
                    <a:gd name="T24" fmla="*/ 696 w 1012"/>
                    <a:gd name="T25" fmla="*/ 175 h 1110"/>
                    <a:gd name="T26" fmla="*/ 785 w 1012"/>
                    <a:gd name="T27" fmla="*/ 210 h 1110"/>
                    <a:gd name="T28" fmla="*/ 833 w 1012"/>
                    <a:gd name="T29" fmla="*/ 221 h 1110"/>
                    <a:gd name="T30" fmla="*/ 859 w 1012"/>
                    <a:gd name="T31" fmla="*/ 133 h 1110"/>
                    <a:gd name="T32" fmla="*/ 933 w 1012"/>
                    <a:gd name="T33" fmla="*/ 126 h 1110"/>
                    <a:gd name="T34" fmla="*/ 960 w 1012"/>
                    <a:gd name="T35" fmla="*/ 160 h 1110"/>
                    <a:gd name="T36" fmla="*/ 982 w 1012"/>
                    <a:gd name="T37" fmla="*/ 115 h 1110"/>
                    <a:gd name="T38" fmla="*/ 1008 w 1012"/>
                    <a:gd name="T39" fmla="*/ 63 h 1110"/>
                    <a:gd name="T40" fmla="*/ 960 w 1012"/>
                    <a:gd name="T41" fmla="*/ 19 h 1110"/>
                    <a:gd name="T42" fmla="*/ 915 w 1012"/>
                    <a:gd name="T43" fmla="*/ 22 h 1110"/>
                    <a:gd name="T44" fmla="*/ 889 w 1012"/>
                    <a:gd name="T45" fmla="*/ 19 h 1110"/>
                    <a:gd name="T46" fmla="*/ 852 w 1012"/>
                    <a:gd name="T47" fmla="*/ 44 h 1110"/>
                    <a:gd name="T48" fmla="*/ 837 w 1012"/>
                    <a:gd name="T49" fmla="*/ 30 h 1110"/>
                    <a:gd name="T50" fmla="*/ 781 w 1012"/>
                    <a:gd name="T51" fmla="*/ 96 h 1110"/>
                    <a:gd name="T52" fmla="*/ 726 w 1012"/>
                    <a:gd name="T53" fmla="*/ 115 h 1110"/>
                    <a:gd name="T54" fmla="*/ 666 w 1012"/>
                    <a:gd name="T55" fmla="*/ 133 h 1110"/>
                    <a:gd name="T56" fmla="*/ 596 w 1012"/>
                    <a:gd name="T57" fmla="*/ 148 h 1110"/>
                    <a:gd name="T58" fmla="*/ 588 w 1012"/>
                    <a:gd name="T59" fmla="*/ 203 h 1110"/>
                    <a:gd name="T60" fmla="*/ 581 w 1012"/>
                    <a:gd name="T61" fmla="*/ 251 h 1110"/>
                    <a:gd name="T62" fmla="*/ 524 w 1012"/>
                    <a:gd name="T63" fmla="*/ 262 h 1110"/>
                    <a:gd name="T64" fmla="*/ 505 w 1012"/>
                    <a:gd name="T65" fmla="*/ 303 h 1110"/>
                    <a:gd name="T66" fmla="*/ 461 w 1012"/>
                    <a:gd name="T67" fmla="*/ 362 h 1110"/>
                    <a:gd name="T68" fmla="*/ 415 w 1012"/>
                    <a:gd name="T69" fmla="*/ 436 h 1110"/>
                    <a:gd name="T70" fmla="*/ 378 w 1012"/>
                    <a:gd name="T71" fmla="*/ 511 h 1110"/>
                    <a:gd name="T72" fmla="*/ 356 w 1012"/>
                    <a:gd name="T73" fmla="*/ 555 h 1110"/>
                    <a:gd name="T74" fmla="*/ 285 w 1012"/>
                    <a:gd name="T75" fmla="*/ 618 h 1110"/>
                    <a:gd name="T76" fmla="*/ 326 w 1012"/>
                    <a:gd name="T77" fmla="*/ 625 h 1110"/>
                    <a:gd name="T78" fmla="*/ 263 w 1012"/>
                    <a:gd name="T79" fmla="*/ 637 h 1110"/>
                    <a:gd name="T80" fmla="*/ 204 w 1012"/>
                    <a:gd name="T81" fmla="*/ 675 h 1110"/>
                    <a:gd name="T82" fmla="*/ 154 w 1012"/>
                    <a:gd name="T83" fmla="*/ 678 h 1110"/>
                    <a:gd name="T84" fmla="*/ 113 w 1012"/>
                    <a:gd name="T85" fmla="*/ 706 h 1110"/>
                    <a:gd name="T86" fmla="*/ 87 w 1012"/>
                    <a:gd name="T87" fmla="*/ 734 h 1110"/>
                    <a:gd name="T88" fmla="*/ 35 w 1012"/>
                    <a:gd name="T89" fmla="*/ 767 h 1110"/>
                    <a:gd name="T90" fmla="*/ 20 w 1012"/>
                    <a:gd name="T91" fmla="*/ 889 h 1110"/>
                    <a:gd name="T92" fmla="*/ 41 w 1012"/>
                    <a:gd name="T93" fmla="*/ 917 h 1110"/>
                    <a:gd name="T94" fmla="*/ 20 w 1012"/>
                    <a:gd name="T95" fmla="*/ 971 h 1110"/>
                    <a:gd name="T96" fmla="*/ 33 w 1012"/>
                    <a:gd name="T97" fmla="*/ 1003 h 1110"/>
                    <a:gd name="T98" fmla="*/ 0 w 1012"/>
                    <a:gd name="T99" fmla="*/ 1030 h 1110"/>
                    <a:gd name="T100" fmla="*/ 85 w 1012"/>
                    <a:gd name="T101" fmla="*/ 1110 h 1110"/>
                    <a:gd name="T102" fmla="*/ 209 w 1012"/>
                    <a:gd name="T103" fmla="*/ 1019 h 1110"/>
                    <a:gd name="T104" fmla="*/ 254 w 1012"/>
                    <a:gd name="T105" fmla="*/ 967 h 1110"/>
                    <a:gd name="T106" fmla="*/ 263 w 1012"/>
                    <a:gd name="T107" fmla="*/ 1045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12"/>
                    <a:gd name="T163" fmla="*/ 0 h 1110"/>
                    <a:gd name="T164" fmla="*/ 1012 w 1012"/>
                    <a:gd name="T165" fmla="*/ 1110 h 111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60"/>
                      </a:lnTo>
                      <a:lnTo>
                        <a:pt x="345" y="738"/>
                      </a:lnTo>
                      <a:lnTo>
                        <a:pt x="348" y="715"/>
                      </a:lnTo>
                      <a:lnTo>
                        <a:pt x="352" y="689"/>
                      </a:lnTo>
                      <a:lnTo>
                        <a:pt x="348" y="667"/>
                      </a:lnTo>
                      <a:lnTo>
                        <a:pt x="356" y="652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9"/>
                      </a:lnTo>
                      <a:lnTo>
                        <a:pt x="696" y="175"/>
                      </a:lnTo>
                      <a:lnTo>
                        <a:pt x="718" y="172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5"/>
                      </a:lnTo>
                      <a:lnTo>
                        <a:pt x="863" y="172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60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7"/>
                      </a:lnTo>
                      <a:lnTo>
                        <a:pt x="629" y="160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7"/>
                      </a:lnTo>
                      <a:lnTo>
                        <a:pt x="574" y="179"/>
                      </a:lnTo>
                      <a:lnTo>
                        <a:pt x="588" y="183"/>
                      </a:lnTo>
                      <a:lnTo>
                        <a:pt x="588" y="189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9"/>
                      </a:lnTo>
                      <a:lnTo>
                        <a:pt x="267" y="660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2"/>
                      </a:lnTo>
                      <a:lnTo>
                        <a:pt x="222" y="652"/>
                      </a:lnTo>
                      <a:lnTo>
                        <a:pt x="206" y="656"/>
                      </a:lnTo>
                      <a:lnTo>
                        <a:pt x="204" y="675"/>
                      </a:lnTo>
                      <a:lnTo>
                        <a:pt x="196" y="678"/>
                      </a:lnTo>
                      <a:lnTo>
                        <a:pt x="196" y="688"/>
                      </a:lnTo>
                      <a:lnTo>
                        <a:pt x="187" y="684"/>
                      </a:lnTo>
                      <a:lnTo>
                        <a:pt x="174" y="676"/>
                      </a:lnTo>
                      <a:lnTo>
                        <a:pt x="154" y="678"/>
                      </a:lnTo>
                      <a:lnTo>
                        <a:pt x="154" y="689"/>
                      </a:lnTo>
                      <a:lnTo>
                        <a:pt x="156" y="699"/>
                      </a:lnTo>
                      <a:lnTo>
                        <a:pt x="148" y="702"/>
                      </a:lnTo>
                      <a:lnTo>
                        <a:pt x="130" y="693"/>
                      </a:lnTo>
                      <a:lnTo>
                        <a:pt x="113" y="706"/>
                      </a:lnTo>
                      <a:lnTo>
                        <a:pt x="117" y="717"/>
                      </a:lnTo>
                      <a:lnTo>
                        <a:pt x="115" y="725"/>
                      </a:lnTo>
                      <a:lnTo>
                        <a:pt x="98" y="717"/>
                      </a:lnTo>
                      <a:lnTo>
                        <a:pt x="93" y="727"/>
                      </a:lnTo>
                      <a:lnTo>
                        <a:pt x="87" y="734"/>
                      </a:lnTo>
                      <a:lnTo>
                        <a:pt x="67" y="730"/>
                      </a:lnTo>
                      <a:lnTo>
                        <a:pt x="56" y="732"/>
                      </a:lnTo>
                      <a:lnTo>
                        <a:pt x="54" y="747"/>
                      </a:lnTo>
                      <a:lnTo>
                        <a:pt x="46" y="751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3" name="Group 106"/>
              <p:cNvGrpSpPr>
                <a:grpSpLocks/>
              </p:cNvGrpSpPr>
              <p:nvPr/>
            </p:nvGrpSpPr>
            <p:grpSpPr bwMode="auto">
              <a:xfrm>
                <a:off x="2128" y="531"/>
                <a:ext cx="641" cy="635"/>
                <a:chOff x="2128" y="531"/>
                <a:chExt cx="641" cy="635"/>
              </a:xfrm>
            </p:grpSpPr>
            <p:sp>
              <p:nvSpPr>
                <p:cNvPr id="394" name="Freeform 107"/>
                <p:cNvSpPr>
                  <a:spLocks/>
                </p:cNvSpPr>
                <p:nvPr/>
              </p:nvSpPr>
              <p:spPr bwMode="auto">
                <a:xfrm>
                  <a:off x="2432" y="725"/>
                  <a:ext cx="30" cy="39"/>
                </a:xfrm>
                <a:custGeom>
                  <a:avLst/>
                  <a:gdLst>
                    <a:gd name="T0" fmla="*/ 30 w 30"/>
                    <a:gd name="T1" fmla="*/ 6 h 39"/>
                    <a:gd name="T2" fmla="*/ 27 w 30"/>
                    <a:gd name="T3" fmla="*/ 15 h 39"/>
                    <a:gd name="T4" fmla="*/ 30 w 30"/>
                    <a:gd name="T5" fmla="*/ 33 h 39"/>
                    <a:gd name="T6" fmla="*/ 9 w 30"/>
                    <a:gd name="T7" fmla="*/ 39 h 39"/>
                    <a:gd name="T8" fmla="*/ 0 w 30"/>
                    <a:gd name="T9" fmla="*/ 30 h 39"/>
                    <a:gd name="T10" fmla="*/ 0 w 30"/>
                    <a:gd name="T11" fmla="*/ 15 h 39"/>
                    <a:gd name="T12" fmla="*/ 6 w 30"/>
                    <a:gd name="T13" fmla="*/ 0 h 39"/>
                    <a:gd name="T14" fmla="*/ 30 w 30"/>
                    <a:gd name="T15" fmla="*/ 6 h 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39"/>
                    <a:gd name="T26" fmla="*/ 30 w 30"/>
                    <a:gd name="T27" fmla="*/ 39 h 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39">
                      <a:moveTo>
                        <a:pt x="30" y="6"/>
                      </a:moveTo>
                      <a:lnTo>
                        <a:pt x="27" y="15"/>
                      </a:lnTo>
                      <a:lnTo>
                        <a:pt x="30" y="33"/>
                      </a:lnTo>
                      <a:lnTo>
                        <a:pt x="9" y="39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6" y="0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5" name="Freeform 108"/>
                <p:cNvSpPr>
                  <a:spLocks/>
                </p:cNvSpPr>
                <p:nvPr/>
              </p:nvSpPr>
              <p:spPr bwMode="auto">
                <a:xfrm>
                  <a:off x="2384" y="752"/>
                  <a:ext cx="27" cy="21"/>
                </a:xfrm>
                <a:custGeom>
                  <a:avLst/>
                  <a:gdLst>
                    <a:gd name="T0" fmla="*/ 24 w 27"/>
                    <a:gd name="T1" fmla="*/ 0 h 21"/>
                    <a:gd name="T2" fmla="*/ 27 w 27"/>
                    <a:gd name="T3" fmla="*/ 15 h 21"/>
                    <a:gd name="T4" fmla="*/ 6 w 27"/>
                    <a:gd name="T5" fmla="*/ 21 h 21"/>
                    <a:gd name="T6" fmla="*/ 0 w 27"/>
                    <a:gd name="T7" fmla="*/ 6 h 21"/>
                    <a:gd name="T8" fmla="*/ 24 w 2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1"/>
                    <a:gd name="T17" fmla="*/ 27 w 27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1">
                      <a:moveTo>
                        <a:pt x="24" y="0"/>
                      </a:moveTo>
                      <a:lnTo>
                        <a:pt x="27" y="15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6" name="Freeform 109"/>
                <p:cNvSpPr>
                  <a:spLocks/>
                </p:cNvSpPr>
                <p:nvPr/>
              </p:nvSpPr>
              <p:spPr bwMode="auto">
                <a:xfrm>
                  <a:off x="2393" y="709"/>
                  <a:ext cx="33" cy="25"/>
                </a:xfrm>
                <a:custGeom>
                  <a:avLst/>
                  <a:gdLst>
                    <a:gd name="T0" fmla="*/ 0 w 33"/>
                    <a:gd name="T1" fmla="*/ 16 h 25"/>
                    <a:gd name="T2" fmla="*/ 24 w 33"/>
                    <a:gd name="T3" fmla="*/ 25 h 25"/>
                    <a:gd name="T4" fmla="*/ 33 w 33"/>
                    <a:gd name="T5" fmla="*/ 6 h 25"/>
                    <a:gd name="T6" fmla="*/ 18 w 33"/>
                    <a:gd name="T7" fmla="*/ 0 h 25"/>
                    <a:gd name="T8" fmla="*/ 9 w 33"/>
                    <a:gd name="T9" fmla="*/ 6 h 25"/>
                    <a:gd name="T10" fmla="*/ 0 w 33"/>
                    <a:gd name="T11" fmla="*/ 11 h 25"/>
                    <a:gd name="T12" fmla="*/ 0 w 33"/>
                    <a:gd name="T13" fmla="*/ 16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25"/>
                    <a:gd name="T23" fmla="*/ 33 w 33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25">
                      <a:moveTo>
                        <a:pt x="0" y="16"/>
                      </a:moveTo>
                      <a:lnTo>
                        <a:pt x="24" y="25"/>
                      </a:lnTo>
                      <a:lnTo>
                        <a:pt x="33" y="6"/>
                      </a:lnTo>
                      <a:lnTo>
                        <a:pt x="18" y="0"/>
                      </a:lnTo>
                      <a:lnTo>
                        <a:pt x="9" y="6"/>
                      </a:lnTo>
                      <a:lnTo>
                        <a:pt x="0" y="1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7" name="Freeform 110"/>
                <p:cNvSpPr>
                  <a:spLocks/>
                </p:cNvSpPr>
                <p:nvPr/>
              </p:nvSpPr>
              <p:spPr bwMode="auto">
                <a:xfrm>
                  <a:off x="2432" y="686"/>
                  <a:ext cx="24" cy="16"/>
                </a:xfrm>
                <a:custGeom>
                  <a:avLst/>
                  <a:gdLst>
                    <a:gd name="T0" fmla="*/ 0 w 24"/>
                    <a:gd name="T1" fmla="*/ 16 h 16"/>
                    <a:gd name="T2" fmla="*/ 18 w 24"/>
                    <a:gd name="T3" fmla="*/ 0 h 16"/>
                    <a:gd name="T4" fmla="*/ 24 w 24"/>
                    <a:gd name="T5" fmla="*/ 6 h 16"/>
                    <a:gd name="T6" fmla="*/ 0 w 24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16"/>
                    <a:gd name="T14" fmla="*/ 24 w 24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16">
                      <a:moveTo>
                        <a:pt x="0" y="16"/>
                      </a:move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8" name="Freeform 111"/>
                <p:cNvSpPr>
                  <a:spLocks/>
                </p:cNvSpPr>
                <p:nvPr/>
              </p:nvSpPr>
              <p:spPr bwMode="auto">
                <a:xfrm>
                  <a:off x="2344" y="761"/>
                  <a:ext cx="18" cy="18"/>
                </a:xfrm>
                <a:custGeom>
                  <a:avLst/>
                  <a:gdLst>
                    <a:gd name="T0" fmla="*/ 15 w 18"/>
                    <a:gd name="T1" fmla="*/ 0 h 18"/>
                    <a:gd name="T2" fmla="*/ 18 w 18"/>
                    <a:gd name="T3" fmla="*/ 15 h 18"/>
                    <a:gd name="T4" fmla="*/ 0 w 18"/>
                    <a:gd name="T5" fmla="*/ 18 h 18"/>
                    <a:gd name="T6" fmla="*/ 15 w 18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8"/>
                    <a:gd name="T14" fmla="*/ 18 w 18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8">
                      <a:moveTo>
                        <a:pt x="15" y="0"/>
                      </a:moveTo>
                      <a:lnTo>
                        <a:pt x="18" y="15"/>
                      </a:lnTo>
                      <a:lnTo>
                        <a:pt x="0" y="18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9" name="Freeform 112"/>
                <p:cNvSpPr>
                  <a:spLocks/>
                </p:cNvSpPr>
                <p:nvPr/>
              </p:nvSpPr>
              <p:spPr bwMode="auto">
                <a:xfrm>
                  <a:off x="2535" y="636"/>
                  <a:ext cx="33" cy="27"/>
                </a:xfrm>
                <a:custGeom>
                  <a:avLst/>
                  <a:gdLst>
                    <a:gd name="T0" fmla="*/ 15 w 33"/>
                    <a:gd name="T1" fmla="*/ 0 h 27"/>
                    <a:gd name="T2" fmla="*/ 0 w 33"/>
                    <a:gd name="T3" fmla="*/ 12 h 27"/>
                    <a:gd name="T4" fmla="*/ 21 w 33"/>
                    <a:gd name="T5" fmla="*/ 27 h 27"/>
                    <a:gd name="T6" fmla="*/ 33 w 33"/>
                    <a:gd name="T7" fmla="*/ 12 h 27"/>
                    <a:gd name="T8" fmla="*/ 15 w 33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7"/>
                    <a:gd name="T17" fmla="*/ 33 w 33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7">
                      <a:moveTo>
                        <a:pt x="15" y="0"/>
                      </a:moveTo>
                      <a:lnTo>
                        <a:pt x="0" y="12"/>
                      </a:lnTo>
                      <a:lnTo>
                        <a:pt x="21" y="27"/>
                      </a:lnTo>
                      <a:lnTo>
                        <a:pt x="33" y="1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" name="Freeform 113"/>
                <p:cNvSpPr>
                  <a:spLocks/>
                </p:cNvSpPr>
                <p:nvPr/>
              </p:nvSpPr>
              <p:spPr bwMode="auto">
                <a:xfrm>
                  <a:off x="2565" y="612"/>
                  <a:ext cx="33" cy="27"/>
                </a:xfrm>
                <a:custGeom>
                  <a:avLst/>
                  <a:gdLst>
                    <a:gd name="T0" fmla="*/ 0 w 33"/>
                    <a:gd name="T1" fmla="*/ 9 h 27"/>
                    <a:gd name="T2" fmla="*/ 15 w 33"/>
                    <a:gd name="T3" fmla="*/ 27 h 27"/>
                    <a:gd name="T4" fmla="*/ 33 w 33"/>
                    <a:gd name="T5" fmla="*/ 15 h 27"/>
                    <a:gd name="T6" fmla="*/ 18 w 33"/>
                    <a:gd name="T7" fmla="*/ 0 h 27"/>
                    <a:gd name="T8" fmla="*/ 0 w 33"/>
                    <a:gd name="T9" fmla="*/ 9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7"/>
                    <a:gd name="T17" fmla="*/ 33 w 33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7">
                      <a:moveTo>
                        <a:pt x="0" y="9"/>
                      </a:moveTo>
                      <a:lnTo>
                        <a:pt x="15" y="27"/>
                      </a:lnTo>
                      <a:lnTo>
                        <a:pt x="33" y="15"/>
                      </a:lnTo>
                      <a:lnTo>
                        <a:pt x="18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" name="Freeform 114"/>
                <p:cNvSpPr>
                  <a:spLocks/>
                </p:cNvSpPr>
                <p:nvPr/>
              </p:nvSpPr>
              <p:spPr bwMode="auto">
                <a:xfrm>
                  <a:off x="2652" y="561"/>
                  <a:ext cx="48" cy="33"/>
                </a:xfrm>
                <a:custGeom>
                  <a:avLst/>
                  <a:gdLst>
                    <a:gd name="T0" fmla="*/ 21 w 48"/>
                    <a:gd name="T1" fmla="*/ 9 h 33"/>
                    <a:gd name="T2" fmla="*/ 30 w 48"/>
                    <a:gd name="T3" fmla="*/ 15 h 33"/>
                    <a:gd name="T4" fmla="*/ 48 w 48"/>
                    <a:gd name="T5" fmla="*/ 0 h 33"/>
                    <a:gd name="T6" fmla="*/ 39 w 48"/>
                    <a:gd name="T7" fmla="*/ 30 h 33"/>
                    <a:gd name="T8" fmla="*/ 21 w 48"/>
                    <a:gd name="T9" fmla="*/ 33 h 33"/>
                    <a:gd name="T10" fmla="*/ 0 w 48"/>
                    <a:gd name="T11" fmla="*/ 12 h 33"/>
                    <a:gd name="T12" fmla="*/ 21 w 48"/>
                    <a:gd name="T13" fmla="*/ 9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33"/>
                    <a:gd name="T23" fmla="*/ 48 w 4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33">
                      <a:moveTo>
                        <a:pt x="21" y="9"/>
                      </a:moveTo>
                      <a:lnTo>
                        <a:pt x="30" y="15"/>
                      </a:lnTo>
                      <a:lnTo>
                        <a:pt x="48" y="0"/>
                      </a:lnTo>
                      <a:lnTo>
                        <a:pt x="39" y="30"/>
                      </a:lnTo>
                      <a:lnTo>
                        <a:pt x="21" y="33"/>
                      </a:lnTo>
                      <a:lnTo>
                        <a:pt x="0" y="12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" name="Freeform 115"/>
                <p:cNvSpPr>
                  <a:spLocks/>
                </p:cNvSpPr>
                <p:nvPr/>
              </p:nvSpPr>
              <p:spPr bwMode="auto">
                <a:xfrm>
                  <a:off x="2745" y="531"/>
                  <a:ext cx="24" cy="18"/>
                </a:xfrm>
                <a:custGeom>
                  <a:avLst/>
                  <a:gdLst>
                    <a:gd name="T0" fmla="*/ 12 w 24"/>
                    <a:gd name="T1" fmla="*/ 0 h 18"/>
                    <a:gd name="T2" fmla="*/ 21 w 24"/>
                    <a:gd name="T3" fmla="*/ 6 h 18"/>
                    <a:gd name="T4" fmla="*/ 24 w 24"/>
                    <a:gd name="T5" fmla="*/ 18 h 18"/>
                    <a:gd name="T6" fmla="*/ 0 w 24"/>
                    <a:gd name="T7" fmla="*/ 18 h 18"/>
                    <a:gd name="T8" fmla="*/ 12 w 24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8"/>
                    <a:gd name="T17" fmla="*/ 24 w 24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8">
                      <a:moveTo>
                        <a:pt x="12" y="0"/>
                      </a:moveTo>
                      <a:lnTo>
                        <a:pt x="21" y="6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3" name="Freeform 116"/>
                <p:cNvSpPr>
                  <a:spLocks/>
                </p:cNvSpPr>
                <p:nvPr/>
              </p:nvSpPr>
              <p:spPr bwMode="auto">
                <a:xfrm>
                  <a:off x="2128" y="1145"/>
                  <a:ext cx="36" cy="21"/>
                </a:xfrm>
                <a:custGeom>
                  <a:avLst/>
                  <a:gdLst>
                    <a:gd name="T0" fmla="*/ 36 w 36"/>
                    <a:gd name="T1" fmla="*/ 12 h 21"/>
                    <a:gd name="T2" fmla="*/ 9 w 36"/>
                    <a:gd name="T3" fmla="*/ 0 h 21"/>
                    <a:gd name="T4" fmla="*/ 0 w 36"/>
                    <a:gd name="T5" fmla="*/ 9 h 21"/>
                    <a:gd name="T6" fmla="*/ 3 w 36"/>
                    <a:gd name="T7" fmla="*/ 21 h 21"/>
                    <a:gd name="T8" fmla="*/ 36 w 36"/>
                    <a:gd name="T9" fmla="*/ 12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36" y="12"/>
                      </a:move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3" y="21"/>
                      </a:lnTo>
                      <a:lnTo>
                        <a:pt x="36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95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84" name="Freeform 117"/>
            <p:cNvSpPr>
              <a:spLocks/>
            </p:cNvSpPr>
            <p:nvPr/>
          </p:nvSpPr>
          <p:spPr bwMode="auto">
            <a:xfrm>
              <a:off x="2592" y="2817"/>
              <a:ext cx="377" cy="153"/>
            </a:xfrm>
            <a:custGeom>
              <a:avLst/>
              <a:gdLst>
                <a:gd name="T0" fmla="*/ 1761 w 352"/>
                <a:gd name="T1" fmla="*/ 8 h 156"/>
                <a:gd name="T2" fmla="*/ 1905 w 352"/>
                <a:gd name="T3" fmla="*/ 0 h 156"/>
                <a:gd name="T4" fmla="*/ 2125 w 352"/>
                <a:gd name="T5" fmla="*/ 0 h 156"/>
                <a:gd name="T6" fmla="*/ 2202 w 352"/>
                <a:gd name="T7" fmla="*/ 11 h 156"/>
                <a:gd name="T8" fmla="*/ 2399 w 352"/>
                <a:gd name="T9" fmla="*/ 2 h 156"/>
                <a:gd name="T10" fmla="*/ 2609 w 352"/>
                <a:gd name="T11" fmla="*/ 6 h 156"/>
                <a:gd name="T12" fmla="*/ 2866 w 352"/>
                <a:gd name="T13" fmla="*/ 25 h 156"/>
                <a:gd name="T14" fmla="*/ 3205 w 352"/>
                <a:gd name="T15" fmla="*/ 26 h 156"/>
                <a:gd name="T16" fmla="*/ 3298 w 352"/>
                <a:gd name="T17" fmla="*/ 26 h 156"/>
                <a:gd name="T18" fmla="*/ 3458 w 352"/>
                <a:gd name="T19" fmla="*/ 25 h 156"/>
                <a:gd name="T20" fmla="*/ 3630 w 352"/>
                <a:gd name="T21" fmla="*/ 24 h 156"/>
                <a:gd name="T22" fmla="*/ 4052 w 352"/>
                <a:gd name="T23" fmla="*/ 25 h 156"/>
                <a:gd name="T24" fmla="*/ 4640 w 352"/>
                <a:gd name="T25" fmla="*/ 26 h 156"/>
                <a:gd name="T26" fmla="*/ 5116 w 352"/>
                <a:gd name="T27" fmla="*/ 26 h 156"/>
                <a:gd name="T28" fmla="*/ 4959 w 352"/>
                <a:gd name="T29" fmla="*/ 26 h 156"/>
                <a:gd name="T30" fmla="*/ 4640 w 352"/>
                <a:gd name="T31" fmla="*/ 42 h 156"/>
                <a:gd name="T32" fmla="*/ 4560 w 352"/>
                <a:gd name="T33" fmla="*/ 45 h 156"/>
                <a:gd name="T34" fmla="*/ 4616 w 352"/>
                <a:gd name="T35" fmla="*/ 53 h 156"/>
                <a:gd name="T36" fmla="*/ 4390 w 352"/>
                <a:gd name="T37" fmla="*/ 53 h 156"/>
                <a:gd name="T38" fmla="*/ 4164 w 352"/>
                <a:gd name="T39" fmla="*/ 47 h 156"/>
                <a:gd name="T40" fmla="*/ 3941 w 352"/>
                <a:gd name="T41" fmla="*/ 45 h 156"/>
                <a:gd name="T42" fmla="*/ 3389 w 352"/>
                <a:gd name="T43" fmla="*/ 50 h 156"/>
                <a:gd name="T44" fmla="*/ 3229 w 352"/>
                <a:gd name="T45" fmla="*/ 54 h 156"/>
                <a:gd name="T46" fmla="*/ 3070 w 352"/>
                <a:gd name="T47" fmla="*/ 61 h 156"/>
                <a:gd name="T48" fmla="*/ 2794 w 352"/>
                <a:gd name="T49" fmla="*/ 67 h 156"/>
                <a:gd name="T50" fmla="*/ 2611 w 352"/>
                <a:gd name="T51" fmla="*/ 67 h 156"/>
                <a:gd name="T52" fmla="*/ 2436 w 352"/>
                <a:gd name="T53" fmla="*/ 62 h 156"/>
                <a:gd name="T54" fmla="*/ 2274 w 352"/>
                <a:gd name="T55" fmla="*/ 62 h 156"/>
                <a:gd name="T56" fmla="*/ 1661 w 352"/>
                <a:gd name="T57" fmla="*/ 69 h 156"/>
                <a:gd name="T58" fmla="*/ 1406 w 352"/>
                <a:gd name="T59" fmla="*/ 73 h 156"/>
                <a:gd name="T60" fmla="*/ 1188 w 352"/>
                <a:gd name="T61" fmla="*/ 73 h 156"/>
                <a:gd name="T62" fmla="*/ 729 w 352"/>
                <a:gd name="T63" fmla="*/ 73 h 156"/>
                <a:gd name="T64" fmla="*/ 539 w 352"/>
                <a:gd name="T65" fmla="*/ 73 h 156"/>
                <a:gd name="T66" fmla="*/ 383 w 352"/>
                <a:gd name="T67" fmla="*/ 68 h 156"/>
                <a:gd name="T68" fmla="*/ 322 w 352"/>
                <a:gd name="T69" fmla="*/ 66 h 156"/>
                <a:gd name="T70" fmla="*/ 152 w 352"/>
                <a:gd name="T71" fmla="*/ 64 h 156"/>
                <a:gd name="T72" fmla="*/ 5 w 352"/>
                <a:gd name="T73" fmla="*/ 60 h 156"/>
                <a:gd name="T74" fmla="*/ 0 w 352"/>
                <a:gd name="T75" fmla="*/ 53 h 156"/>
                <a:gd name="T76" fmla="*/ 0 w 352"/>
                <a:gd name="T77" fmla="*/ 44 h 156"/>
                <a:gd name="T78" fmla="*/ 486 w 352"/>
                <a:gd name="T79" fmla="*/ 36 h 156"/>
                <a:gd name="T80" fmla="*/ 1035 w 352"/>
                <a:gd name="T81" fmla="*/ 36 h 156"/>
                <a:gd name="T82" fmla="*/ 1386 w 352"/>
                <a:gd name="T83" fmla="*/ 26 h 156"/>
                <a:gd name="T84" fmla="*/ 1433 w 352"/>
                <a:gd name="T85" fmla="*/ 18 h 156"/>
                <a:gd name="T86" fmla="*/ 1761 w 352"/>
                <a:gd name="T87" fmla="*/ 8 h 1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156"/>
                <a:gd name="T134" fmla="*/ 352 w 352"/>
                <a:gd name="T135" fmla="*/ 156 h 1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156">
                  <a:moveTo>
                    <a:pt x="120" y="8"/>
                  </a:moveTo>
                  <a:lnTo>
                    <a:pt x="132" y="0"/>
                  </a:lnTo>
                  <a:lnTo>
                    <a:pt x="146" y="0"/>
                  </a:lnTo>
                  <a:lnTo>
                    <a:pt x="152" y="11"/>
                  </a:lnTo>
                  <a:lnTo>
                    <a:pt x="165" y="2"/>
                  </a:lnTo>
                  <a:lnTo>
                    <a:pt x="178" y="6"/>
                  </a:lnTo>
                  <a:lnTo>
                    <a:pt x="198" y="26"/>
                  </a:lnTo>
                  <a:lnTo>
                    <a:pt x="220" y="35"/>
                  </a:lnTo>
                  <a:lnTo>
                    <a:pt x="228" y="37"/>
                  </a:lnTo>
                  <a:lnTo>
                    <a:pt x="239" y="28"/>
                  </a:lnTo>
                  <a:lnTo>
                    <a:pt x="250" y="24"/>
                  </a:lnTo>
                  <a:lnTo>
                    <a:pt x="280" y="32"/>
                  </a:lnTo>
                  <a:lnTo>
                    <a:pt x="320" y="41"/>
                  </a:lnTo>
                  <a:lnTo>
                    <a:pt x="352" y="50"/>
                  </a:lnTo>
                  <a:lnTo>
                    <a:pt x="341" y="63"/>
                  </a:lnTo>
                  <a:lnTo>
                    <a:pt x="320" y="84"/>
                  </a:lnTo>
                  <a:lnTo>
                    <a:pt x="315" y="91"/>
                  </a:lnTo>
                  <a:lnTo>
                    <a:pt x="317" y="106"/>
                  </a:lnTo>
                  <a:lnTo>
                    <a:pt x="302" y="106"/>
                  </a:lnTo>
                  <a:lnTo>
                    <a:pt x="287" y="95"/>
                  </a:lnTo>
                  <a:lnTo>
                    <a:pt x="272" y="91"/>
                  </a:lnTo>
                  <a:lnTo>
                    <a:pt x="233" y="100"/>
                  </a:lnTo>
                  <a:lnTo>
                    <a:pt x="223" y="109"/>
                  </a:lnTo>
                  <a:lnTo>
                    <a:pt x="212" y="123"/>
                  </a:lnTo>
                  <a:lnTo>
                    <a:pt x="191" y="136"/>
                  </a:lnTo>
                  <a:lnTo>
                    <a:pt x="179" y="136"/>
                  </a:lnTo>
                  <a:lnTo>
                    <a:pt x="166" y="125"/>
                  </a:lnTo>
                  <a:lnTo>
                    <a:pt x="155" y="125"/>
                  </a:lnTo>
                  <a:lnTo>
                    <a:pt x="115" y="144"/>
                  </a:lnTo>
                  <a:lnTo>
                    <a:pt x="96" y="154"/>
                  </a:lnTo>
                  <a:lnTo>
                    <a:pt x="82" y="156"/>
                  </a:lnTo>
                  <a:lnTo>
                    <a:pt x="50" y="154"/>
                  </a:lnTo>
                  <a:lnTo>
                    <a:pt x="37" y="154"/>
                  </a:lnTo>
                  <a:lnTo>
                    <a:pt x="27" y="139"/>
                  </a:lnTo>
                  <a:lnTo>
                    <a:pt x="22" y="134"/>
                  </a:lnTo>
                  <a:lnTo>
                    <a:pt x="11" y="128"/>
                  </a:lnTo>
                  <a:lnTo>
                    <a:pt x="5" y="121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34" y="75"/>
                  </a:lnTo>
                  <a:lnTo>
                    <a:pt x="72" y="75"/>
                  </a:lnTo>
                  <a:lnTo>
                    <a:pt x="95" y="54"/>
                  </a:lnTo>
                  <a:lnTo>
                    <a:pt x="98" y="18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118"/>
            <p:cNvSpPr>
              <a:spLocks/>
            </p:cNvSpPr>
            <p:nvPr/>
          </p:nvSpPr>
          <p:spPr bwMode="auto">
            <a:xfrm>
              <a:off x="2500" y="3192"/>
              <a:ext cx="254" cy="215"/>
            </a:xfrm>
            <a:custGeom>
              <a:avLst/>
              <a:gdLst>
                <a:gd name="T0" fmla="*/ 2783 w 238"/>
                <a:gd name="T1" fmla="*/ 22 h 220"/>
                <a:gd name="T2" fmla="*/ 2638 w 238"/>
                <a:gd name="T3" fmla="*/ 22 h 220"/>
                <a:gd name="T4" fmla="*/ 2472 w 238"/>
                <a:gd name="T5" fmla="*/ 22 h 220"/>
                <a:gd name="T6" fmla="*/ 2260 w 238"/>
                <a:gd name="T7" fmla="*/ 13 h 220"/>
                <a:gd name="T8" fmla="*/ 2000 w 238"/>
                <a:gd name="T9" fmla="*/ 22 h 220"/>
                <a:gd name="T10" fmla="*/ 1756 w 238"/>
                <a:gd name="T11" fmla="*/ 19 h 220"/>
                <a:gd name="T12" fmla="*/ 1541 w 238"/>
                <a:gd name="T13" fmla="*/ 22 h 220"/>
                <a:gd name="T14" fmla="*/ 1529 w 238"/>
                <a:gd name="T15" fmla="*/ 19 h 220"/>
                <a:gd name="T16" fmla="*/ 1343 w 238"/>
                <a:gd name="T17" fmla="*/ 18 h 220"/>
                <a:gd name="T18" fmla="*/ 1113 w 238"/>
                <a:gd name="T19" fmla="*/ 0 h 220"/>
                <a:gd name="T20" fmla="*/ 758 w 238"/>
                <a:gd name="T21" fmla="*/ 22 h 220"/>
                <a:gd name="T22" fmla="*/ 199 w 238"/>
                <a:gd name="T23" fmla="*/ 16 h 220"/>
                <a:gd name="T24" fmla="*/ 0 w 238"/>
                <a:gd name="T25" fmla="*/ 21 h 220"/>
                <a:gd name="T26" fmla="*/ 0 w 238"/>
                <a:gd name="T27" fmla="*/ 22 h 220"/>
                <a:gd name="T28" fmla="*/ 581 w 238"/>
                <a:gd name="T29" fmla="*/ 33 h 220"/>
                <a:gd name="T30" fmla="*/ 713 w 238"/>
                <a:gd name="T31" fmla="*/ 48 h 220"/>
                <a:gd name="T32" fmla="*/ 1035 w 238"/>
                <a:gd name="T33" fmla="*/ 54 h 220"/>
                <a:gd name="T34" fmla="*/ 1145 w 238"/>
                <a:gd name="T35" fmla="*/ 53 h 220"/>
                <a:gd name="T36" fmla="*/ 1893 w 238"/>
                <a:gd name="T37" fmla="*/ 77 h 220"/>
                <a:gd name="T38" fmla="*/ 1931 w 238"/>
                <a:gd name="T39" fmla="*/ 84 h 220"/>
                <a:gd name="T40" fmla="*/ 1893 w 238"/>
                <a:gd name="T41" fmla="*/ 87 h 220"/>
                <a:gd name="T42" fmla="*/ 1931 w 238"/>
                <a:gd name="T43" fmla="*/ 91 h 220"/>
                <a:gd name="T44" fmla="*/ 2156 w 238"/>
                <a:gd name="T45" fmla="*/ 88 h 220"/>
                <a:gd name="T46" fmla="*/ 2320 w 238"/>
                <a:gd name="T47" fmla="*/ 86 h 220"/>
                <a:gd name="T48" fmla="*/ 2320 w 238"/>
                <a:gd name="T49" fmla="*/ 77 h 220"/>
                <a:gd name="T50" fmla="*/ 2529 w 238"/>
                <a:gd name="T51" fmla="*/ 70 h 220"/>
                <a:gd name="T52" fmla="*/ 2638 w 238"/>
                <a:gd name="T53" fmla="*/ 64 h 220"/>
                <a:gd name="T54" fmla="*/ 2849 w 238"/>
                <a:gd name="T55" fmla="*/ 62 h 220"/>
                <a:gd name="T56" fmla="*/ 2880 w 238"/>
                <a:gd name="T57" fmla="*/ 56 h 220"/>
                <a:gd name="T58" fmla="*/ 2849 w 238"/>
                <a:gd name="T59" fmla="*/ 50 h 220"/>
                <a:gd name="T60" fmla="*/ 2970 w 238"/>
                <a:gd name="T61" fmla="*/ 48 h 220"/>
                <a:gd name="T62" fmla="*/ 2774 w 238"/>
                <a:gd name="T63" fmla="*/ 36 h 220"/>
                <a:gd name="T64" fmla="*/ 3010 w 238"/>
                <a:gd name="T65" fmla="*/ 22 h 220"/>
                <a:gd name="T66" fmla="*/ 2783 w 238"/>
                <a:gd name="T67" fmla="*/ 22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8"/>
                <a:gd name="T103" fmla="*/ 0 h 220"/>
                <a:gd name="T104" fmla="*/ 238 w 238"/>
                <a:gd name="T105" fmla="*/ 220 h 2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8" h="220">
                  <a:moveTo>
                    <a:pt x="220" y="31"/>
                  </a:moveTo>
                  <a:lnTo>
                    <a:pt x="208" y="31"/>
                  </a:lnTo>
                  <a:lnTo>
                    <a:pt x="195" y="22"/>
                  </a:lnTo>
                  <a:lnTo>
                    <a:pt x="178" y="13"/>
                  </a:lnTo>
                  <a:lnTo>
                    <a:pt x="157" y="24"/>
                  </a:lnTo>
                  <a:lnTo>
                    <a:pt x="138" y="19"/>
                  </a:lnTo>
                  <a:lnTo>
                    <a:pt x="121" y="27"/>
                  </a:lnTo>
                  <a:lnTo>
                    <a:pt x="120" y="19"/>
                  </a:lnTo>
                  <a:lnTo>
                    <a:pt x="105" y="18"/>
                  </a:lnTo>
                  <a:lnTo>
                    <a:pt x="87" y="0"/>
                  </a:lnTo>
                  <a:lnTo>
                    <a:pt x="60" y="30"/>
                  </a:lnTo>
                  <a:lnTo>
                    <a:pt x="17" y="16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6" y="78"/>
                  </a:lnTo>
                  <a:lnTo>
                    <a:pt x="57" y="109"/>
                  </a:lnTo>
                  <a:lnTo>
                    <a:pt x="81" y="127"/>
                  </a:lnTo>
                  <a:lnTo>
                    <a:pt x="91" y="124"/>
                  </a:lnTo>
                  <a:lnTo>
                    <a:pt x="150" y="187"/>
                  </a:lnTo>
                  <a:lnTo>
                    <a:pt x="154" y="201"/>
                  </a:lnTo>
                  <a:lnTo>
                    <a:pt x="150" y="210"/>
                  </a:lnTo>
                  <a:lnTo>
                    <a:pt x="154" y="220"/>
                  </a:lnTo>
                  <a:lnTo>
                    <a:pt x="171" y="211"/>
                  </a:lnTo>
                  <a:lnTo>
                    <a:pt x="184" y="207"/>
                  </a:lnTo>
                  <a:lnTo>
                    <a:pt x="184" y="186"/>
                  </a:lnTo>
                  <a:lnTo>
                    <a:pt x="201" y="172"/>
                  </a:lnTo>
                  <a:lnTo>
                    <a:pt x="208" y="157"/>
                  </a:lnTo>
                  <a:lnTo>
                    <a:pt x="226" y="150"/>
                  </a:lnTo>
                  <a:lnTo>
                    <a:pt x="229" y="132"/>
                  </a:lnTo>
                  <a:lnTo>
                    <a:pt x="226" y="115"/>
                  </a:lnTo>
                  <a:lnTo>
                    <a:pt x="235" y="108"/>
                  </a:lnTo>
                  <a:lnTo>
                    <a:pt x="219" y="85"/>
                  </a:lnTo>
                  <a:lnTo>
                    <a:pt x="238" y="52"/>
                  </a:lnTo>
                  <a:lnTo>
                    <a:pt x="220" y="31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119"/>
            <p:cNvSpPr>
              <a:spLocks/>
            </p:cNvSpPr>
            <p:nvPr/>
          </p:nvSpPr>
          <p:spPr bwMode="auto">
            <a:xfrm>
              <a:off x="2847" y="3471"/>
              <a:ext cx="172" cy="110"/>
            </a:xfrm>
            <a:custGeom>
              <a:avLst/>
              <a:gdLst>
                <a:gd name="T0" fmla="*/ 6 w 162"/>
                <a:gd name="T1" fmla="*/ 33 h 111"/>
                <a:gd name="T2" fmla="*/ 346 w 162"/>
                <a:gd name="T3" fmla="*/ 14 h 111"/>
                <a:gd name="T4" fmla="*/ 532 w 162"/>
                <a:gd name="T5" fmla="*/ 11 h 111"/>
                <a:gd name="T6" fmla="*/ 718 w 162"/>
                <a:gd name="T7" fmla="*/ 6 h 111"/>
                <a:gd name="T8" fmla="*/ 892 w 162"/>
                <a:gd name="T9" fmla="*/ 6 h 111"/>
                <a:gd name="T10" fmla="*/ 1028 w 162"/>
                <a:gd name="T11" fmla="*/ 0 h 111"/>
                <a:gd name="T12" fmla="*/ 1302 w 162"/>
                <a:gd name="T13" fmla="*/ 6 h 111"/>
                <a:gd name="T14" fmla="*/ 1462 w 162"/>
                <a:gd name="T15" fmla="*/ 5 h 111"/>
                <a:gd name="T16" fmla="*/ 1623 w 162"/>
                <a:gd name="T17" fmla="*/ 20 h 111"/>
                <a:gd name="T18" fmla="*/ 1599 w 162"/>
                <a:gd name="T19" fmla="*/ 55 h 111"/>
                <a:gd name="T20" fmla="*/ 1670 w 162"/>
                <a:gd name="T21" fmla="*/ 55 h 111"/>
                <a:gd name="T22" fmla="*/ 1558 w 162"/>
                <a:gd name="T23" fmla="*/ 55 h 111"/>
                <a:gd name="T24" fmla="*/ 1203 w 162"/>
                <a:gd name="T25" fmla="*/ 55 h 111"/>
                <a:gd name="T26" fmla="*/ 1028 w 162"/>
                <a:gd name="T27" fmla="*/ 55 h 111"/>
                <a:gd name="T28" fmla="*/ 947 w 162"/>
                <a:gd name="T29" fmla="*/ 72 h 111"/>
                <a:gd name="T30" fmla="*/ 661 w 162"/>
                <a:gd name="T31" fmla="*/ 70 h 111"/>
                <a:gd name="T32" fmla="*/ 532 w 162"/>
                <a:gd name="T33" fmla="*/ 67 h 111"/>
                <a:gd name="T34" fmla="*/ 367 w 162"/>
                <a:gd name="T35" fmla="*/ 66 h 111"/>
                <a:gd name="T36" fmla="*/ 286 w 162"/>
                <a:gd name="T37" fmla="*/ 57 h 111"/>
                <a:gd name="T38" fmla="*/ 211 w 162"/>
                <a:gd name="T39" fmla="*/ 60 h 111"/>
                <a:gd name="T40" fmla="*/ 102 w 162"/>
                <a:gd name="T41" fmla="*/ 55 h 111"/>
                <a:gd name="T42" fmla="*/ 0 w 162"/>
                <a:gd name="T43" fmla="*/ 55 h 111"/>
                <a:gd name="T44" fmla="*/ 7 w 162"/>
                <a:gd name="T45" fmla="*/ 51 h 111"/>
                <a:gd name="T46" fmla="*/ 6 w 162"/>
                <a:gd name="T47" fmla="*/ 33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2"/>
                <a:gd name="T73" fmla="*/ 0 h 111"/>
                <a:gd name="T74" fmla="*/ 162 w 162"/>
                <a:gd name="T75" fmla="*/ 111 h 1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2" h="111">
                  <a:moveTo>
                    <a:pt x="6" y="33"/>
                  </a:moveTo>
                  <a:lnTo>
                    <a:pt x="34" y="14"/>
                  </a:lnTo>
                  <a:lnTo>
                    <a:pt x="52" y="11"/>
                  </a:lnTo>
                  <a:lnTo>
                    <a:pt x="70" y="6"/>
                  </a:lnTo>
                  <a:lnTo>
                    <a:pt x="85" y="6"/>
                  </a:lnTo>
                  <a:lnTo>
                    <a:pt x="100" y="0"/>
                  </a:lnTo>
                  <a:lnTo>
                    <a:pt x="126" y="6"/>
                  </a:lnTo>
                  <a:lnTo>
                    <a:pt x="141" y="5"/>
                  </a:lnTo>
                  <a:lnTo>
                    <a:pt x="156" y="20"/>
                  </a:lnTo>
                  <a:lnTo>
                    <a:pt x="154" y="64"/>
                  </a:lnTo>
                  <a:lnTo>
                    <a:pt x="162" y="69"/>
                  </a:lnTo>
                  <a:lnTo>
                    <a:pt x="151" y="87"/>
                  </a:lnTo>
                  <a:lnTo>
                    <a:pt x="115" y="94"/>
                  </a:lnTo>
                  <a:lnTo>
                    <a:pt x="100" y="90"/>
                  </a:lnTo>
                  <a:lnTo>
                    <a:pt x="90" y="111"/>
                  </a:lnTo>
                  <a:lnTo>
                    <a:pt x="63" y="109"/>
                  </a:lnTo>
                  <a:lnTo>
                    <a:pt x="52" y="106"/>
                  </a:lnTo>
                  <a:lnTo>
                    <a:pt x="36" y="105"/>
                  </a:lnTo>
                  <a:lnTo>
                    <a:pt x="27" y="96"/>
                  </a:lnTo>
                  <a:lnTo>
                    <a:pt x="21" y="99"/>
                  </a:lnTo>
                  <a:lnTo>
                    <a:pt x="9" y="90"/>
                  </a:lnTo>
                  <a:lnTo>
                    <a:pt x="0" y="64"/>
                  </a:lnTo>
                  <a:lnTo>
                    <a:pt x="7" y="51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120"/>
            <p:cNvSpPr>
              <a:spLocks/>
            </p:cNvSpPr>
            <p:nvPr/>
          </p:nvSpPr>
          <p:spPr bwMode="auto">
            <a:xfrm>
              <a:off x="2663" y="3124"/>
              <a:ext cx="348" cy="379"/>
            </a:xfrm>
            <a:custGeom>
              <a:avLst/>
              <a:gdLst>
                <a:gd name="T0" fmla="*/ 1361 w 327"/>
                <a:gd name="T1" fmla="*/ 3 h 387"/>
                <a:gd name="T2" fmla="*/ 1901 w 327"/>
                <a:gd name="T3" fmla="*/ 1 h 387"/>
                <a:gd name="T4" fmla="*/ 2039 w 327"/>
                <a:gd name="T5" fmla="*/ 12 h 387"/>
                <a:gd name="T6" fmla="*/ 2124 w 327"/>
                <a:gd name="T7" fmla="*/ 21 h 387"/>
                <a:gd name="T8" fmla="*/ 2204 w 327"/>
                <a:gd name="T9" fmla="*/ 24 h 387"/>
                <a:gd name="T10" fmla="*/ 2510 w 327"/>
                <a:gd name="T11" fmla="*/ 27 h 387"/>
                <a:gd name="T12" fmla="*/ 2655 w 327"/>
                <a:gd name="T13" fmla="*/ 56 h 387"/>
                <a:gd name="T14" fmla="*/ 2843 w 327"/>
                <a:gd name="T15" fmla="*/ 61 h 387"/>
                <a:gd name="T16" fmla="*/ 3193 w 327"/>
                <a:gd name="T17" fmla="*/ 59 h 387"/>
                <a:gd name="T18" fmla="*/ 3427 w 327"/>
                <a:gd name="T19" fmla="*/ 69 h 387"/>
                <a:gd name="T20" fmla="*/ 3406 w 327"/>
                <a:gd name="T21" fmla="*/ 80 h 387"/>
                <a:gd name="T22" fmla="*/ 3354 w 327"/>
                <a:gd name="T23" fmla="*/ 86 h 387"/>
                <a:gd name="T24" fmla="*/ 3461 w 327"/>
                <a:gd name="T25" fmla="*/ 102 h 387"/>
                <a:gd name="T26" fmla="*/ 3708 w 327"/>
                <a:gd name="T27" fmla="*/ 108 h 387"/>
                <a:gd name="T28" fmla="*/ 3392 w 327"/>
                <a:gd name="T29" fmla="*/ 128 h 387"/>
                <a:gd name="T30" fmla="*/ 3329 w 327"/>
                <a:gd name="T31" fmla="*/ 153 h 387"/>
                <a:gd name="T32" fmla="*/ 3056 w 327"/>
                <a:gd name="T33" fmla="*/ 158 h 387"/>
                <a:gd name="T34" fmla="*/ 2723 w 327"/>
                <a:gd name="T35" fmla="*/ 160 h 387"/>
                <a:gd name="T36" fmla="*/ 2334 w 327"/>
                <a:gd name="T37" fmla="*/ 163 h 387"/>
                <a:gd name="T38" fmla="*/ 2020 w 327"/>
                <a:gd name="T39" fmla="*/ 157 h 387"/>
                <a:gd name="T40" fmla="*/ 1719 w 327"/>
                <a:gd name="T41" fmla="*/ 151 h 387"/>
                <a:gd name="T42" fmla="*/ 1518 w 327"/>
                <a:gd name="T43" fmla="*/ 145 h 387"/>
                <a:gd name="T44" fmla="*/ 1183 w 327"/>
                <a:gd name="T45" fmla="*/ 145 h 387"/>
                <a:gd name="T46" fmla="*/ 1040 w 327"/>
                <a:gd name="T47" fmla="*/ 159 h 387"/>
                <a:gd name="T48" fmla="*/ 143 w 327"/>
                <a:gd name="T49" fmla="*/ 142 h 387"/>
                <a:gd name="T50" fmla="*/ 195 w 327"/>
                <a:gd name="T51" fmla="*/ 125 h 387"/>
                <a:gd name="T52" fmla="*/ 368 w 327"/>
                <a:gd name="T53" fmla="*/ 112 h 387"/>
                <a:gd name="T54" fmla="*/ 635 w 327"/>
                <a:gd name="T55" fmla="*/ 102 h 387"/>
                <a:gd name="T56" fmla="*/ 846 w 327"/>
                <a:gd name="T57" fmla="*/ 90 h 387"/>
                <a:gd name="T58" fmla="*/ 946 w 327"/>
                <a:gd name="T59" fmla="*/ 78 h 387"/>
                <a:gd name="T60" fmla="*/ 958 w 327"/>
                <a:gd name="T61" fmla="*/ 58 h 387"/>
                <a:gd name="T62" fmla="*/ 815 w 327"/>
                <a:gd name="T63" fmla="*/ 36 h 387"/>
                <a:gd name="T64" fmla="*/ 635 w 327"/>
                <a:gd name="T65" fmla="*/ 24 h 3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7"/>
                <a:gd name="T100" fmla="*/ 0 h 387"/>
                <a:gd name="T101" fmla="*/ 327 w 327"/>
                <a:gd name="T102" fmla="*/ 387 h 3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7" h="387">
                  <a:moveTo>
                    <a:pt x="55" y="27"/>
                  </a:moveTo>
                  <a:lnTo>
                    <a:pt x="120" y="3"/>
                  </a:lnTo>
                  <a:lnTo>
                    <a:pt x="150" y="0"/>
                  </a:lnTo>
                  <a:lnTo>
                    <a:pt x="168" y="1"/>
                  </a:lnTo>
                  <a:lnTo>
                    <a:pt x="175" y="6"/>
                  </a:lnTo>
                  <a:lnTo>
                    <a:pt x="180" y="12"/>
                  </a:lnTo>
                  <a:lnTo>
                    <a:pt x="181" y="19"/>
                  </a:lnTo>
                  <a:lnTo>
                    <a:pt x="187" y="21"/>
                  </a:lnTo>
                  <a:lnTo>
                    <a:pt x="195" y="36"/>
                  </a:lnTo>
                  <a:lnTo>
                    <a:pt x="196" y="58"/>
                  </a:lnTo>
                  <a:lnTo>
                    <a:pt x="204" y="66"/>
                  </a:lnTo>
                  <a:lnTo>
                    <a:pt x="223" y="66"/>
                  </a:lnTo>
                  <a:lnTo>
                    <a:pt x="235" y="97"/>
                  </a:lnTo>
                  <a:lnTo>
                    <a:pt x="235" y="118"/>
                  </a:lnTo>
                  <a:lnTo>
                    <a:pt x="243" y="132"/>
                  </a:lnTo>
                  <a:lnTo>
                    <a:pt x="252" y="132"/>
                  </a:lnTo>
                  <a:lnTo>
                    <a:pt x="271" y="118"/>
                  </a:lnTo>
                  <a:lnTo>
                    <a:pt x="282" y="127"/>
                  </a:lnTo>
                  <a:lnTo>
                    <a:pt x="283" y="145"/>
                  </a:lnTo>
                  <a:lnTo>
                    <a:pt x="303" y="156"/>
                  </a:lnTo>
                  <a:lnTo>
                    <a:pt x="300" y="175"/>
                  </a:lnTo>
                  <a:lnTo>
                    <a:pt x="301" y="180"/>
                  </a:lnTo>
                  <a:lnTo>
                    <a:pt x="304" y="183"/>
                  </a:lnTo>
                  <a:lnTo>
                    <a:pt x="297" y="193"/>
                  </a:lnTo>
                  <a:lnTo>
                    <a:pt x="295" y="205"/>
                  </a:lnTo>
                  <a:lnTo>
                    <a:pt x="306" y="229"/>
                  </a:lnTo>
                  <a:lnTo>
                    <a:pt x="322" y="232"/>
                  </a:lnTo>
                  <a:lnTo>
                    <a:pt x="327" y="244"/>
                  </a:lnTo>
                  <a:lnTo>
                    <a:pt x="322" y="268"/>
                  </a:lnTo>
                  <a:lnTo>
                    <a:pt x="298" y="289"/>
                  </a:lnTo>
                  <a:lnTo>
                    <a:pt x="304" y="327"/>
                  </a:lnTo>
                  <a:lnTo>
                    <a:pt x="295" y="343"/>
                  </a:lnTo>
                  <a:lnTo>
                    <a:pt x="301" y="361"/>
                  </a:lnTo>
                  <a:lnTo>
                    <a:pt x="271" y="355"/>
                  </a:lnTo>
                  <a:lnTo>
                    <a:pt x="256" y="361"/>
                  </a:lnTo>
                  <a:lnTo>
                    <a:pt x="241" y="361"/>
                  </a:lnTo>
                  <a:lnTo>
                    <a:pt x="223" y="366"/>
                  </a:lnTo>
                  <a:lnTo>
                    <a:pt x="205" y="369"/>
                  </a:lnTo>
                  <a:lnTo>
                    <a:pt x="177" y="387"/>
                  </a:lnTo>
                  <a:lnTo>
                    <a:pt x="178" y="352"/>
                  </a:lnTo>
                  <a:lnTo>
                    <a:pt x="172" y="343"/>
                  </a:lnTo>
                  <a:lnTo>
                    <a:pt x="153" y="340"/>
                  </a:lnTo>
                  <a:lnTo>
                    <a:pt x="147" y="325"/>
                  </a:lnTo>
                  <a:lnTo>
                    <a:pt x="135" y="324"/>
                  </a:lnTo>
                  <a:lnTo>
                    <a:pt x="130" y="328"/>
                  </a:lnTo>
                  <a:lnTo>
                    <a:pt x="105" y="324"/>
                  </a:lnTo>
                  <a:lnTo>
                    <a:pt x="96" y="331"/>
                  </a:lnTo>
                  <a:lnTo>
                    <a:pt x="91" y="358"/>
                  </a:lnTo>
                  <a:lnTo>
                    <a:pt x="81" y="379"/>
                  </a:lnTo>
                  <a:lnTo>
                    <a:pt x="13" y="319"/>
                  </a:lnTo>
                  <a:lnTo>
                    <a:pt x="0" y="291"/>
                  </a:lnTo>
                  <a:lnTo>
                    <a:pt x="18" y="283"/>
                  </a:lnTo>
                  <a:lnTo>
                    <a:pt x="33" y="276"/>
                  </a:lnTo>
                  <a:lnTo>
                    <a:pt x="33" y="253"/>
                  </a:lnTo>
                  <a:lnTo>
                    <a:pt x="48" y="244"/>
                  </a:lnTo>
                  <a:lnTo>
                    <a:pt x="55" y="228"/>
                  </a:lnTo>
                  <a:lnTo>
                    <a:pt x="72" y="217"/>
                  </a:lnTo>
                  <a:lnTo>
                    <a:pt x="75" y="202"/>
                  </a:lnTo>
                  <a:lnTo>
                    <a:pt x="73" y="186"/>
                  </a:lnTo>
                  <a:lnTo>
                    <a:pt x="84" y="177"/>
                  </a:lnTo>
                  <a:lnTo>
                    <a:pt x="69" y="154"/>
                  </a:lnTo>
                  <a:lnTo>
                    <a:pt x="85" y="123"/>
                  </a:lnTo>
                  <a:lnTo>
                    <a:pt x="67" y="102"/>
                  </a:lnTo>
                  <a:lnTo>
                    <a:pt x="72" y="79"/>
                  </a:lnTo>
                  <a:lnTo>
                    <a:pt x="55" y="58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121"/>
            <p:cNvSpPr>
              <a:spLocks/>
            </p:cNvSpPr>
            <p:nvPr/>
          </p:nvSpPr>
          <p:spPr bwMode="auto">
            <a:xfrm>
              <a:off x="3648" y="2926"/>
              <a:ext cx="288" cy="236"/>
            </a:xfrm>
            <a:custGeom>
              <a:avLst/>
              <a:gdLst>
                <a:gd name="T0" fmla="*/ 4438 w 268"/>
                <a:gd name="T1" fmla="*/ 0 h 242"/>
                <a:gd name="T2" fmla="*/ 3252 w 268"/>
                <a:gd name="T3" fmla="*/ 19 h 242"/>
                <a:gd name="T4" fmla="*/ 2447 w 268"/>
                <a:gd name="T5" fmla="*/ 20 h 242"/>
                <a:gd name="T6" fmla="*/ 1291 w 268"/>
                <a:gd name="T7" fmla="*/ 30 h 242"/>
                <a:gd name="T8" fmla="*/ 963 w 268"/>
                <a:gd name="T9" fmla="*/ 41 h 242"/>
                <a:gd name="T10" fmla="*/ 466 w 268"/>
                <a:gd name="T11" fmla="*/ 44 h 242"/>
                <a:gd name="T12" fmla="*/ 0 w 268"/>
                <a:gd name="T13" fmla="*/ 45 h 242"/>
                <a:gd name="T14" fmla="*/ 306 w 268"/>
                <a:gd name="T15" fmla="*/ 52 h 242"/>
                <a:gd name="T16" fmla="*/ 717 w 268"/>
                <a:gd name="T17" fmla="*/ 53 h 242"/>
                <a:gd name="T18" fmla="*/ 963 w 268"/>
                <a:gd name="T19" fmla="*/ 55 h 242"/>
                <a:gd name="T20" fmla="*/ 1401 w 268"/>
                <a:gd name="T21" fmla="*/ 64 h 242"/>
                <a:gd name="T22" fmla="*/ 1491 w 268"/>
                <a:gd name="T23" fmla="*/ 75 h 242"/>
                <a:gd name="T24" fmla="*/ 1713 w 268"/>
                <a:gd name="T25" fmla="*/ 77 h 242"/>
                <a:gd name="T26" fmla="*/ 2008 w 268"/>
                <a:gd name="T27" fmla="*/ 77 h 242"/>
                <a:gd name="T28" fmla="*/ 2256 w 268"/>
                <a:gd name="T29" fmla="*/ 73 h 242"/>
                <a:gd name="T30" fmla="*/ 2337 w 268"/>
                <a:gd name="T31" fmla="*/ 77 h 242"/>
                <a:gd name="T32" fmla="*/ 2620 w 268"/>
                <a:gd name="T33" fmla="*/ 74 h 242"/>
                <a:gd name="T34" fmla="*/ 3008 w 268"/>
                <a:gd name="T35" fmla="*/ 73 h 242"/>
                <a:gd name="T36" fmla="*/ 2726 w 268"/>
                <a:gd name="T37" fmla="*/ 85 h 242"/>
                <a:gd name="T38" fmla="*/ 2364 w 268"/>
                <a:gd name="T39" fmla="*/ 89 h 242"/>
                <a:gd name="T40" fmla="*/ 2137 w 268"/>
                <a:gd name="T41" fmla="*/ 89 h 242"/>
                <a:gd name="T42" fmla="*/ 1752 w 268"/>
                <a:gd name="T43" fmla="*/ 85 h 242"/>
                <a:gd name="T44" fmla="*/ 1630 w 268"/>
                <a:gd name="T45" fmla="*/ 91 h 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8"/>
                <a:gd name="T70" fmla="*/ 0 h 242"/>
                <a:gd name="T71" fmla="*/ 268 w 268"/>
                <a:gd name="T72" fmla="*/ 242 h 2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8" h="242">
                  <a:moveTo>
                    <a:pt x="268" y="0"/>
                  </a:moveTo>
                  <a:lnTo>
                    <a:pt x="196" y="19"/>
                  </a:lnTo>
                  <a:lnTo>
                    <a:pt x="147" y="52"/>
                  </a:lnTo>
                  <a:lnTo>
                    <a:pt x="78" y="79"/>
                  </a:lnTo>
                  <a:lnTo>
                    <a:pt x="58" y="102"/>
                  </a:lnTo>
                  <a:lnTo>
                    <a:pt x="28" y="109"/>
                  </a:lnTo>
                  <a:lnTo>
                    <a:pt x="0" y="113"/>
                  </a:lnTo>
                  <a:lnTo>
                    <a:pt x="19" y="133"/>
                  </a:lnTo>
                  <a:lnTo>
                    <a:pt x="43" y="136"/>
                  </a:lnTo>
                  <a:lnTo>
                    <a:pt x="58" y="145"/>
                  </a:lnTo>
                  <a:lnTo>
                    <a:pt x="85" y="172"/>
                  </a:lnTo>
                  <a:lnTo>
                    <a:pt x="90" y="196"/>
                  </a:lnTo>
                  <a:lnTo>
                    <a:pt x="103" y="202"/>
                  </a:lnTo>
                  <a:lnTo>
                    <a:pt x="121" y="203"/>
                  </a:lnTo>
                  <a:lnTo>
                    <a:pt x="135" y="191"/>
                  </a:lnTo>
                  <a:lnTo>
                    <a:pt x="142" y="202"/>
                  </a:lnTo>
                  <a:lnTo>
                    <a:pt x="157" y="194"/>
                  </a:lnTo>
                  <a:lnTo>
                    <a:pt x="181" y="193"/>
                  </a:lnTo>
                  <a:lnTo>
                    <a:pt x="166" y="224"/>
                  </a:lnTo>
                  <a:lnTo>
                    <a:pt x="144" y="235"/>
                  </a:lnTo>
                  <a:lnTo>
                    <a:pt x="129" y="233"/>
                  </a:lnTo>
                  <a:lnTo>
                    <a:pt x="106" y="223"/>
                  </a:lnTo>
                  <a:lnTo>
                    <a:pt x="99" y="24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122"/>
            <p:cNvSpPr>
              <a:spLocks/>
            </p:cNvSpPr>
            <p:nvPr/>
          </p:nvSpPr>
          <p:spPr bwMode="auto">
            <a:xfrm>
              <a:off x="3224" y="2914"/>
              <a:ext cx="240" cy="244"/>
            </a:xfrm>
            <a:custGeom>
              <a:avLst/>
              <a:gdLst>
                <a:gd name="T0" fmla="*/ 1492 w 225"/>
                <a:gd name="T1" fmla="*/ 97 h 250"/>
                <a:gd name="T2" fmla="*/ 1344 w 225"/>
                <a:gd name="T3" fmla="*/ 92 h 250"/>
                <a:gd name="T4" fmla="*/ 1290 w 225"/>
                <a:gd name="T5" fmla="*/ 80 h 250"/>
                <a:gd name="T6" fmla="*/ 1110 w 225"/>
                <a:gd name="T7" fmla="*/ 70 h 250"/>
                <a:gd name="T8" fmla="*/ 1109 w 225"/>
                <a:gd name="T9" fmla="*/ 60 h 250"/>
                <a:gd name="T10" fmla="*/ 1180 w 225"/>
                <a:gd name="T11" fmla="*/ 57 h 250"/>
                <a:gd name="T12" fmla="*/ 1013 w 225"/>
                <a:gd name="T13" fmla="*/ 49 h 250"/>
                <a:gd name="T14" fmla="*/ 821 w 225"/>
                <a:gd name="T15" fmla="*/ 43 h 250"/>
                <a:gd name="T16" fmla="*/ 753 w 225"/>
                <a:gd name="T17" fmla="*/ 34 h 250"/>
                <a:gd name="T18" fmla="*/ 707 w 225"/>
                <a:gd name="T19" fmla="*/ 28 h 250"/>
                <a:gd name="T20" fmla="*/ 490 w 225"/>
                <a:gd name="T21" fmla="*/ 22 h 250"/>
                <a:gd name="T22" fmla="*/ 371 w 225"/>
                <a:gd name="T23" fmla="*/ 20 h 250"/>
                <a:gd name="T24" fmla="*/ 222 w 225"/>
                <a:gd name="T25" fmla="*/ 20 h 250"/>
                <a:gd name="T26" fmla="*/ 0 w 225"/>
                <a:gd name="T27" fmla="*/ 15 h 250"/>
                <a:gd name="T28" fmla="*/ 371 w 225"/>
                <a:gd name="T29" fmla="*/ 0 h 250"/>
                <a:gd name="T30" fmla="*/ 663 w 225"/>
                <a:gd name="T31" fmla="*/ 3 h 250"/>
                <a:gd name="T32" fmla="*/ 857 w 225"/>
                <a:gd name="T33" fmla="*/ 6 h 250"/>
                <a:gd name="T34" fmla="*/ 1344 w 225"/>
                <a:gd name="T35" fmla="*/ 20 h 250"/>
                <a:gd name="T36" fmla="*/ 1437 w 225"/>
                <a:gd name="T37" fmla="*/ 20 h 250"/>
                <a:gd name="T38" fmla="*/ 1792 w 225"/>
                <a:gd name="T39" fmla="*/ 20 h 250"/>
                <a:gd name="T40" fmla="*/ 2007 w 225"/>
                <a:gd name="T41" fmla="*/ 26 h 250"/>
                <a:gd name="T42" fmla="*/ 1900 w 225"/>
                <a:gd name="T43" fmla="*/ 35 h 250"/>
                <a:gd name="T44" fmla="*/ 2038 w 225"/>
                <a:gd name="T45" fmla="*/ 46 h 250"/>
                <a:gd name="T46" fmla="*/ 2403 w 225"/>
                <a:gd name="T47" fmla="*/ 52 h 250"/>
                <a:gd name="T48" fmla="*/ 2478 w 225"/>
                <a:gd name="T49" fmla="*/ 57 h 250"/>
                <a:gd name="T50" fmla="*/ 2734 w 225"/>
                <a:gd name="T51" fmla="*/ 59 h 250"/>
                <a:gd name="T52" fmla="*/ 2794 w 225"/>
                <a:gd name="T53" fmla="*/ 59 h 250"/>
                <a:gd name="T54" fmla="*/ 2639 w 225"/>
                <a:gd name="T55" fmla="*/ 61 h 250"/>
                <a:gd name="T56" fmla="*/ 2302 w 225"/>
                <a:gd name="T57" fmla="*/ 61 h 250"/>
                <a:gd name="T58" fmla="*/ 2007 w 225"/>
                <a:gd name="T59" fmla="*/ 60 h 250"/>
                <a:gd name="T60" fmla="*/ 1860 w 225"/>
                <a:gd name="T61" fmla="*/ 62 h 250"/>
                <a:gd name="T62" fmla="*/ 1900 w 225"/>
                <a:gd name="T63" fmla="*/ 75 h 250"/>
                <a:gd name="T64" fmla="*/ 1859 w 225"/>
                <a:gd name="T65" fmla="*/ 83 h 250"/>
                <a:gd name="T66" fmla="*/ 1563 w 225"/>
                <a:gd name="T67" fmla="*/ 92 h 250"/>
                <a:gd name="T68" fmla="*/ 1492 w 225"/>
                <a:gd name="T69" fmla="*/ 97 h 2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5"/>
                <a:gd name="T106" fmla="*/ 0 h 250"/>
                <a:gd name="T107" fmla="*/ 225 w 225"/>
                <a:gd name="T108" fmla="*/ 250 h 2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5" h="250">
                  <a:moveTo>
                    <a:pt x="121" y="250"/>
                  </a:moveTo>
                  <a:lnTo>
                    <a:pt x="108" y="236"/>
                  </a:lnTo>
                  <a:lnTo>
                    <a:pt x="105" y="203"/>
                  </a:lnTo>
                  <a:lnTo>
                    <a:pt x="91" y="179"/>
                  </a:lnTo>
                  <a:lnTo>
                    <a:pt x="90" y="158"/>
                  </a:lnTo>
                  <a:lnTo>
                    <a:pt x="94" y="143"/>
                  </a:lnTo>
                  <a:lnTo>
                    <a:pt x="82" y="120"/>
                  </a:lnTo>
                  <a:lnTo>
                    <a:pt x="67" y="103"/>
                  </a:lnTo>
                  <a:lnTo>
                    <a:pt x="61" y="85"/>
                  </a:lnTo>
                  <a:lnTo>
                    <a:pt x="58" y="73"/>
                  </a:lnTo>
                  <a:lnTo>
                    <a:pt x="40" y="61"/>
                  </a:lnTo>
                  <a:lnTo>
                    <a:pt x="30" y="45"/>
                  </a:lnTo>
                  <a:lnTo>
                    <a:pt x="19" y="27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54" y="3"/>
                  </a:lnTo>
                  <a:lnTo>
                    <a:pt x="69" y="6"/>
                  </a:lnTo>
                  <a:lnTo>
                    <a:pt x="108" y="34"/>
                  </a:lnTo>
                  <a:lnTo>
                    <a:pt x="117" y="39"/>
                  </a:lnTo>
                  <a:lnTo>
                    <a:pt x="145" y="45"/>
                  </a:lnTo>
                  <a:lnTo>
                    <a:pt x="162" y="69"/>
                  </a:lnTo>
                  <a:lnTo>
                    <a:pt x="154" y="87"/>
                  </a:lnTo>
                  <a:lnTo>
                    <a:pt x="165" y="111"/>
                  </a:lnTo>
                  <a:lnTo>
                    <a:pt x="192" y="130"/>
                  </a:lnTo>
                  <a:lnTo>
                    <a:pt x="202" y="145"/>
                  </a:lnTo>
                  <a:lnTo>
                    <a:pt x="219" y="151"/>
                  </a:lnTo>
                  <a:lnTo>
                    <a:pt x="225" y="152"/>
                  </a:lnTo>
                  <a:lnTo>
                    <a:pt x="214" y="160"/>
                  </a:lnTo>
                  <a:lnTo>
                    <a:pt x="186" y="160"/>
                  </a:lnTo>
                  <a:lnTo>
                    <a:pt x="162" y="158"/>
                  </a:lnTo>
                  <a:lnTo>
                    <a:pt x="151" y="163"/>
                  </a:lnTo>
                  <a:lnTo>
                    <a:pt x="154" y="190"/>
                  </a:lnTo>
                  <a:lnTo>
                    <a:pt x="150" y="211"/>
                  </a:lnTo>
                  <a:lnTo>
                    <a:pt x="126" y="236"/>
                  </a:lnTo>
                  <a:lnTo>
                    <a:pt x="121" y="25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123"/>
            <p:cNvSpPr>
              <a:spLocks/>
            </p:cNvSpPr>
            <p:nvPr/>
          </p:nvSpPr>
          <p:spPr bwMode="auto">
            <a:xfrm>
              <a:off x="2979" y="2230"/>
              <a:ext cx="573" cy="428"/>
            </a:xfrm>
            <a:custGeom>
              <a:avLst/>
              <a:gdLst>
                <a:gd name="T0" fmla="*/ 2946 w 535"/>
                <a:gd name="T1" fmla="*/ 24 h 437"/>
                <a:gd name="T2" fmla="*/ 2525 w 535"/>
                <a:gd name="T3" fmla="*/ 24 h 437"/>
                <a:gd name="T4" fmla="*/ 2399 w 535"/>
                <a:gd name="T5" fmla="*/ 25 h 437"/>
                <a:gd name="T6" fmla="*/ 2399 w 535"/>
                <a:gd name="T7" fmla="*/ 44 h 437"/>
                <a:gd name="T8" fmla="*/ 1920 w 535"/>
                <a:gd name="T9" fmla="*/ 53 h 437"/>
                <a:gd name="T10" fmla="*/ 1897 w 535"/>
                <a:gd name="T11" fmla="*/ 63 h 437"/>
                <a:gd name="T12" fmla="*/ 1823 w 535"/>
                <a:gd name="T13" fmla="*/ 88 h 437"/>
                <a:gd name="T14" fmla="*/ 1448 w 535"/>
                <a:gd name="T15" fmla="*/ 87 h 437"/>
                <a:gd name="T16" fmla="*/ 813 w 535"/>
                <a:gd name="T17" fmla="*/ 105 h 437"/>
                <a:gd name="T18" fmla="*/ 424 w 535"/>
                <a:gd name="T19" fmla="*/ 99 h 437"/>
                <a:gd name="T20" fmla="*/ 245 w 535"/>
                <a:gd name="T21" fmla="*/ 111 h 437"/>
                <a:gd name="T22" fmla="*/ 424 w 535"/>
                <a:gd name="T23" fmla="*/ 130 h 437"/>
                <a:gd name="T24" fmla="*/ 245 w 535"/>
                <a:gd name="T25" fmla="*/ 151 h 437"/>
                <a:gd name="T26" fmla="*/ 6 w 535"/>
                <a:gd name="T27" fmla="*/ 162 h 437"/>
                <a:gd name="T28" fmla="*/ 142 w 535"/>
                <a:gd name="T29" fmla="*/ 173 h 437"/>
                <a:gd name="T30" fmla="*/ 555 w 535"/>
                <a:gd name="T31" fmla="*/ 189 h 437"/>
                <a:gd name="T32" fmla="*/ 1614 w 535"/>
                <a:gd name="T33" fmla="*/ 182 h 437"/>
                <a:gd name="T34" fmla="*/ 3079 w 535"/>
                <a:gd name="T35" fmla="*/ 187 h 437"/>
                <a:gd name="T36" fmla="*/ 4372 w 535"/>
                <a:gd name="T37" fmla="*/ 189 h 437"/>
                <a:gd name="T38" fmla="*/ 4959 w 535"/>
                <a:gd name="T39" fmla="*/ 186 h 437"/>
                <a:gd name="T40" fmla="*/ 5932 w 535"/>
                <a:gd name="T41" fmla="*/ 187 h 437"/>
                <a:gd name="T42" fmla="*/ 6219 w 535"/>
                <a:gd name="T43" fmla="*/ 186 h 437"/>
                <a:gd name="T44" fmla="*/ 6707 w 535"/>
                <a:gd name="T45" fmla="*/ 163 h 437"/>
                <a:gd name="T46" fmla="*/ 7097 w 535"/>
                <a:gd name="T47" fmla="*/ 160 h 437"/>
                <a:gd name="T48" fmla="*/ 6707 w 535"/>
                <a:gd name="T49" fmla="*/ 130 h 437"/>
                <a:gd name="T50" fmla="*/ 7288 w 535"/>
                <a:gd name="T51" fmla="*/ 127 h 437"/>
                <a:gd name="T52" fmla="*/ 7796 w 535"/>
                <a:gd name="T53" fmla="*/ 106 h 437"/>
                <a:gd name="T54" fmla="*/ 6804 w 535"/>
                <a:gd name="T55" fmla="*/ 99 h 437"/>
                <a:gd name="T56" fmla="*/ 6541 w 535"/>
                <a:gd name="T57" fmla="*/ 68 h 437"/>
                <a:gd name="T58" fmla="*/ 5807 w 535"/>
                <a:gd name="T59" fmla="*/ 46 h 437"/>
                <a:gd name="T60" fmla="*/ 5867 w 535"/>
                <a:gd name="T61" fmla="*/ 24 h 437"/>
                <a:gd name="T62" fmla="*/ 5394 w 535"/>
                <a:gd name="T63" fmla="*/ 12 h 437"/>
                <a:gd name="T64" fmla="*/ 4393 w 535"/>
                <a:gd name="T65" fmla="*/ 18 h 437"/>
                <a:gd name="T66" fmla="*/ 3638 w 535"/>
                <a:gd name="T67" fmla="*/ 0 h 4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5"/>
                <a:gd name="T103" fmla="*/ 0 h 437"/>
                <a:gd name="T104" fmla="*/ 535 w 535"/>
                <a:gd name="T105" fmla="*/ 437 h 4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5" h="437">
                  <a:moveTo>
                    <a:pt x="217" y="10"/>
                  </a:moveTo>
                  <a:lnTo>
                    <a:pt x="203" y="28"/>
                  </a:lnTo>
                  <a:lnTo>
                    <a:pt x="193" y="44"/>
                  </a:lnTo>
                  <a:lnTo>
                    <a:pt x="175" y="46"/>
                  </a:lnTo>
                  <a:lnTo>
                    <a:pt x="157" y="52"/>
                  </a:lnTo>
                  <a:lnTo>
                    <a:pt x="165" y="64"/>
                  </a:lnTo>
                  <a:lnTo>
                    <a:pt x="165" y="70"/>
                  </a:lnTo>
                  <a:lnTo>
                    <a:pt x="165" y="94"/>
                  </a:lnTo>
                  <a:lnTo>
                    <a:pt x="149" y="96"/>
                  </a:lnTo>
                  <a:lnTo>
                    <a:pt x="133" y="112"/>
                  </a:lnTo>
                  <a:lnTo>
                    <a:pt x="133" y="130"/>
                  </a:lnTo>
                  <a:lnTo>
                    <a:pt x="131" y="138"/>
                  </a:lnTo>
                  <a:lnTo>
                    <a:pt x="125" y="148"/>
                  </a:lnTo>
                  <a:lnTo>
                    <a:pt x="125" y="196"/>
                  </a:lnTo>
                  <a:lnTo>
                    <a:pt x="115" y="202"/>
                  </a:lnTo>
                  <a:lnTo>
                    <a:pt x="100" y="194"/>
                  </a:lnTo>
                  <a:lnTo>
                    <a:pt x="74" y="214"/>
                  </a:lnTo>
                  <a:lnTo>
                    <a:pt x="56" y="232"/>
                  </a:lnTo>
                  <a:lnTo>
                    <a:pt x="38" y="220"/>
                  </a:lnTo>
                  <a:lnTo>
                    <a:pt x="30" y="220"/>
                  </a:lnTo>
                  <a:lnTo>
                    <a:pt x="14" y="224"/>
                  </a:lnTo>
                  <a:lnTo>
                    <a:pt x="18" y="250"/>
                  </a:lnTo>
                  <a:lnTo>
                    <a:pt x="26" y="276"/>
                  </a:lnTo>
                  <a:lnTo>
                    <a:pt x="30" y="294"/>
                  </a:lnTo>
                  <a:lnTo>
                    <a:pt x="28" y="318"/>
                  </a:lnTo>
                  <a:lnTo>
                    <a:pt x="18" y="339"/>
                  </a:lnTo>
                  <a:lnTo>
                    <a:pt x="0" y="355"/>
                  </a:lnTo>
                  <a:lnTo>
                    <a:pt x="6" y="363"/>
                  </a:lnTo>
                  <a:lnTo>
                    <a:pt x="20" y="373"/>
                  </a:lnTo>
                  <a:lnTo>
                    <a:pt x="10" y="391"/>
                  </a:lnTo>
                  <a:lnTo>
                    <a:pt x="12" y="425"/>
                  </a:lnTo>
                  <a:lnTo>
                    <a:pt x="38" y="425"/>
                  </a:lnTo>
                  <a:lnTo>
                    <a:pt x="50" y="413"/>
                  </a:lnTo>
                  <a:lnTo>
                    <a:pt x="111" y="409"/>
                  </a:lnTo>
                  <a:lnTo>
                    <a:pt x="163" y="411"/>
                  </a:lnTo>
                  <a:lnTo>
                    <a:pt x="213" y="419"/>
                  </a:lnTo>
                  <a:lnTo>
                    <a:pt x="257" y="427"/>
                  </a:lnTo>
                  <a:lnTo>
                    <a:pt x="301" y="425"/>
                  </a:lnTo>
                  <a:lnTo>
                    <a:pt x="321" y="419"/>
                  </a:lnTo>
                  <a:lnTo>
                    <a:pt x="341" y="417"/>
                  </a:lnTo>
                  <a:lnTo>
                    <a:pt x="365" y="429"/>
                  </a:lnTo>
                  <a:lnTo>
                    <a:pt x="407" y="419"/>
                  </a:lnTo>
                  <a:lnTo>
                    <a:pt x="417" y="437"/>
                  </a:lnTo>
                  <a:lnTo>
                    <a:pt x="429" y="417"/>
                  </a:lnTo>
                  <a:lnTo>
                    <a:pt x="431" y="383"/>
                  </a:lnTo>
                  <a:lnTo>
                    <a:pt x="461" y="367"/>
                  </a:lnTo>
                  <a:lnTo>
                    <a:pt x="487" y="363"/>
                  </a:lnTo>
                  <a:lnTo>
                    <a:pt x="487" y="357"/>
                  </a:lnTo>
                  <a:lnTo>
                    <a:pt x="469" y="316"/>
                  </a:lnTo>
                  <a:lnTo>
                    <a:pt x="461" y="292"/>
                  </a:lnTo>
                  <a:lnTo>
                    <a:pt x="477" y="284"/>
                  </a:lnTo>
                  <a:lnTo>
                    <a:pt x="501" y="288"/>
                  </a:lnTo>
                  <a:lnTo>
                    <a:pt x="535" y="274"/>
                  </a:lnTo>
                  <a:lnTo>
                    <a:pt x="535" y="236"/>
                  </a:lnTo>
                  <a:lnTo>
                    <a:pt x="499" y="224"/>
                  </a:lnTo>
                  <a:lnTo>
                    <a:pt x="467" y="218"/>
                  </a:lnTo>
                  <a:lnTo>
                    <a:pt x="449" y="186"/>
                  </a:lnTo>
                  <a:lnTo>
                    <a:pt x="451" y="154"/>
                  </a:lnTo>
                  <a:lnTo>
                    <a:pt x="419" y="122"/>
                  </a:lnTo>
                  <a:lnTo>
                    <a:pt x="401" y="98"/>
                  </a:lnTo>
                  <a:lnTo>
                    <a:pt x="399" y="76"/>
                  </a:lnTo>
                  <a:lnTo>
                    <a:pt x="403" y="62"/>
                  </a:lnTo>
                  <a:lnTo>
                    <a:pt x="403" y="34"/>
                  </a:lnTo>
                  <a:lnTo>
                    <a:pt x="371" y="12"/>
                  </a:lnTo>
                  <a:lnTo>
                    <a:pt x="335" y="12"/>
                  </a:lnTo>
                  <a:lnTo>
                    <a:pt x="303" y="18"/>
                  </a:lnTo>
                  <a:lnTo>
                    <a:pt x="289" y="6"/>
                  </a:lnTo>
                  <a:lnTo>
                    <a:pt x="251" y="0"/>
                  </a:lnTo>
                  <a:lnTo>
                    <a:pt x="217" y="1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Freeform 124"/>
            <p:cNvSpPr>
              <a:spLocks/>
            </p:cNvSpPr>
            <p:nvPr/>
          </p:nvSpPr>
          <p:spPr bwMode="auto">
            <a:xfrm>
              <a:off x="2926" y="2567"/>
              <a:ext cx="1102" cy="661"/>
            </a:xfrm>
            <a:custGeom>
              <a:avLst/>
              <a:gdLst>
                <a:gd name="T0" fmla="*/ 7707 w 1032"/>
                <a:gd name="T1" fmla="*/ 6 h 677"/>
                <a:gd name="T2" fmla="*/ 8807 w 1032"/>
                <a:gd name="T3" fmla="*/ 21 h 677"/>
                <a:gd name="T4" fmla="*/ 10124 w 1032"/>
                <a:gd name="T5" fmla="*/ 47 h 677"/>
                <a:gd name="T6" fmla="*/ 11544 w 1032"/>
                <a:gd name="T7" fmla="*/ 60 h 677"/>
                <a:gd name="T8" fmla="*/ 13085 w 1032"/>
                <a:gd name="T9" fmla="*/ 72 h 677"/>
                <a:gd name="T10" fmla="*/ 12931 w 1032"/>
                <a:gd name="T11" fmla="*/ 127 h 677"/>
                <a:gd name="T12" fmla="*/ 12254 w 1032"/>
                <a:gd name="T13" fmla="*/ 144 h 677"/>
                <a:gd name="T14" fmla="*/ 9699 w 1032"/>
                <a:gd name="T15" fmla="*/ 178 h 677"/>
                <a:gd name="T16" fmla="*/ 8989 w 1032"/>
                <a:gd name="T17" fmla="*/ 197 h 677"/>
                <a:gd name="T18" fmla="*/ 9895 w 1032"/>
                <a:gd name="T19" fmla="*/ 222 h 677"/>
                <a:gd name="T20" fmla="*/ 10473 w 1032"/>
                <a:gd name="T21" fmla="*/ 221 h 677"/>
                <a:gd name="T22" fmla="*/ 11073 w 1032"/>
                <a:gd name="T23" fmla="*/ 222 h 677"/>
                <a:gd name="T24" fmla="*/ 10298 w 1032"/>
                <a:gd name="T25" fmla="*/ 233 h 677"/>
                <a:gd name="T26" fmla="*/ 9529 w 1032"/>
                <a:gd name="T27" fmla="*/ 251 h 677"/>
                <a:gd name="T28" fmla="*/ 8831 w 1032"/>
                <a:gd name="T29" fmla="*/ 263 h 677"/>
                <a:gd name="T30" fmla="*/ 8762 w 1032"/>
                <a:gd name="T31" fmla="*/ 237 h 677"/>
                <a:gd name="T32" fmla="*/ 7981 w 1032"/>
                <a:gd name="T33" fmla="*/ 233 h 677"/>
                <a:gd name="T34" fmla="*/ 8270 w 1032"/>
                <a:gd name="T35" fmla="*/ 209 h 677"/>
                <a:gd name="T36" fmla="*/ 8145 w 1032"/>
                <a:gd name="T37" fmla="*/ 197 h 677"/>
                <a:gd name="T38" fmla="*/ 7681 w 1032"/>
                <a:gd name="T39" fmla="*/ 202 h 677"/>
                <a:gd name="T40" fmla="*/ 7628 w 1032"/>
                <a:gd name="T41" fmla="*/ 192 h 677"/>
                <a:gd name="T42" fmla="*/ 7047 w 1032"/>
                <a:gd name="T43" fmla="*/ 192 h 677"/>
                <a:gd name="T44" fmla="*/ 6681 w 1032"/>
                <a:gd name="T45" fmla="*/ 202 h 677"/>
                <a:gd name="T46" fmla="*/ 6650 w 1032"/>
                <a:gd name="T47" fmla="*/ 221 h 677"/>
                <a:gd name="T48" fmla="*/ 6473 w 1032"/>
                <a:gd name="T49" fmla="*/ 227 h 677"/>
                <a:gd name="T50" fmla="*/ 6473 w 1032"/>
                <a:gd name="T51" fmla="*/ 233 h 677"/>
                <a:gd name="T52" fmla="*/ 5899 w 1032"/>
                <a:gd name="T53" fmla="*/ 237 h 677"/>
                <a:gd name="T54" fmla="*/ 5189 w 1032"/>
                <a:gd name="T55" fmla="*/ 233 h 677"/>
                <a:gd name="T56" fmla="*/ 5633 w 1032"/>
                <a:gd name="T57" fmla="*/ 203 h 677"/>
                <a:gd name="T58" fmla="*/ 6505 w 1032"/>
                <a:gd name="T59" fmla="*/ 200 h 677"/>
                <a:gd name="T60" fmla="*/ 5737 w 1032"/>
                <a:gd name="T61" fmla="*/ 183 h 677"/>
                <a:gd name="T62" fmla="*/ 5481 w 1032"/>
                <a:gd name="T63" fmla="*/ 157 h 677"/>
                <a:gd name="T64" fmla="*/ 3987 w 1032"/>
                <a:gd name="T65" fmla="*/ 141 h 677"/>
                <a:gd name="T66" fmla="*/ 3379 w 1032"/>
                <a:gd name="T67" fmla="*/ 152 h 677"/>
                <a:gd name="T68" fmla="*/ 2444 w 1032"/>
                <a:gd name="T69" fmla="*/ 159 h 677"/>
                <a:gd name="T70" fmla="*/ 1766 w 1032"/>
                <a:gd name="T71" fmla="*/ 157 h 677"/>
                <a:gd name="T72" fmla="*/ 1045 w 1032"/>
                <a:gd name="T73" fmla="*/ 155 h 677"/>
                <a:gd name="T74" fmla="*/ 312 w 1032"/>
                <a:gd name="T75" fmla="*/ 158 h 677"/>
                <a:gd name="T76" fmla="*/ 643 w 1032"/>
                <a:gd name="T77" fmla="*/ 119 h 677"/>
                <a:gd name="T78" fmla="*/ 1375 w 1032"/>
                <a:gd name="T79" fmla="*/ 72 h 677"/>
                <a:gd name="T80" fmla="*/ 999 w 1032"/>
                <a:gd name="T81" fmla="*/ 40 h 677"/>
                <a:gd name="T82" fmla="*/ 1307 w 1032"/>
                <a:gd name="T83" fmla="*/ 27 h 677"/>
                <a:gd name="T84" fmla="*/ 2934 w 1032"/>
                <a:gd name="T85" fmla="*/ 26 h 677"/>
                <a:gd name="T86" fmla="*/ 4817 w 1032"/>
                <a:gd name="T87" fmla="*/ 30 h 677"/>
                <a:gd name="T88" fmla="*/ 5917 w 1032"/>
                <a:gd name="T89" fmla="*/ 31 h 677"/>
                <a:gd name="T90" fmla="*/ 6223 w 1032"/>
                <a:gd name="T91" fmla="*/ 21 h 6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32"/>
                <a:gd name="T139" fmla="*/ 0 h 677"/>
                <a:gd name="T140" fmla="*/ 1032 w 1032"/>
                <a:gd name="T141" fmla="*/ 677 h 6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32" h="677">
                  <a:moveTo>
                    <a:pt x="537" y="20"/>
                  </a:moveTo>
                  <a:lnTo>
                    <a:pt x="563" y="16"/>
                  </a:lnTo>
                  <a:lnTo>
                    <a:pt x="597" y="6"/>
                  </a:lnTo>
                  <a:lnTo>
                    <a:pt x="631" y="0"/>
                  </a:lnTo>
                  <a:lnTo>
                    <a:pt x="665" y="6"/>
                  </a:lnTo>
                  <a:lnTo>
                    <a:pt x="682" y="36"/>
                  </a:lnTo>
                  <a:lnTo>
                    <a:pt x="706" y="62"/>
                  </a:lnTo>
                  <a:lnTo>
                    <a:pt x="752" y="86"/>
                  </a:lnTo>
                  <a:lnTo>
                    <a:pt x="782" y="112"/>
                  </a:lnTo>
                  <a:lnTo>
                    <a:pt x="808" y="140"/>
                  </a:lnTo>
                  <a:lnTo>
                    <a:pt x="872" y="140"/>
                  </a:lnTo>
                  <a:lnTo>
                    <a:pt x="892" y="154"/>
                  </a:lnTo>
                  <a:lnTo>
                    <a:pt x="928" y="168"/>
                  </a:lnTo>
                  <a:lnTo>
                    <a:pt x="968" y="170"/>
                  </a:lnTo>
                  <a:lnTo>
                    <a:pt x="1012" y="182"/>
                  </a:lnTo>
                  <a:lnTo>
                    <a:pt x="1032" y="234"/>
                  </a:lnTo>
                  <a:lnTo>
                    <a:pt x="1022" y="292"/>
                  </a:lnTo>
                  <a:lnTo>
                    <a:pt x="1000" y="320"/>
                  </a:lnTo>
                  <a:lnTo>
                    <a:pt x="964" y="332"/>
                  </a:lnTo>
                  <a:lnTo>
                    <a:pt x="952" y="348"/>
                  </a:lnTo>
                  <a:lnTo>
                    <a:pt x="948" y="366"/>
                  </a:lnTo>
                  <a:lnTo>
                    <a:pt x="866" y="390"/>
                  </a:lnTo>
                  <a:lnTo>
                    <a:pt x="820" y="422"/>
                  </a:lnTo>
                  <a:lnTo>
                    <a:pt x="750" y="450"/>
                  </a:lnTo>
                  <a:lnTo>
                    <a:pt x="730" y="472"/>
                  </a:lnTo>
                  <a:lnTo>
                    <a:pt x="676" y="481"/>
                  </a:lnTo>
                  <a:lnTo>
                    <a:pt x="696" y="503"/>
                  </a:lnTo>
                  <a:lnTo>
                    <a:pt x="722" y="503"/>
                  </a:lnTo>
                  <a:lnTo>
                    <a:pt x="762" y="541"/>
                  </a:lnTo>
                  <a:lnTo>
                    <a:pt x="766" y="567"/>
                  </a:lnTo>
                  <a:lnTo>
                    <a:pt x="788" y="571"/>
                  </a:lnTo>
                  <a:lnTo>
                    <a:pt x="800" y="571"/>
                  </a:lnTo>
                  <a:lnTo>
                    <a:pt x="810" y="559"/>
                  </a:lnTo>
                  <a:lnTo>
                    <a:pt x="824" y="571"/>
                  </a:lnTo>
                  <a:lnTo>
                    <a:pt x="838" y="559"/>
                  </a:lnTo>
                  <a:lnTo>
                    <a:pt x="856" y="561"/>
                  </a:lnTo>
                  <a:lnTo>
                    <a:pt x="840" y="593"/>
                  </a:lnTo>
                  <a:lnTo>
                    <a:pt x="820" y="605"/>
                  </a:lnTo>
                  <a:lnTo>
                    <a:pt x="796" y="595"/>
                  </a:lnTo>
                  <a:lnTo>
                    <a:pt x="784" y="589"/>
                  </a:lnTo>
                  <a:lnTo>
                    <a:pt x="778" y="609"/>
                  </a:lnTo>
                  <a:lnTo>
                    <a:pt x="738" y="637"/>
                  </a:lnTo>
                  <a:lnTo>
                    <a:pt x="726" y="655"/>
                  </a:lnTo>
                  <a:lnTo>
                    <a:pt x="714" y="677"/>
                  </a:lnTo>
                  <a:lnTo>
                    <a:pt x="684" y="669"/>
                  </a:lnTo>
                  <a:lnTo>
                    <a:pt x="684" y="657"/>
                  </a:lnTo>
                  <a:lnTo>
                    <a:pt x="690" y="637"/>
                  </a:lnTo>
                  <a:lnTo>
                    <a:pt x="678" y="601"/>
                  </a:lnTo>
                  <a:lnTo>
                    <a:pt x="661" y="599"/>
                  </a:lnTo>
                  <a:lnTo>
                    <a:pt x="645" y="599"/>
                  </a:lnTo>
                  <a:lnTo>
                    <a:pt x="617" y="591"/>
                  </a:lnTo>
                  <a:lnTo>
                    <a:pt x="623" y="571"/>
                  </a:lnTo>
                  <a:lnTo>
                    <a:pt x="637" y="551"/>
                  </a:lnTo>
                  <a:lnTo>
                    <a:pt x="641" y="531"/>
                  </a:lnTo>
                  <a:lnTo>
                    <a:pt x="667" y="513"/>
                  </a:lnTo>
                  <a:lnTo>
                    <a:pt x="661" y="495"/>
                  </a:lnTo>
                  <a:lnTo>
                    <a:pt x="631" y="503"/>
                  </a:lnTo>
                  <a:lnTo>
                    <a:pt x="613" y="511"/>
                  </a:lnTo>
                  <a:lnTo>
                    <a:pt x="593" y="507"/>
                  </a:lnTo>
                  <a:lnTo>
                    <a:pt x="593" y="515"/>
                  </a:lnTo>
                  <a:lnTo>
                    <a:pt x="567" y="501"/>
                  </a:lnTo>
                  <a:lnTo>
                    <a:pt x="569" y="493"/>
                  </a:lnTo>
                  <a:lnTo>
                    <a:pt x="591" y="485"/>
                  </a:lnTo>
                  <a:lnTo>
                    <a:pt x="579" y="468"/>
                  </a:lnTo>
                  <a:lnTo>
                    <a:pt x="559" y="472"/>
                  </a:lnTo>
                  <a:lnTo>
                    <a:pt x="545" y="487"/>
                  </a:lnTo>
                  <a:lnTo>
                    <a:pt x="533" y="493"/>
                  </a:lnTo>
                  <a:lnTo>
                    <a:pt x="531" y="511"/>
                  </a:lnTo>
                  <a:lnTo>
                    <a:pt x="517" y="513"/>
                  </a:lnTo>
                  <a:lnTo>
                    <a:pt x="531" y="527"/>
                  </a:lnTo>
                  <a:lnTo>
                    <a:pt x="531" y="541"/>
                  </a:lnTo>
                  <a:lnTo>
                    <a:pt x="515" y="559"/>
                  </a:lnTo>
                  <a:lnTo>
                    <a:pt x="495" y="551"/>
                  </a:lnTo>
                  <a:lnTo>
                    <a:pt x="509" y="571"/>
                  </a:lnTo>
                  <a:lnTo>
                    <a:pt x="501" y="575"/>
                  </a:lnTo>
                  <a:lnTo>
                    <a:pt x="475" y="551"/>
                  </a:lnTo>
                  <a:lnTo>
                    <a:pt x="483" y="583"/>
                  </a:lnTo>
                  <a:lnTo>
                    <a:pt x="501" y="595"/>
                  </a:lnTo>
                  <a:lnTo>
                    <a:pt x="483" y="613"/>
                  </a:lnTo>
                  <a:lnTo>
                    <a:pt x="475" y="603"/>
                  </a:lnTo>
                  <a:lnTo>
                    <a:pt x="455" y="601"/>
                  </a:lnTo>
                  <a:lnTo>
                    <a:pt x="443" y="607"/>
                  </a:lnTo>
                  <a:lnTo>
                    <a:pt x="401" y="609"/>
                  </a:lnTo>
                  <a:lnTo>
                    <a:pt x="403" y="591"/>
                  </a:lnTo>
                  <a:lnTo>
                    <a:pt x="431" y="563"/>
                  </a:lnTo>
                  <a:lnTo>
                    <a:pt x="433" y="537"/>
                  </a:lnTo>
                  <a:lnTo>
                    <a:pt x="435" y="517"/>
                  </a:lnTo>
                  <a:lnTo>
                    <a:pt x="459" y="513"/>
                  </a:lnTo>
                  <a:lnTo>
                    <a:pt x="495" y="515"/>
                  </a:lnTo>
                  <a:lnTo>
                    <a:pt x="503" y="507"/>
                  </a:lnTo>
                  <a:lnTo>
                    <a:pt x="479" y="499"/>
                  </a:lnTo>
                  <a:lnTo>
                    <a:pt x="471" y="485"/>
                  </a:lnTo>
                  <a:lnTo>
                    <a:pt x="443" y="468"/>
                  </a:lnTo>
                  <a:lnTo>
                    <a:pt x="433" y="440"/>
                  </a:lnTo>
                  <a:lnTo>
                    <a:pt x="439" y="426"/>
                  </a:lnTo>
                  <a:lnTo>
                    <a:pt x="423" y="398"/>
                  </a:lnTo>
                  <a:lnTo>
                    <a:pt x="385" y="392"/>
                  </a:lnTo>
                  <a:lnTo>
                    <a:pt x="345" y="360"/>
                  </a:lnTo>
                  <a:lnTo>
                    <a:pt x="309" y="358"/>
                  </a:lnTo>
                  <a:lnTo>
                    <a:pt x="283" y="366"/>
                  </a:lnTo>
                  <a:lnTo>
                    <a:pt x="273" y="380"/>
                  </a:lnTo>
                  <a:lnTo>
                    <a:pt x="261" y="388"/>
                  </a:lnTo>
                  <a:lnTo>
                    <a:pt x="231" y="390"/>
                  </a:lnTo>
                  <a:lnTo>
                    <a:pt x="215" y="404"/>
                  </a:lnTo>
                  <a:lnTo>
                    <a:pt x="187" y="404"/>
                  </a:lnTo>
                  <a:lnTo>
                    <a:pt x="177" y="392"/>
                  </a:lnTo>
                  <a:lnTo>
                    <a:pt x="165" y="388"/>
                  </a:lnTo>
                  <a:lnTo>
                    <a:pt x="136" y="398"/>
                  </a:lnTo>
                  <a:lnTo>
                    <a:pt x="116" y="400"/>
                  </a:lnTo>
                  <a:lnTo>
                    <a:pt x="102" y="388"/>
                  </a:lnTo>
                  <a:lnTo>
                    <a:pt x="80" y="392"/>
                  </a:lnTo>
                  <a:lnTo>
                    <a:pt x="60" y="404"/>
                  </a:lnTo>
                  <a:lnTo>
                    <a:pt x="50" y="400"/>
                  </a:lnTo>
                  <a:lnTo>
                    <a:pt x="24" y="400"/>
                  </a:lnTo>
                  <a:lnTo>
                    <a:pt x="0" y="360"/>
                  </a:lnTo>
                  <a:lnTo>
                    <a:pt x="4" y="342"/>
                  </a:lnTo>
                  <a:lnTo>
                    <a:pt x="50" y="300"/>
                  </a:lnTo>
                  <a:lnTo>
                    <a:pt x="36" y="252"/>
                  </a:lnTo>
                  <a:lnTo>
                    <a:pt x="90" y="208"/>
                  </a:lnTo>
                  <a:lnTo>
                    <a:pt x="106" y="182"/>
                  </a:lnTo>
                  <a:lnTo>
                    <a:pt x="104" y="156"/>
                  </a:lnTo>
                  <a:lnTo>
                    <a:pt x="92" y="124"/>
                  </a:lnTo>
                  <a:lnTo>
                    <a:pt x="78" y="96"/>
                  </a:lnTo>
                  <a:lnTo>
                    <a:pt x="60" y="82"/>
                  </a:lnTo>
                  <a:lnTo>
                    <a:pt x="90" y="84"/>
                  </a:lnTo>
                  <a:lnTo>
                    <a:pt x="102" y="70"/>
                  </a:lnTo>
                  <a:lnTo>
                    <a:pt x="158" y="68"/>
                  </a:lnTo>
                  <a:lnTo>
                    <a:pt x="213" y="68"/>
                  </a:lnTo>
                  <a:lnTo>
                    <a:pt x="227" y="68"/>
                  </a:lnTo>
                  <a:lnTo>
                    <a:pt x="299" y="84"/>
                  </a:lnTo>
                  <a:lnTo>
                    <a:pt x="351" y="84"/>
                  </a:lnTo>
                  <a:lnTo>
                    <a:pt x="373" y="76"/>
                  </a:lnTo>
                  <a:lnTo>
                    <a:pt x="393" y="76"/>
                  </a:lnTo>
                  <a:lnTo>
                    <a:pt x="415" y="84"/>
                  </a:lnTo>
                  <a:lnTo>
                    <a:pt x="459" y="78"/>
                  </a:lnTo>
                  <a:lnTo>
                    <a:pt x="467" y="92"/>
                  </a:lnTo>
                  <a:lnTo>
                    <a:pt x="483" y="74"/>
                  </a:lnTo>
                  <a:lnTo>
                    <a:pt x="481" y="42"/>
                  </a:lnTo>
                  <a:lnTo>
                    <a:pt x="517" y="22"/>
                  </a:lnTo>
                  <a:lnTo>
                    <a:pt x="537" y="2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sz="19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4" name="Rectangle 3"/>
          <p:cNvSpPr>
            <a:spLocks noChangeArrowheads="1"/>
          </p:cNvSpPr>
          <p:nvPr/>
        </p:nvSpPr>
        <p:spPr bwMode="auto">
          <a:xfrm>
            <a:off x="4920914" y="2631978"/>
            <a:ext cx="2224730" cy="777905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75"/>
              </a:spcBef>
            </a:pPr>
            <a:r>
              <a:rPr lang="en-GB" altLang="ja-JP" sz="825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Zatec</a:t>
            </a: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b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 Cable Europe (Brake hose)</a:t>
            </a:r>
            <a:b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Hitachi Automotive Systems Europe</a:t>
            </a:r>
            <a:b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(Automotive components)</a:t>
            </a:r>
            <a:b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GB" altLang="ja-JP" sz="825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5" name="Picture 169"/>
          <p:cNvSpPr>
            <a:spLocks noChangeAspect="1" noChangeArrowheads="1"/>
          </p:cNvSpPr>
          <p:nvPr/>
        </p:nvSpPr>
        <p:spPr bwMode="auto">
          <a:xfrm>
            <a:off x="6591300" y="573881"/>
            <a:ext cx="866775" cy="74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52" y="3135947"/>
            <a:ext cx="296415" cy="19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7" name="Group 476"/>
          <p:cNvGrpSpPr/>
          <p:nvPr/>
        </p:nvGrpSpPr>
        <p:grpSpPr>
          <a:xfrm>
            <a:off x="1453792" y="700327"/>
            <a:ext cx="2432919" cy="663643"/>
            <a:chOff x="7745237" y="1993564"/>
            <a:chExt cx="3243892" cy="884858"/>
          </a:xfrm>
        </p:grpSpPr>
        <p:sp>
          <p:nvSpPr>
            <p:cNvPr id="478" name="Rectangle 3"/>
            <p:cNvSpPr>
              <a:spLocks noChangeArrowheads="1"/>
            </p:cNvSpPr>
            <p:nvPr/>
          </p:nvSpPr>
          <p:spPr bwMode="auto">
            <a:xfrm>
              <a:off x="7745237" y="1993564"/>
              <a:ext cx="3243892" cy="88485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ts val="675"/>
                </a:spcBef>
              </a:pPr>
              <a:b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Amsterdam &amp; </a:t>
              </a:r>
              <a:r>
                <a:rPr lang="en-GB" altLang="ja-JP" sz="825" dirty="0" err="1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Oosterhout</a:t>
              </a:r>
              <a: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  <a:b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lang="en-GB" altLang="ja-JP" sz="825" b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Hitachi Construction Machinery (Europe)</a:t>
              </a:r>
              <a:br>
                <a:rPr lang="en-GB" altLang="ja-JP" sz="825" b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en-GB" altLang="ja-JP" sz="825" b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(Excavators, Wheel loaders)</a:t>
              </a:r>
            </a:p>
          </p:txBody>
        </p:sp>
        <p:pic>
          <p:nvPicPr>
            <p:cNvPr id="47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713" y="2050508"/>
              <a:ext cx="397905" cy="265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80" name="Group 479"/>
          <p:cNvGrpSpPr/>
          <p:nvPr/>
        </p:nvGrpSpPr>
        <p:grpSpPr>
          <a:xfrm>
            <a:off x="3898500" y="1475380"/>
            <a:ext cx="2112329" cy="663643"/>
            <a:chOff x="3755668" y="1020808"/>
            <a:chExt cx="2816438" cy="680527"/>
          </a:xfrm>
        </p:grpSpPr>
        <p:sp>
          <p:nvSpPr>
            <p:cNvPr id="481" name="Rectangle 3"/>
            <p:cNvSpPr>
              <a:spLocks noChangeArrowheads="1"/>
            </p:cNvSpPr>
            <p:nvPr/>
          </p:nvSpPr>
          <p:spPr bwMode="auto">
            <a:xfrm>
              <a:off x="3755668" y="1020808"/>
              <a:ext cx="2816438" cy="68052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ts val="675"/>
                </a:spcBef>
              </a:pPr>
              <a:b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Sachsen:</a:t>
              </a:r>
              <a:b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lang="en-GB" altLang="ja-JP" sz="825" b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Hitachi Automotive Systems </a:t>
              </a:r>
              <a:br>
                <a:rPr lang="en-GB" altLang="ja-JP" sz="825" b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en-GB" altLang="ja-JP" sz="825" b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Europe(Automotive components)</a:t>
              </a:r>
            </a:p>
          </p:txBody>
        </p:sp>
        <p:pic>
          <p:nvPicPr>
            <p:cNvPr id="48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996" y="1050828"/>
              <a:ext cx="434408" cy="19141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3" name="Group 482"/>
          <p:cNvGrpSpPr/>
          <p:nvPr/>
        </p:nvGrpSpPr>
        <p:grpSpPr>
          <a:xfrm>
            <a:off x="6060240" y="1779023"/>
            <a:ext cx="2182615" cy="829682"/>
            <a:chOff x="6639841" y="2497899"/>
            <a:chExt cx="2484211" cy="1037206"/>
          </a:xfrm>
        </p:grpSpPr>
        <p:sp>
          <p:nvSpPr>
            <p:cNvPr id="484" name="Rectangle 3"/>
            <p:cNvSpPr>
              <a:spLocks noChangeArrowheads="1"/>
            </p:cNvSpPr>
            <p:nvPr/>
          </p:nvSpPr>
          <p:spPr bwMode="auto">
            <a:xfrm>
              <a:off x="6639841" y="2497899"/>
              <a:ext cx="2484211" cy="103720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b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en-GB" altLang="ja-JP" sz="825" dirty="0" err="1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Tver</a:t>
              </a:r>
              <a: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Region:</a:t>
              </a:r>
              <a:b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en-GB" altLang="ja-JP" sz="825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lang="en-GB" altLang="ja-JP" sz="825" b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Hitachi Construction </a:t>
              </a:r>
              <a:br>
                <a:rPr lang="en-GB" altLang="ja-JP" sz="825" b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en-GB" altLang="ja-JP" sz="825" b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Machinery Eurasia </a:t>
              </a:r>
              <a:br>
                <a:rPr lang="en-GB" altLang="ja-JP" sz="825" b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en-GB" altLang="ja-JP" sz="825" b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Manufacturing (Excavators)</a:t>
              </a:r>
            </a:p>
          </p:txBody>
        </p:sp>
        <p:pic>
          <p:nvPicPr>
            <p:cNvPr id="48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898" y="2541290"/>
              <a:ext cx="394568" cy="262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90" name="Picture 1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20" y="3095245"/>
            <a:ext cx="343369" cy="24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" name="Rectangle 3"/>
          <p:cNvSpPr>
            <a:spLocks noChangeArrowheads="1"/>
          </p:cNvSpPr>
          <p:nvPr/>
        </p:nvSpPr>
        <p:spPr bwMode="auto">
          <a:xfrm>
            <a:off x="2194323" y="2931846"/>
            <a:ext cx="1278466" cy="435119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75"/>
              </a:spcBef>
            </a:pPr>
            <a:b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825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Riom</a:t>
            </a: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Ansaldo STS </a:t>
            </a:r>
          </a:p>
        </p:txBody>
      </p:sp>
      <p:pic>
        <p:nvPicPr>
          <p:cNvPr id="4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005" y="2954534"/>
            <a:ext cx="310310" cy="20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3" name="Rectangle 3"/>
          <p:cNvSpPr>
            <a:spLocks noChangeArrowheads="1"/>
          </p:cNvSpPr>
          <p:nvPr/>
        </p:nvSpPr>
        <p:spPr bwMode="auto">
          <a:xfrm>
            <a:off x="523876" y="1650471"/>
            <a:ext cx="3065366" cy="1120691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tabLst>
                <a:tab pos="200025" algn="l"/>
              </a:tabLst>
            </a:pPr>
            <a:b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Newton </a:t>
            </a:r>
            <a:r>
              <a:rPr lang="en-US" altLang="ja-JP" sz="825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Aycliffe</a:t>
            </a:r>
            <a:r>
              <a:rPr lang="en-US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br>
              <a:rPr lang="en-US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	</a:t>
            </a:r>
            <a:r>
              <a:rPr lang="en-GB" altLang="ja-JP" sz="825" b="0" dirty="0">
                <a:latin typeface="Arial" panose="020B0604020202020204" pitchFamily="34" charset="0"/>
                <a:cs typeface="Arial" panose="020B0604020202020204" pitchFamily="34" charset="0"/>
              </a:rPr>
              <a:t>Hitachi Rail Europe</a:t>
            </a:r>
            <a:br>
              <a:rPr lang="en-GB" altLang="ja-JP" sz="825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ja-JP" sz="825" b="0" dirty="0">
                <a:latin typeface="Arial" panose="020B0604020202020204" pitchFamily="34" charset="0"/>
                <a:cs typeface="Arial" panose="020B0604020202020204" pitchFamily="34" charset="0"/>
              </a:rPr>
              <a:t>	(Rolling stocks)</a:t>
            </a:r>
          </a:p>
          <a:p>
            <a:pPr eaLnBrk="1" hangingPunct="1"/>
            <a:endParaRPr lang="en-GB" altLang="ja-JP" sz="825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tabLst>
                <a:tab pos="200025" algn="l"/>
              </a:tabLst>
            </a:pP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Bolton:</a:t>
            </a:r>
            <a:b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	</a:t>
            </a: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Hitachi Automotive Systems Europe</a:t>
            </a:r>
            <a:b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	(Automotive components)</a:t>
            </a:r>
          </a:p>
        </p:txBody>
      </p:sp>
      <p:pic>
        <p:nvPicPr>
          <p:cNvPr id="49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4" y="1695986"/>
            <a:ext cx="298429" cy="1926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5" name="Line 205"/>
          <p:cNvSpPr>
            <a:spLocks noChangeShapeType="1"/>
          </p:cNvSpPr>
          <p:nvPr/>
        </p:nvSpPr>
        <p:spPr bwMode="auto">
          <a:xfrm flipH="1" flipV="1">
            <a:off x="3533006" y="1370488"/>
            <a:ext cx="619612" cy="1546731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496" name="Line 205"/>
          <p:cNvSpPr>
            <a:spLocks noChangeShapeType="1"/>
          </p:cNvSpPr>
          <p:nvPr/>
        </p:nvSpPr>
        <p:spPr bwMode="auto">
          <a:xfrm flipH="1" flipV="1">
            <a:off x="4227498" y="2145694"/>
            <a:ext cx="326475" cy="95409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49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87" y="719151"/>
            <a:ext cx="466228" cy="31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0" name="Picture 17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932" y="1539955"/>
            <a:ext cx="398594" cy="44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Rectangle 3"/>
          <p:cNvSpPr>
            <a:spLocks noChangeArrowheads="1"/>
          </p:cNvSpPr>
          <p:nvPr/>
        </p:nvSpPr>
        <p:spPr bwMode="auto">
          <a:xfrm>
            <a:off x="1308851" y="3808953"/>
            <a:ext cx="3170782" cy="1187997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ja-JP" sz="825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/>
            <a:r>
              <a:rPr lang="en-GB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Pistoia, Naples, Reggio Calabria:</a:t>
            </a:r>
          </a:p>
          <a:p>
            <a:pPr eaLnBrk="1" hangingPunct="1">
              <a:tabLst>
                <a:tab pos="135731" algn="l"/>
              </a:tabLst>
            </a:pPr>
            <a:r>
              <a:rPr lang="it-IT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Hitachi Rail Italy </a:t>
            </a:r>
          </a:p>
          <a:p>
            <a:pPr eaLnBrk="1" hangingPunct="1">
              <a:tabLst>
                <a:tab pos="135731" algn="l"/>
              </a:tabLst>
            </a:pPr>
            <a:r>
              <a:rPr lang="it-IT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(Rolling stocks)</a:t>
            </a:r>
          </a:p>
          <a:p>
            <a:pPr eaLnBrk="1" hangingPunct="1">
              <a:tabLst>
                <a:tab pos="135731" algn="l"/>
              </a:tabLst>
            </a:pPr>
            <a:r>
              <a:rPr lang="it-IT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Tito Scalo:</a:t>
            </a:r>
            <a:br>
              <a:rPr lang="it-IT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it-IT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Ansaldo STS </a:t>
            </a:r>
          </a:p>
          <a:p>
            <a:pPr eaLnBrk="1" hangingPunct="1">
              <a:tabLst>
                <a:tab pos="135731" algn="l"/>
              </a:tabLst>
            </a:pPr>
            <a:r>
              <a:rPr lang="it-IT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(signalling systems)</a:t>
            </a:r>
          </a:p>
          <a:p>
            <a:pPr eaLnBrk="1" hangingPunct="1"/>
            <a:r>
              <a:rPr lang="it-IT" altLang="ja-JP" sz="8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Verona , L'Aquila:</a:t>
            </a:r>
          </a:p>
          <a:p>
            <a:pPr eaLnBrk="1" hangingPunct="1">
              <a:tabLst>
                <a:tab pos="135731" algn="l"/>
              </a:tabLst>
            </a:pPr>
            <a:r>
              <a:rPr lang="it-IT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FIAMM Energy Technology </a:t>
            </a:r>
          </a:p>
          <a:p>
            <a:pPr eaLnBrk="1" hangingPunct="1">
              <a:tabLst>
                <a:tab pos="135731" algn="l"/>
              </a:tabLst>
            </a:pPr>
            <a:r>
              <a:rPr lang="it-IT" altLang="ja-JP" sz="825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(batteries)	</a:t>
            </a:r>
          </a:p>
        </p:txBody>
      </p:sp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7828" y="3865264"/>
            <a:ext cx="314248" cy="19260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401" y="4147957"/>
            <a:ext cx="1028849" cy="77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508" y="4145255"/>
            <a:ext cx="671521" cy="5995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73" y="742867"/>
            <a:ext cx="445535" cy="297024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99" y="1811481"/>
            <a:ext cx="828286" cy="570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91" y="1730704"/>
            <a:ext cx="1011608" cy="703993"/>
          </a:xfrm>
          <a:prstGeom prst="rect">
            <a:avLst/>
          </a:prstGeom>
        </p:spPr>
      </p:pic>
      <p:sp>
        <p:nvSpPr>
          <p:cNvPr id="166" name="タイトル 11"/>
          <p:cNvSpPr txBox="1">
            <a:spLocks/>
          </p:cNvSpPr>
          <p:nvPr/>
        </p:nvSpPr>
        <p:spPr>
          <a:xfrm>
            <a:off x="114220" y="125941"/>
            <a:ext cx="4439753" cy="44926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en-US" altLang="ja-JP" sz="2000" b="1" kern="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2-3. </a:t>
            </a:r>
            <a:r>
              <a:rPr lang="en-GB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sites in Europe</a:t>
            </a:r>
          </a:p>
        </p:txBody>
      </p:sp>
    </p:spTree>
    <p:extLst>
      <p:ext uri="{BB962C8B-B14F-4D97-AF65-F5344CB8AC3E}">
        <p14:creationId xmlns:p14="http://schemas.microsoft.com/office/powerpoint/2010/main" val="126110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5"/>
          <p:cNvGrpSpPr>
            <a:grpSpLocks/>
          </p:cNvGrpSpPr>
          <p:nvPr/>
        </p:nvGrpSpPr>
        <p:grpSpPr bwMode="auto">
          <a:xfrm>
            <a:off x="2439591" y="982266"/>
            <a:ext cx="5200650" cy="3829050"/>
            <a:chOff x="621" y="864"/>
            <a:chExt cx="4368" cy="3217"/>
          </a:xfrm>
        </p:grpSpPr>
        <p:sp>
          <p:nvSpPr>
            <p:cNvPr id="157" name="Freeform 6"/>
            <p:cNvSpPr>
              <a:spLocks/>
            </p:cNvSpPr>
            <p:nvPr/>
          </p:nvSpPr>
          <p:spPr bwMode="auto">
            <a:xfrm flipV="1">
              <a:off x="2813" y="2228"/>
              <a:ext cx="307" cy="220"/>
            </a:xfrm>
            <a:custGeom>
              <a:avLst/>
              <a:gdLst>
                <a:gd name="T0" fmla="*/ 2 w 288"/>
                <a:gd name="T1" fmla="*/ 24 h 224"/>
                <a:gd name="T2" fmla="*/ 0 w 288"/>
                <a:gd name="T3" fmla="*/ 28 h 224"/>
                <a:gd name="T4" fmla="*/ 4 w 288"/>
                <a:gd name="T5" fmla="*/ 28 h 224"/>
                <a:gd name="T6" fmla="*/ 397 w 288"/>
                <a:gd name="T7" fmla="*/ 40 h 224"/>
                <a:gd name="T8" fmla="*/ 672 w 288"/>
                <a:gd name="T9" fmla="*/ 45 h 224"/>
                <a:gd name="T10" fmla="*/ 1338 w 288"/>
                <a:gd name="T11" fmla="*/ 50 h 224"/>
                <a:gd name="T12" fmla="*/ 1614 w 288"/>
                <a:gd name="T13" fmla="*/ 52 h 224"/>
                <a:gd name="T14" fmla="*/ 1626 w 288"/>
                <a:gd name="T15" fmla="*/ 58 h 224"/>
                <a:gd name="T16" fmla="*/ 1626 w 288"/>
                <a:gd name="T17" fmla="*/ 67 h 224"/>
                <a:gd name="T18" fmla="*/ 2259 w 288"/>
                <a:gd name="T19" fmla="*/ 75 h 224"/>
                <a:gd name="T20" fmla="*/ 2688 w 288"/>
                <a:gd name="T21" fmla="*/ 78 h 224"/>
                <a:gd name="T22" fmla="*/ 2878 w 288"/>
                <a:gd name="T23" fmla="*/ 79 h 224"/>
                <a:gd name="T24" fmla="*/ 3366 w 288"/>
                <a:gd name="T25" fmla="*/ 89 h 224"/>
                <a:gd name="T26" fmla="*/ 3538 w 288"/>
                <a:gd name="T27" fmla="*/ 86 h 224"/>
                <a:gd name="T28" fmla="*/ 3961 w 288"/>
                <a:gd name="T29" fmla="*/ 85 h 224"/>
                <a:gd name="T30" fmla="*/ 4344 w 288"/>
                <a:gd name="T31" fmla="*/ 91 h 224"/>
                <a:gd name="T32" fmla="*/ 4633 w 288"/>
                <a:gd name="T33" fmla="*/ 87 h 224"/>
                <a:gd name="T34" fmla="*/ 5135 w 288"/>
                <a:gd name="T35" fmla="*/ 80 h 224"/>
                <a:gd name="T36" fmla="*/ 5452 w 288"/>
                <a:gd name="T37" fmla="*/ 78 h 224"/>
                <a:gd name="T38" fmla="*/ 5785 w 288"/>
                <a:gd name="T39" fmla="*/ 80 h 224"/>
                <a:gd name="T40" fmla="*/ 5961 w 288"/>
                <a:gd name="T41" fmla="*/ 79 h 224"/>
                <a:gd name="T42" fmla="*/ 5980 w 288"/>
                <a:gd name="T43" fmla="*/ 76 h 224"/>
                <a:gd name="T44" fmla="*/ 5994 w 288"/>
                <a:gd name="T45" fmla="*/ 62 h 224"/>
                <a:gd name="T46" fmla="*/ 6223 w 288"/>
                <a:gd name="T47" fmla="*/ 56 h 224"/>
                <a:gd name="T48" fmla="*/ 6223 w 288"/>
                <a:gd name="T49" fmla="*/ 46 h 224"/>
                <a:gd name="T50" fmla="*/ 6278 w 288"/>
                <a:gd name="T51" fmla="*/ 43 h 224"/>
                <a:gd name="T52" fmla="*/ 6643 w 288"/>
                <a:gd name="T53" fmla="*/ 37 h 224"/>
                <a:gd name="T54" fmla="*/ 7040 w 288"/>
                <a:gd name="T55" fmla="*/ 36 h 224"/>
                <a:gd name="T56" fmla="*/ 7040 w 288"/>
                <a:gd name="T57" fmla="*/ 28 h 224"/>
                <a:gd name="T58" fmla="*/ 6918 w 288"/>
                <a:gd name="T59" fmla="*/ 28 h 224"/>
                <a:gd name="T60" fmla="*/ 6643 w 288"/>
                <a:gd name="T61" fmla="*/ 28 h 224"/>
                <a:gd name="T62" fmla="*/ 6524 w 288"/>
                <a:gd name="T63" fmla="*/ 28 h 224"/>
                <a:gd name="T64" fmla="*/ 6070 w 288"/>
                <a:gd name="T65" fmla="*/ 28 h 224"/>
                <a:gd name="T66" fmla="*/ 5835 w 288"/>
                <a:gd name="T67" fmla="*/ 19 h 224"/>
                <a:gd name="T68" fmla="*/ 5477 w 288"/>
                <a:gd name="T69" fmla="*/ 19 h 224"/>
                <a:gd name="T70" fmla="*/ 4827 w 288"/>
                <a:gd name="T71" fmla="*/ 19 h 224"/>
                <a:gd name="T72" fmla="*/ 4740 w 288"/>
                <a:gd name="T73" fmla="*/ 15 h 224"/>
                <a:gd name="T74" fmla="*/ 4549 w 288"/>
                <a:gd name="T75" fmla="*/ 2 h 224"/>
                <a:gd name="T76" fmla="*/ 4389 w 288"/>
                <a:gd name="T77" fmla="*/ 0 h 224"/>
                <a:gd name="T78" fmla="*/ 3823 w 288"/>
                <a:gd name="T79" fmla="*/ 0 h 224"/>
                <a:gd name="T80" fmla="*/ 3588 w 288"/>
                <a:gd name="T81" fmla="*/ 11 h 224"/>
                <a:gd name="T82" fmla="*/ 3366 w 288"/>
                <a:gd name="T83" fmla="*/ 9 h 224"/>
                <a:gd name="T84" fmla="*/ 3054 w 288"/>
                <a:gd name="T85" fmla="*/ 6 h 224"/>
                <a:gd name="T86" fmla="*/ 2878 w 288"/>
                <a:gd name="T87" fmla="*/ 4 h 224"/>
                <a:gd name="T88" fmla="*/ 2567 w 288"/>
                <a:gd name="T89" fmla="*/ 7 h 224"/>
                <a:gd name="T90" fmla="*/ 2385 w 288"/>
                <a:gd name="T91" fmla="*/ 13 h 224"/>
                <a:gd name="T92" fmla="*/ 2021 w 288"/>
                <a:gd name="T93" fmla="*/ 7 h 224"/>
                <a:gd name="T94" fmla="*/ 1259 w 288"/>
                <a:gd name="T95" fmla="*/ 2 h 224"/>
                <a:gd name="T96" fmla="*/ 1050 w 288"/>
                <a:gd name="T97" fmla="*/ 0 h 224"/>
                <a:gd name="T98" fmla="*/ 856 w 288"/>
                <a:gd name="T99" fmla="*/ 7 h 224"/>
                <a:gd name="T100" fmla="*/ 481 w 288"/>
                <a:gd name="T101" fmla="*/ 17 h 224"/>
                <a:gd name="T102" fmla="*/ 2 w 288"/>
                <a:gd name="T103" fmla="*/ 24 h 2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8" h="224">
                  <a:moveTo>
                    <a:pt x="2" y="24"/>
                  </a:moveTo>
                  <a:lnTo>
                    <a:pt x="0" y="31"/>
                  </a:lnTo>
                  <a:lnTo>
                    <a:pt x="4" y="57"/>
                  </a:lnTo>
                  <a:lnTo>
                    <a:pt x="17" y="96"/>
                  </a:lnTo>
                  <a:lnTo>
                    <a:pt x="28" y="107"/>
                  </a:lnTo>
                  <a:lnTo>
                    <a:pt x="54" y="117"/>
                  </a:lnTo>
                  <a:lnTo>
                    <a:pt x="65" y="120"/>
                  </a:lnTo>
                  <a:lnTo>
                    <a:pt x="67" y="133"/>
                  </a:lnTo>
                  <a:lnTo>
                    <a:pt x="67" y="155"/>
                  </a:lnTo>
                  <a:lnTo>
                    <a:pt x="93" y="181"/>
                  </a:lnTo>
                  <a:lnTo>
                    <a:pt x="109" y="189"/>
                  </a:lnTo>
                  <a:lnTo>
                    <a:pt x="117" y="193"/>
                  </a:lnTo>
                  <a:lnTo>
                    <a:pt x="139" y="220"/>
                  </a:lnTo>
                  <a:lnTo>
                    <a:pt x="146" y="215"/>
                  </a:lnTo>
                  <a:lnTo>
                    <a:pt x="161" y="213"/>
                  </a:lnTo>
                  <a:lnTo>
                    <a:pt x="178" y="224"/>
                  </a:lnTo>
                  <a:lnTo>
                    <a:pt x="191" y="217"/>
                  </a:lnTo>
                  <a:lnTo>
                    <a:pt x="209" y="196"/>
                  </a:lnTo>
                  <a:lnTo>
                    <a:pt x="222" y="189"/>
                  </a:lnTo>
                  <a:lnTo>
                    <a:pt x="236" y="194"/>
                  </a:lnTo>
                  <a:lnTo>
                    <a:pt x="244" y="191"/>
                  </a:lnTo>
                  <a:lnTo>
                    <a:pt x="245" y="183"/>
                  </a:lnTo>
                  <a:lnTo>
                    <a:pt x="247" y="141"/>
                  </a:lnTo>
                  <a:lnTo>
                    <a:pt x="255" y="128"/>
                  </a:lnTo>
                  <a:lnTo>
                    <a:pt x="255" y="109"/>
                  </a:lnTo>
                  <a:lnTo>
                    <a:pt x="258" y="102"/>
                  </a:lnTo>
                  <a:lnTo>
                    <a:pt x="273" y="91"/>
                  </a:lnTo>
                  <a:lnTo>
                    <a:pt x="288" y="89"/>
                  </a:lnTo>
                  <a:lnTo>
                    <a:pt x="288" y="68"/>
                  </a:lnTo>
                  <a:lnTo>
                    <a:pt x="284" y="52"/>
                  </a:lnTo>
                  <a:lnTo>
                    <a:pt x="273" y="46"/>
                  </a:lnTo>
                  <a:lnTo>
                    <a:pt x="268" y="48"/>
                  </a:lnTo>
                  <a:lnTo>
                    <a:pt x="249" y="31"/>
                  </a:lnTo>
                  <a:lnTo>
                    <a:pt x="238" y="19"/>
                  </a:lnTo>
                  <a:lnTo>
                    <a:pt x="224" y="19"/>
                  </a:lnTo>
                  <a:lnTo>
                    <a:pt x="198" y="19"/>
                  </a:lnTo>
                  <a:lnTo>
                    <a:pt x="193" y="15"/>
                  </a:lnTo>
                  <a:lnTo>
                    <a:pt x="187" y="2"/>
                  </a:lnTo>
                  <a:lnTo>
                    <a:pt x="180" y="0"/>
                  </a:lnTo>
                  <a:lnTo>
                    <a:pt x="157" y="0"/>
                  </a:lnTo>
                  <a:lnTo>
                    <a:pt x="148" y="11"/>
                  </a:lnTo>
                  <a:lnTo>
                    <a:pt x="139" y="9"/>
                  </a:lnTo>
                  <a:lnTo>
                    <a:pt x="124" y="6"/>
                  </a:lnTo>
                  <a:lnTo>
                    <a:pt x="117" y="4"/>
                  </a:lnTo>
                  <a:lnTo>
                    <a:pt x="106" y="7"/>
                  </a:lnTo>
                  <a:lnTo>
                    <a:pt x="98" y="13"/>
                  </a:lnTo>
                  <a:lnTo>
                    <a:pt x="83" y="7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20" y="1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7"/>
            <p:cNvSpPr>
              <a:spLocks/>
            </p:cNvSpPr>
            <p:nvPr/>
          </p:nvSpPr>
          <p:spPr bwMode="auto">
            <a:xfrm>
              <a:off x="2932" y="864"/>
              <a:ext cx="2057" cy="2631"/>
            </a:xfrm>
            <a:custGeom>
              <a:avLst/>
              <a:gdLst>
                <a:gd name="T0" fmla="*/ 29910 w 1925"/>
                <a:gd name="T1" fmla="*/ 61 h 2686"/>
                <a:gd name="T2" fmla="*/ 25289 w 1925"/>
                <a:gd name="T3" fmla="*/ 92 h 2686"/>
                <a:gd name="T4" fmla="*/ 23969 w 1925"/>
                <a:gd name="T5" fmla="*/ 33 h 2686"/>
                <a:gd name="T6" fmla="*/ 23649 w 1925"/>
                <a:gd name="T7" fmla="*/ 104 h 2686"/>
                <a:gd name="T8" fmla="*/ 20894 w 1925"/>
                <a:gd name="T9" fmla="*/ 164 h 2686"/>
                <a:gd name="T10" fmla="*/ 17520 w 1925"/>
                <a:gd name="T11" fmla="*/ 214 h 2686"/>
                <a:gd name="T12" fmla="*/ 16986 w 1925"/>
                <a:gd name="T13" fmla="*/ 258 h 2686"/>
                <a:gd name="T14" fmla="*/ 10073 w 1925"/>
                <a:gd name="T15" fmla="*/ 137 h 2686"/>
                <a:gd name="T16" fmla="*/ 19685 w 1925"/>
                <a:gd name="T17" fmla="*/ 108 h 2686"/>
                <a:gd name="T18" fmla="*/ 8027 w 1925"/>
                <a:gd name="T19" fmla="*/ 88 h 2686"/>
                <a:gd name="T20" fmla="*/ 5230 w 1925"/>
                <a:gd name="T21" fmla="*/ 80 h 2686"/>
                <a:gd name="T22" fmla="*/ 5567 w 1925"/>
                <a:gd name="T23" fmla="*/ 140 h 2686"/>
                <a:gd name="T24" fmla="*/ 6924 w 1925"/>
                <a:gd name="T25" fmla="*/ 233 h 2686"/>
                <a:gd name="T26" fmla="*/ 8322 w 1925"/>
                <a:gd name="T27" fmla="*/ 311 h 2686"/>
                <a:gd name="T28" fmla="*/ 5728 w 1925"/>
                <a:gd name="T29" fmla="*/ 361 h 2686"/>
                <a:gd name="T30" fmla="*/ 7595 w 1925"/>
                <a:gd name="T31" fmla="*/ 375 h 2686"/>
                <a:gd name="T32" fmla="*/ 7172 w 1925"/>
                <a:gd name="T33" fmla="*/ 383 h 2686"/>
                <a:gd name="T34" fmla="*/ 6064 w 1925"/>
                <a:gd name="T35" fmla="*/ 411 h 2686"/>
                <a:gd name="T36" fmla="*/ 6224 w 1925"/>
                <a:gd name="T37" fmla="*/ 450 h 2686"/>
                <a:gd name="T38" fmla="*/ 7469 w 1925"/>
                <a:gd name="T39" fmla="*/ 498 h 2686"/>
                <a:gd name="T40" fmla="*/ 5864 w 1925"/>
                <a:gd name="T41" fmla="*/ 530 h 2686"/>
                <a:gd name="T42" fmla="*/ 3629 w 1925"/>
                <a:gd name="T43" fmla="*/ 567 h 2686"/>
                <a:gd name="T44" fmla="*/ 2098 w 1925"/>
                <a:gd name="T45" fmla="*/ 607 h 2686"/>
                <a:gd name="T46" fmla="*/ 2827 w 1925"/>
                <a:gd name="T47" fmla="*/ 677 h 2686"/>
                <a:gd name="T48" fmla="*/ 625 w 1925"/>
                <a:gd name="T49" fmla="*/ 759 h 2686"/>
                <a:gd name="T50" fmla="*/ 4413 w 1925"/>
                <a:gd name="T51" fmla="*/ 756 h 2686"/>
                <a:gd name="T52" fmla="*/ 8113 w 1925"/>
                <a:gd name="T53" fmla="*/ 754 h 2686"/>
                <a:gd name="T54" fmla="*/ 10113 w 1925"/>
                <a:gd name="T55" fmla="*/ 809 h 2686"/>
                <a:gd name="T56" fmla="*/ 13790 w 1925"/>
                <a:gd name="T57" fmla="*/ 829 h 2686"/>
                <a:gd name="T58" fmla="*/ 14359 w 1925"/>
                <a:gd name="T59" fmla="*/ 813 h 2686"/>
                <a:gd name="T60" fmla="*/ 15237 w 1925"/>
                <a:gd name="T61" fmla="*/ 786 h 2686"/>
                <a:gd name="T62" fmla="*/ 16313 w 1925"/>
                <a:gd name="T63" fmla="*/ 798 h 2686"/>
                <a:gd name="T64" fmla="*/ 17323 w 1925"/>
                <a:gd name="T65" fmla="*/ 815 h 2686"/>
                <a:gd name="T66" fmla="*/ 18671 w 1925"/>
                <a:gd name="T67" fmla="*/ 839 h 2686"/>
                <a:gd name="T68" fmla="*/ 20677 w 1925"/>
                <a:gd name="T69" fmla="*/ 839 h 2686"/>
                <a:gd name="T70" fmla="*/ 23448 w 1925"/>
                <a:gd name="T71" fmla="*/ 819 h 2686"/>
                <a:gd name="T72" fmla="*/ 20826 w 1925"/>
                <a:gd name="T73" fmla="*/ 808 h 2686"/>
                <a:gd name="T74" fmla="*/ 19336 w 1925"/>
                <a:gd name="T75" fmla="*/ 787 h 2686"/>
                <a:gd name="T76" fmla="*/ 27849 w 1925"/>
                <a:gd name="T77" fmla="*/ 742 h 2686"/>
                <a:gd name="T78" fmla="*/ 25700 w 1925"/>
                <a:gd name="T79" fmla="*/ 790 h 2686"/>
                <a:gd name="T80" fmla="*/ 23824 w 1925"/>
                <a:gd name="T81" fmla="*/ 829 h 2686"/>
                <a:gd name="T82" fmla="*/ 34079 w 1925"/>
                <a:gd name="T83" fmla="*/ 860 h 2686"/>
                <a:gd name="T84" fmla="*/ 38523 w 1925"/>
                <a:gd name="T85" fmla="*/ 888 h 2686"/>
                <a:gd name="T86" fmla="*/ 44924 w 1925"/>
                <a:gd name="T87" fmla="*/ 933 h 2686"/>
                <a:gd name="T88" fmla="*/ 48747 w 1925"/>
                <a:gd name="T89" fmla="*/ 943 h 2686"/>
                <a:gd name="T90" fmla="*/ 51483 w 1925"/>
                <a:gd name="T91" fmla="*/ 895 h 2686"/>
                <a:gd name="T92" fmla="*/ 46311 w 1925"/>
                <a:gd name="T93" fmla="*/ 802 h 2686"/>
                <a:gd name="T94" fmla="*/ 44745 w 1925"/>
                <a:gd name="T95" fmla="*/ 714 h 2686"/>
                <a:gd name="T96" fmla="*/ 44470 w 1925"/>
                <a:gd name="T97" fmla="*/ 720 h 2686"/>
                <a:gd name="T98" fmla="*/ 45554 w 1925"/>
                <a:gd name="T99" fmla="*/ 801 h 2686"/>
                <a:gd name="T100" fmla="*/ 44745 w 1925"/>
                <a:gd name="T101" fmla="*/ 789 h 2686"/>
                <a:gd name="T102" fmla="*/ 44029 w 1925"/>
                <a:gd name="T103" fmla="*/ 741 h 2686"/>
                <a:gd name="T104" fmla="*/ 45442 w 1925"/>
                <a:gd name="T105" fmla="*/ 694 h 2686"/>
                <a:gd name="T106" fmla="*/ 48069 w 1925"/>
                <a:gd name="T107" fmla="*/ 652 h 2686"/>
                <a:gd name="T108" fmla="*/ 51072 w 1925"/>
                <a:gd name="T109" fmla="*/ 543 h 2686"/>
                <a:gd name="T110" fmla="*/ 38631 w 1925"/>
                <a:gd name="T111" fmla="*/ 287 h 2686"/>
                <a:gd name="T112" fmla="*/ 35259 w 1925"/>
                <a:gd name="T113" fmla="*/ 24 h 26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25" h="2686">
                  <a:moveTo>
                    <a:pt x="1280" y="64"/>
                  </a:moveTo>
                  <a:lnTo>
                    <a:pt x="1164" y="0"/>
                  </a:lnTo>
                  <a:lnTo>
                    <a:pt x="1128" y="108"/>
                  </a:lnTo>
                  <a:lnTo>
                    <a:pt x="1062" y="90"/>
                  </a:lnTo>
                  <a:lnTo>
                    <a:pt x="1089" y="117"/>
                  </a:lnTo>
                  <a:lnTo>
                    <a:pt x="1131" y="135"/>
                  </a:lnTo>
                  <a:lnTo>
                    <a:pt x="1086" y="165"/>
                  </a:lnTo>
                  <a:lnTo>
                    <a:pt x="1101" y="280"/>
                  </a:lnTo>
                  <a:lnTo>
                    <a:pt x="1068" y="314"/>
                  </a:lnTo>
                  <a:lnTo>
                    <a:pt x="1023" y="329"/>
                  </a:lnTo>
                  <a:lnTo>
                    <a:pt x="981" y="323"/>
                  </a:lnTo>
                  <a:lnTo>
                    <a:pt x="957" y="296"/>
                  </a:lnTo>
                  <a:lnTo>
                    <a:pt x="936" y="282"/>
                  </a:lnTo>
                  <a:lnTo>
                    <a:pt x="918" y="256"/>
                  </a:lnTo>
                  <a:lnTo>
                    <a:pt x="924" y="219"/>
                  </a:lnTo>
                  <a:lnTo>
                    <a:pt x="903" y="192"/>
                  </a:lnTo>
                  <a:lnTo>
                    <a:pt x="957" y="174"/>
                  </a:lnTo>
                  <a:lnTo>
                    <a:pt x="966" y="138"/>
                  </a:lnTo>
                  <a:lnTo>
                    <a:pt x="948" y="90"/>
                  </a:lnTo>
                  <a:lnTo>
                    <a:pt x="900" y="75"/>
                  </a:lnTo>
                  <a:lnTo>
                    <a:pt x="870" y="93"/>
                  </a:lnTo>
                  <a:lnTo>
                    <a:pt x="804" y="102"/>
                  </a:lnTo>
                  <a:lnTo>
                    <a:pt x="768" y="99"/>
                  </a:lnTo>
                  <a:lnTo>
                    <a:pt x="804" y="132"/>
                  </a:lnTo>
                  <a:lnTo>
                    <a:pt x="831" y="171"/>
                  </a:lnTo>
                  <a:lnTo>
                    <a:pt x="849" y="201"/>
                  </a:lnTo>
                  <a:lnTo>
                    <a:pt x="861" y="243"/>
                  </a:lnTo>
                  <a:lnTo>
                    <a:pt x="858" y="290"/>
                  </a:lnTo>
                  <a:lnTo>
                    <a:pt x="882" y="311"/>
                  </a:lnTo>
                  <a:lnTo>
                    <a:pt x="918" y="395"/>
                  </a:lnTo>
                  <a:lnTo>
                    <a:pt x="885" y="377"/>
                  </a:lnTo>
                  <a:lnTo>
                    <a:pt x="843" y="359"/>
                  </a:lnTo>
                  <a:lnTo>
                    <a:pt x="810" y="341"/>
                  </a:lnTo>
                  <a:lnTo>
                    <a:pt x="798" y="410"/>
                  </a:lnTo>
                  <a:lnTo>
                    <a:pt x="759" y="464"/>
                  </a:lnTo>
                  <a:lnTo>
                    <a:pt x="729" y="488"/>
                  </a:lnTo>
                  <a:lnTo>
                    <a:pt x="801" y="590"/>
                  </a:lnTo>
                  <a:lnTo>
                    <a:pt x="789" y="620"/>
                  </a:lnTo>
                  <a:lnTo>
                    <a:pt x="750" y="632"/>
                  </a:lnTo>
                  <a:lnTo>
                    <a:pt x="693" y="617"/>
                  </a:lnTo>
                  <a:lnTo>
                    <a:pt x="668" y="611"/>
                  </a:lnTo>
                  <a:lnTo>
                    <a:pt x="635" y="602"/>
                  </a:lnTo>
                  <a:lnTo>
                    <a:pt x="614" y="623"/>
                  </a:lnTo>
                  <a:lnTo>
                    <a:pt x="626" y="650"/>
                  </a:lnTo>
                  <a:lnTo>
                    <a:pt x="650" y="665"/>
                  </a:lnTo>
                  <a:lnTo>
                    <a:pt x="705" y="659"/>
                  </a:lnTo>
                  <a:lnTo>
                    <a:pt x="723" y="734"/>
                  </a:lnTo>
                  <a:lnTo>
                    <a:pt x="678" y="747"/>
                  </a:lnTo>
                  <a:lnTo>
                    <a:pt x="617" y="725"/>
                  </a:lnTo>
                  <a:lnTo>
                    <a:pt x="551" y="692"/>
                  </a:lnTo>
                  <a:lnTo>
                    <a:pt x="526" y="662"/>
                  </a:lnTo>
                  <a:lnTo>
                    <a:pt x="490" y="533"/>
                  </a:lnTo>
                  <a:lnTo>
                    <a:pt x="463" y="494"/>
                  </a:lnTo>
                  <a:lnTo>
                    <a:pt x="409" y="458"/>
                  </a:lnTo>
                  <a:lnTo>
                    <a:pt x="382" y="422"/>
                  </a:lnTo>
                  <a:lnTo>
                    <a:pt x="364" y="386"/>
                  </a:lnTo>
                  <a:lnTo>
                    <a:pt x="490" y="440"/>
                  </a:lnTo>
                  <a:lnTo>
                    <a:pt x="587" y="449"/>
                  </a:lnTo>
                  <a:lnTo>
                    <a:pt x="650" y="437"/>
                  </a:lnTo>
                  <a:lnTo>
                    <a:pt x="678" y="422"/>
                  </a:lnTo>
                  <a:lnTo>
                    <a:pt x="702" y="383"/>
                  </a:lnTo>
                  <a:lnTo>
                    <a:pt x="714" y="350"/>
                  </a:lnTo>
                  <a:lnTo>
                    <a:pt x="714" y="302"/>
                  </a:lnTo>
                  <a:lnTo>
                    <a:pt x="659" y="271"/>
                  </a:lnTo>
                  <a:lnTo>
                    <a:pt x="635" y="282"/>
                  </a:lnTo>
                  <a:lnTo>
                    <a:pt x="543" y="225"/>
                  </a:lnTo>
                  <a:lnTo>
                    <a:pt x="463" y="225"/>
                  </a:lnTo>
                  <a:lnTo>
                    <a:pt x="346" y="234"/>
                  </a:lnTo>
                  <a:lnTo>
                    <a:pt x="310" y="243"/>
                  </a:lnTo>
                  <a:lnTo>
                    <a:pt x="292" y="243"/>
                  </a:lnTo>
                  <a:lnTo>
                    <a:pt x="271" y="223"/>
                  </a:lnTo>
                  <a:lnTo>
                    <a:pt x="286" y="180"/>
                  </a:lnTo>
                  <a:lnTo>
                    <a:pt x="261" y="179"/>
                  </a:lnTo>
                  <a:lnTo>
                    <a:pt x="246" y="204"/>
                  </a:lnTo>
                  <a:lnTo>
                    <a:pt x="220" y="201"/>
                  </a:lnTo>
                  <a:lnTo>
                    <a:pt x="201" y="207"/>
                  </a:lnTo>
                  <a:lnTo>
                    <a:pt x="190" y="225"/>
                  </a:lnTo>
                  <a:lnTo>
                    <a:pt x="162" y="250"/>
                  </a:lnTo>
                  <a:lnTo>
                    <a:pt x="158" y="290"/>
                  </a:lnTo>
                  <a:lnTo>
                    <a:pt x="151" y="305"/>
                  </a:lnTo>
                  <a:lnTo>
                    <a:pt x="151" y="329"/>
                  </a:lnTo>
                  <a:lnTo>
                    <a:pt x="180" y="348"/>
                  </a:lnTo>
                  <a:lnTo>
                    <a:pt x="183" y="366"/>
                  </a:lnTo>
                  <a:lnTo>
                    <a:pt x="200" y="389"/>
                  </a:lnTo>
                  <a:lnTo>
                    <a:pt x="206" y="407"/>
                  </a:lnTo>
                  <a:lnTo>
                    <a:pt x="207" y="431"/>
                  </a:lnTo>
                  <a:lnTo>
                    <a:pt x="203" y="457"/>
                  </a:lnTo>
                  <a:lnTo>
                    <a:pt x="214" y="501"/>
                  </a:lnTo>
                  <a:lnTo>
                    <a:pt x="234" y="540"/>
                  </a:lnTo>
                  <a:lnTo>
                    <a:pt x="229" y="602"/>
                  </a:lnTo>
                  <a:lnTo>
                    <a:pt x="252" y="656"/>
                  </a:lnTo>
                  <a:lnTo>
                    <a:pt x="257" y="707"/>
                  </a:lnTo>
                  <a:lnTo>
                    <a:pt x="266" y="729"/>
                  </a:lnTo>
                  <a:lnTo>
                    <a:pt x="305" y="761"/>
                  </a:lnTo>
                  <a:lnTo>
                    <a:pt x="319" y="792"/>
                  </a:lnTo>
                  <a:lnTo>
                    <a:pt x="319" y="819"/>
                  </a:lnTo>
                  <a:lnTo>
                    <a:pt x="307" y="865"/>
                  </a:lnTo>
                  <a:lnTo>
                    <a:pt x="302" y="875"/>
                  </a:lnTo>
                  <a:lnTo>
                    <a:pt x="307" y="887"/>
                  </a:lnTo>
                  <a:lnTo>
                    <a:pt x="292" y="912"/>
                  </a:lnTo>
                  <a:lnTo>
                    <a:pt x="270" y="923"/>
                  </a:lnTo>
                  <a:lnTo>
                    <a:pt x="265" y="938"/>
                  </a:lnTo>
                  <a:lnTo>
                    <a:pt x="237" y="978"/>
                  </a:lnTo>
                  <a:lnTo>
                    <a:pt x="212" y="991"/>
                  </a:lnTo>
                  <a:lnTo>
                    <a:pt x="208" y="1017"/>
                  </a:lnTo>
                  <a:lnTo>
                    <a:pt x="224" y="1015"/>
                  </a:lnTo>
                  <a:lnTo>
                    <a:pt x="237" y="1000"/>
                  </a:lnTo>
                  <a:lnTo>
                    <a:pt x="247" y="1003"/>
                  </a:lnTo>
                  <a:lnTo>
                    <a:pt x="253" y="1018"/>
                  </a:lnTo>
                  <a:lnTo>
                    <a:pt x="236" y="1030"/>
                  </a:lnTo>
                  <a:lnTo>
                    <a:pt x="262" y="1056"/>
                  </a:lnTo>
                  <a:lnTo>
                    <a:pt x="277" y="1055"/>
                  </a:lnTo>
                  <a:lnTo>
                    <a:pt x="295" y="1066"/>
                  </a:lnTo>
                  <a:lnTo>
                    <a:pt x="319" y="1088"/>
                  </a:lnTo>
                  <a:lnTo>
                    <a:pt x="328" y="1114"/>
                  </a:lnTo>
                  <a:lnTo>
                    <a:pt x="296" y="1090"/>
                  </a:lnTo>
                  <a:lnTo>
                    <a:pt x="280" y="1078"/>
                  </a:lnTo>
                  <a:lnTo>
                    <a:pt x="261" y="1076"/>
                  </a:lnTo>
                  <a:lnTo>
                    <a:pt x="263" y="1088"/>
                  </a:lnTo>
                  <a:lnTo>
                    <a:pt x="247" y="1082"/>
                  </a:lnTo>
                  <a:lnTo>
                    <a:pt x="229" y="1082"/>
                  </a:lnTo>
                  <a:lnTo>
                    <a:pt x="232" y="1106"/>
                  </a:lnTo>
                  <a:lnTo>
                    <a:pt x="236" y="1120"/>
                  </a:lnTo>
                  <a:lnTo>
                    <a:pt x="229" y="1150"/>
                  </a:lnTo>
                  <a:lnTo>
                    <a:pt x="221" y="1159"/>
                  </a:lnTo>
                  <a:lnTo>
                    <a:pt x="193" y="1159"/>
                  </a:lnTo>
                  <a:lnTo>
                    <a:pt x="190" y="1177"/>
                  </a:lnTo>
                  <a:lnTo>
                    <a:pt x="205" y="1195"/>
                  </a:lnTo>
                  <a:lnTo>
                    <a:pt x="214" y="1226"/>
                  </a:lnTo>
                  <a:lnTo>
                    <a:pt x="234" y="1241"/>
                  </a:lnTo>
                  <a:lnTo>
                    <a:pt x="234" y="1257"/>
                  </a:lnTo>
                  <a:lnTo>
                    <a:pt x="226" y="1266"/>
                  </a:lnTo>
                  <a:lnTo>
                    <a:pt x="228" y="1277"/>
                  </a:lnTo>
                  <a:lnTo>
                    <a:pt x="236" y="1287"/>
                  </a:lnTo>
                  <a:lnTo>
                    <a:pt x="252" y="1325"/>
                  </a:lnTo>
                  <a:lnTo>
                    <a:pt x="267" y="1340"/>
                  </a:lnTo>
                  <a:lnTo>
                    <a:pt x="280" y="1346"/>
                  </a:lnTo>
                  <a:lnTo>
                    <a:pt x="285" y="1381"/>
                  </a:lnTo>
                  <a:lnTo>
                    <a:pt x="270" y="1400"/>
                  </a:lnTo>
                  <a:lnTo>
                    <a:pt x="249" y="1421"/>
                  </a:lnTo>
                  <a:lnTo>
                    <a:pt x="240" y="1437"/>
                  </a:lnTo>
                  <a:lnTo>
                    <a:pt x="229" y="1441"/>
                  </a:lnTo>
                  <a:lnTo>
                    <a:pt x="211" y="1440"/>
                  </a:lnTo>
                  <a:lnTo>
                    <a:pt x="204" y="1449"/>
                  </a:lnTo>
                  <a:lnTo>
                    <a:pt x="209" y="1456"/>
                  </a:lnTo>
                  <a:lnTo>
                    <a:pt x="212" y="1489"/>
                  </a:lnTo>
                  <a:lnTo>
                    <a:pt x="196" y="1491"/>
                  </a:lnTo>
                  <a:lnTo>
                    <a:pt x="181" y="1504"/>
                  </a:lnTo>
                  <a:lnTo>
                    <a:pt x="178" y="1525"/>
                  </a:lnTo>
                  <a:lnTo>
                    <a:pt x="172" y="1542"/>
                  </a:lnTo>
                  <a:lnTo>
                    <a:pt x="167" y="1593"/>
                  </a:lnTo>
                  <a:lnTo>
                    <a:pt x="147" y="1592"/>
                  </a:lnTo>
                  <a:lnTo>
                    <a:pt x="132" y="1597"/>
                  </a:lnTo>
                  <a:lnTo>
                    <a:pt x="119" y="1614"/>
                  </a:lnTo>
                  <a:lnTo>
                    <a:pt x="102" y="1625"/>
                  </a:lnTo>
                  <a:lnTo>
                    <a:pt x="84" y="1614"/>
                  </a:lnTo>
                  <a:lnTo>
                    <a:pt x="63" y="1618"/>
                  </a:lnTo>
                  <a:lnTo>
                    <a:pt x="61" y="1641"/>
                  </a:lnTo>
                  <a:lnTo>
                    <a:pt x="71" y="1668"/>
                  </a:lnTo>
                  <a:lnTo>
                    <a:pt x="77" y="1710"/>
                  </a:lnTo>
                  <a:lnTo>
                    <a:pt x="48" y="1750"/>
                  </a:lnTo>
                  <a:lnTo>
                    <a:pt x="61" y="1768"/>
                  </a:lnTo>
                  <a:lnTo>
                    <a:pt x="55" y="1795"/>
                  </a:lnTo>
                  <a:lnTo>
                    <a:pt x="57" y="1820"/>
                  </a:lnTo>
                  <a:lnTo>
                    <a:pt x="70" y="1831"/>
                  </a:lnTo>
                  <a:lnTo>
                    <a:pt x="89" y="1861"/>
                  </a:lnTo>
                  <a:lnTo>
                    <a:pt x="102" y="1903"/>
                  </a:lnTo>
                  <a:lnTo>
                    <a:pt x="100" y="1928"/>
                  </a:lnTo>
                  <a:lnTo>
                    <a:pt x="32" y="1991"/>
                  </a:lnTo>
                  <a:lnTo>
                    <a:pt x="46" y="2038"/>
                  </a:lnTo>
                  <a:lnTo>
                    <a:pt x="16" y="2069"/>
                  </a:lnTo>
                  <a:lnTo>
                    <a:pt x="0" y="2083"/>
                  </a:lnTo>
                  <a:lnTo>
                    <a:pt x="0" y="2103"/>
                  </a:lnTo>
                  <a:lnTo>
                    <a:pt x="22" y="2139"/>
                  </a:lnTo>
                  <a:lnTo>
                    <a:pt x="49" y="2140"/>
                  </a:lnTo>
                  <a:lnTo>
                    <a:pt x="60" y="2144"/>
                  </a:lnTo>
                  <a:lnTo>
                    <a:pt x="80" y="2132"/>
                  </a:lnTo>
                  <a:lnTo>
                    <a:pt x="100" y="2129"/>
                  </a:lnTo>
                  <a:lnTo>
                    <a:pt x="114" y="2137"/>
                  </a:lnTo>
                  <a:lnTo>
                    <a:pt x="134" y="2136"/>
                  </a:lnTo>
                  <a:lnTo>
                    <a:pt x="160" y="2126"/>
                  </a:lnTo>
                  <a:lnTo>
                    <a:pt x="175" y="2131"/>
                  </a:lnTo>
                  <a:lnTo>
                    <a:pt x="188" y="2142"/>
                  </a:lnTo>
                  <a:lnTo>
                    <a:pt x="207" y="2143"/>
                  </a:lnTo>
                  <a:lnTo>
                    <a:pt x="228" y="2127"/>
                  </a:lnTo>
                  <a:lnTo>
                    <a:pt x="260" y="2126"/>
                  </a:lnTo>
                  <a:lnTo>
                    <a:pt x="274" y="2111"/>
                  </a:lnTo>
                  <a:lnTo>
                    <a:pt x="294" y="2117"/>
                  </a:lnTo>
                  <a:lnTo>
                    <a:pt x="310" y="2151"/>
                  </a:lnTo>
                  <a:lnTo>
                    <a:pt x="331" y="2167"/>
                  </a:lnTo>
                  <a:lnTo>
                    <a:pt x="342" y="2195"/>
                  </a:lnTo>
                  <a:lnTo>
                    <a:pt x="361" y="2216"/>
                  </a:lnTo>
                  <a:lnTo>
                    <a:pt x="367" y="2235"/>
                  </a:lnTo>
                  <a:lnTo>
                    <a:pt x="365" y="2260"/>
                  </a:lnTo>
                  <a:lnTo>
                    <a:pt x="365" y="2279"/>
                  </a:lnTo>
                  <a:lnTo>
                    <a:pt x="380" y="2301"/>
                  </a:lnTo>
                  <a:lnTo>
                    <a:pt x="384" y="2337"/>
                  </a:lnTo>
                  <a:lnTo>
                    <a:pt x="397" y="2343"/>
                  </a:lnTo>
                  <a:lnTo>
                    <a:pt x="420" y="2346"/>
                  </a:lnTo>
                  <a:lnTo>
                    <a:pt x="451" y="2340"/>
                  </a:lnTo>
                  <a:lnTo>
                    <a:pt x="480" y="2346"/>
                  </a:lnTo>
                  <a:lnTo>
                    <a:pt x="500" y="2333"/>
                  </a:lnTo>
                  <a:lnTo>
                    <a:pt x="478" y="2316"/>
                  </a:lnTo>
                  <a:lnTo>
                    <a:pt x="470" y="2284"/>
                  </a:lnTo>
                  <a:lnTo>
                    <a:pt x="493" y="2313"/>
                  </a:lnTo>
                  <a:lnTo>
                    <a:pt x="501" y="2307"/>
                  </a:lnTo>
                  <a:lnTo>
                    <a:pt x="487" y="2289"/>
                  </a:lnTo>
                  <a:lnTo>
                    <a:pt x="505" y="2298"/>
                  </a:lnTo>
                  <a:lnTo>
                    <a:pt x="520" y="2288"/>
                  </a:lnTo>
                  <a:lnTo>
                    <a:pt x="528" y="2271"/>
                  </a:lnTo>
                  <a:lnTo>
                    <a:pt x="520" y="2259"/>
                  </a:lnTo>
                  <a:lnTo>
                    <a:pt x="501" y="2247"/>
                  </a:lnTo>
                  <a:lnTo>
                    <a:pt x="527" y="2249"/>
                  </a:lnTo>
                  <a:lnTo>
                    <a:pt x="526" y="2232"/>
                  </a:lnTo>
                  <a:lnTo>
                    <a:pt x="538" y="2225"/>
                  </a:lnTo>
                  <a:lnTo>
                    <a:pt x="553" y="2209"/>
                  </a:lnTo>
                  <a:lnTo>
                    <a:pt x="561" y="2207"/>
                  </a:lnTo>
                  <a:lnTo>
                    <a:pt x="575" y="2206"/>
                  </a:lnTo>
                  <a:lnTo>
                    <a:pt x="587" y="2223"/>
                  </a:lnTo>
                  <a:lnTo>
                    <a:pt x="561" y="2232"/>
                  </a:lnTo>
                  <a:lnTo>
                    <a:pt x="562" y="2242"/>
                  </a:lnTo>
                  <a:lnTo>
                    <a:pt x="588" y="2252"/>
                  </a:lnTo>
                  <a:lnTo>
                    <a:pt x="592" y="2244"/>
                  </a:lnTo>
                  <a:lnTo>
                    <a:pt x="606" y="2248"/>
                  </a:lnTo>
                  <a:lnTo>
                    <a:pt x="623" y="2243"/>
                  </a:lnTo>
                  <a:lnTo>
                    <a:pt x="643" y="2239"/>
                  </a:lnTo>
                  <a:lnTo>
                    <a:pt x="656" y="2235"/>
                  </a:lnTo>
                  <a:lnTo>
                    <a:pt x="661" y="2251"/>
                  </a:lnTo>
                  <a:lnTo>
                    <a:pt x="636" y="2268"/>
                  </a:lnTo>
                  <a:lnTo>
                    <a:pt x="629" y="2290"/>
                  </a:lnTo>
                  <a:lnTo>
                    <a:pt x="617" y="2306"/>
                  </a:lnTo>
                  <a:lnTo>
                    <a:pt x="614" y="2328"/>
                  </a:lnTo>
                  <a:lnTo>
                    <a:pt x="635" y="2335"/>
                  </a:lnTo>
                  <a:lnTo>
                    <a:pt x="647" y="2337"/>
                  </a:lnTo>
                  <a:lnTo>
                    <a:pt x="661" y="2337"/>
                  </a:lnTo>
                  <a:lnTo>
                    <a:pt x="671" y="2340"/>
                  </a:lnTo>
                  <a:lnTo>
                    <a:pt x="677" y="2357"/>
                  </a:lnTo>
                  <a:lnTo>
                    <a:pt x="683" y="2372"/>
                  </a:lnTo>
                  <a:lnTo>
                    <a:pt x="677" y="2405"/>
                  </a:lnTo>
                  <a:lnTo>
                    <a:pt x="703" y="2417"/>
                  </a:lnTo>
                  <a:lnTo>
                    <a:pt x="713" y="2408"/>
                  </a:lnTo>
                  <a:lnTo>
                    <a:pt x="724" y="2391"/>
                  </a:lnTo>
                  <a:lnTo>
                    <a:pt x="733" y="2370"/>
                  </a:lnTo>
                  <a:lnTo>
                    <a:pt x="750" y="2361"/>
                  </a:lnTo>
                  <a:lnTo>
                    <a:pt x="768" y="2348"/>
                  </a:lnTo>
                  <a:lnTo>
                    <a:pt x="778" y="2327"/>
                  </a:lnTo>
                  <a:lnTo>
                    <a:pt x="788" y="2331"/>
                  </a:lnTo>
                  <a:lnTo>
                    <a:pt x="798" y="2336"/>
                  </a:lnTo>
                  <a:lnTo>
                    <a:pt x="816" y="2340"/>
                  </a:lnTo>
                  <a:lnTo>
                    <a:pt x="839" y="2327"/>
                  </a:lnTo>
                  <a:lnTo>
                    <a:pt x="852" y="2298"/>
                  </a:lnTo>
                  <a:lnTo>
                    <a:pt x="830" y="2298"/>
                  </a:lnTo>
                  <a:lnTo>
                    <a:pt x="815" y="2306"/>
                  </a:lnTo>
                  <a:lnTo>
                    <a:pt x="807" y="2296"/>
                  </a:lnTo>
                  <a:lnTo>
                    <a:pt x="795" y="2307"/>
                  </a:lnTo>
                  <a:lnTo>
                    <a:pt x="776" y="2307"/>
                  </a:lnTo>
                  <a:lnTo>
                    <a:pt x="761" y="2300"/>
                  </a:lnTo>
                  <a:lnTo>
                    <a:pt x="756" y="2277"/>
                  </a:lnTo>
                  <a:lnTo>
                    <a:pt x="743" y="2261"/>
                  </a:lnTo>
                  <a:lnTo>
                    <a:pt x="733" y="2252"/>
                  </a:lnTo>
                  <a:lnTo>
                    <a:pt x="727" y="2248"/>
                  </a:lnTo>
                  <a:lnTo>
                    <a:pt x="716" y="2241"/>
                  </a:lnTo>
                  <a:lnTo>
                    <a:pt x="690" y="2238"/>
                  </a:lnTo>
                  <a:lnTo>
                    <a:pt x="670" y="2218"/>
                  </a:lnTo>
                  <a:lnTo>
                    <a:pt x="701" y="2214"/>
                  </a:lnTo>
                  <a:lnTo>
                    <a:pt x="728" y="2207"/>
                  </a:lnTo>
                  <a:lnTo>
                    <a:pt x="747" y="2186"/>
                  </a:lnTo>
                  <a:lnTo>
                    <a:pt x="818" y="2156"/>
                  </a:lnTo>
                  <a:lnTo>
                    <a:pt x="861" y="2126"/>
                  </a:lnTo>
                  <a:lnTo>
                    <a:pt x="927" y="2108"/>
                  </a:lnTo>
                  <a:lnTo>
                    <a:pt x="978" y="2091"/>
                  </a:lnTo>
                  <a:lnTo>
                    <a:pt x="1011" y="2093"/>
                  </a:lnTo>
                  <a:lnTo>
                    <a:pt x="969" y="2126"/>
                  </a:lnTo>
                  <a:lnTo>
                    <a:pt x="996" y="2141"/>
                  </a:lnTo>
                  <a:lnTo>
                    <a:pt x="942" y="2147"/>
                  </a:lnTo>
                  <a:lnTo>
                    <a:pt x="944" y="2169"/>
                  </a:lnTo>
                  <a:lnTo>
                    <a:pt x="983" y="2194"/>
                  </a:lnTo>
                  <a:lnTo>
                    <a:pt x="954" y="2196"/>
                  </a:lnTo>
                  <a:lnTo>
                    <a:pt x="933" y="2223"/>
                  </a:lnTo>
                  <a:lnTo>
                    <a:pt x="921" y="2248"/>
                  </a:lnTo>
                  <a:lnTo>
                    <a:pt x="918" y="2286"/>
                  </a:lnTo>
                  <a:lnTo>
                    <a:pt x="898" y="2310"/>
                  </a:lnTo>
                  <a:lnTo>
                    <a:pt x="886" y="2307"/>
                  </a:lnTo>
                  <a:lnTo>
                    <a:pt x="870" y="2302"/>
                  </a:lnTo>
                  <a:lnTo>
                    <a:pt x="879" y="2322"/>
                  </a:lnTo>
                  <a:lnTo>
                    <a:pt x="866" y="2333"/>
                  </a:lnTo>
                  <a:lnTo>
                    <a:pt x="905" y="2346"/>
                  </a:lnTo>
                  <a:lnTo>
                    <a:pt x="936" y="2373"/>
                  </a:lnTo>
                  <a:lnTo>
                    <a:pt x="993" y="2381"/>
                  </a:lnTo>
                  <a:lnTo>
                    <a:pt x="1068" y="2388"/>
                  </a:lnTo>
                  <a:lnTo>
                    <a:pt x="1116" y="2397"/>
                  </a:lnTo>
                  <a:lnTo>
                    <a:pt x="1173" y="2406"/>
                  </a:lnTo>
                  <a:lnTo>
                    <a:pt x="1236" y="2425"/>
                  </a:lnTo>
                  <a:lnTo>
                    <a:pt x="1267" y="2432"/>
                  </a:lnTo>
                  <a:lnTo>
                    <a:pt x="1291" y="2454"/>
                  </a:lnTo>
                  <a:lnTo>
                    <a:pt x="1300" y="2481"/>
                  </a:lnTo>
                  <a:lnTo>
                    <a:pt x="1303" y="2513"/>
                  </a:lnTo>
                  <a:lnTo>
                    <a:pt x="1359" y="2516"/>
                  </a:lnTo>
                  <a:lnTo>
                    <a:pt x="1381" y="2490"/>
                  </a:lnTo>
                  <a:lnTo>
                    <a:pt x="1398" y="2494"/>
                  </a:lnTo>
                  <a:lnTo>
                    <a:pt x="1402" y="2508"/>
                  </a:lnTo>
                  <a:lnTo>
                    <a:pt x="1447" y="2518"/>
                  </a:lnTo>
                  <a:lnTo>
                    <a:pt x="1470" y="2576"/>
                  </a:lnTo>
                  <a:lnTo>
                    <a:pt x="1553" y="2579"/>
                  </a:lnTo>
                  <a:lnTo>
                    <a:pt x="1580" y="2613"/>
                  </a:lnTo>
                  <a:lnTo>
                    <a:pt x="1603" y="2629"/>
                  </a:lnTo>
                  <a:lnTo>
                    <a:pt x="1630" y="2632"/>
                  </a:lnTo>
                  <a:lnTo>
                    <a:pt x="1663" y="2653"/>
                  </a:lnTo>
                  <a:lnTo>
                    <a:pt x="1700" y="2641"/>
                  </a:lnTo>
                  <a:lnTo>
                    <a:pt x="1715" y="2620"/>
                  </a:lnTo>
                  <a:lnTo>
                    <a:pt x="1733" y="2591"/>
                  </a:lnTo>
                  <a:lnTo>
                    <a:pt x="1766" y="2594"/>
                  </a:lnTo>
                  <a:lnTo>
                    <a:pt x="1781" y="2611"/>
                  </a:lnTo>
                  <a:lnTo>
                    <a:pt x="1769" y="2650"/>
                  </a:lnTo>
                  <a:lnTo>
                    <a:pt x="1832" y="2686"/>
                  </a:lnTo>
                  <a:lnTo>
                    <a:pt x="1832" y="2635"/>
                  </a:lnTo>
                  <a:lnTo>
                    <a:pt x="1832" y="2617"/>
                  </a:lnTo>
                  <a:lnTo>
                    <a:pt x="1844" y="2608"/>
                  </a:lnTo>
                  <a:lnTo>
                    <a:pt x="1862" y="2638"/>
                  </a:lnTo>
                  <a:lnTo>
                    <a:pt x="1850" y="2553"/>
                  </a:lnTo>
                  <a:lnTo>
                    <a:pt x="1868" y="2517"/>
                  </a:lnTo>
                  <a:lnTo>
                    <a:pt x="1886" y="2499"/>
                  </a:lnTo>
                  <a:lnTo>
                    <a:pt x="1910" y="2481"/>
                  </a:lnTo>
                  <a:lnTo>
                    <a:pt x="1859" y="2472"/>
                  </a:lnTo>
                  <a:lnTo>
                    <a:pt x="1832" y="2472"/>
                  </a:lnTo>
                  <a:lnTo>
                    <a:pt x="1742" y="2391"/>
                  </a:lnTo>
                  <a:lnTo>
                    <a:pt x="1700" y="2346"/>
                  </a:lnTo>
                  <a:lnTo>
                    <a:pt x="1681" y="2256"/>
                  </a:lnTo>
                  <a:lnTo>
                    <a:pt x="1672" y="2310"/>
                  </a:lnTo>
                  <a:lnTo>
                    <a:pt x="1660" y="2253"/>
                  </a:lnTo>
                  <a:lnTo>
                    <a:pt x="1606" y="2201"/>
                  </a:lnTo>
                  <a:lnTo>
                    <a:pt x="1579" y="2156"/>
                  </a:lnTo>
                  <a:lnTo>
                    <a:pt x="1588" y="2102"/>
                  </a:lnTo>
                  <a:lnTo>
                    <a:pt x="1606" y="2066"/>
                  </a:lnTo>
                  <a:lnTo>
                    <a:pt x="1624" y="2013"/>
                  </a:lnTo>
                  <a:lnTo>
                    <a:pt x="1651" y="1969"/>
                  </a:lnTo>
                  <a:lnTo>
                    <a:pt x="1651" y="1933"/>
                  </a:lnTo>
                  <a:lnTo>
                    <a:pt x="1715" y="1933"/>
                  </a:lnTo>
                  <a:lnTo>
                    <a:pt x="1650" y="1932"/>
                  </a:lnTo>
                  <a:lnTo>
                    <a:pt x="1646" y="1980"/>
                  </a:lnTo>
                  <a:lnTo>
                    <a:pt x="1614" y="2024"/>
                  </a:lnTo>
                  <a:lnTo>
                    <a:pt x="1606" y="2060"/>
                  </a:lnTo>
                  <a:lnTo>
                    <a:pt x="1588" y="2094"/>
                  </a:lnTo>
                  <a:lnTo>
                    <a:pt x="1582" y="2124"/>
                  </a:lnTo>
                  <a:lnTo>
                    <a:pt x="1580" y="2156"/>
                  </a:lnTo>
                  <a:lnTo>
                    <a:pt x="1608" y="2204"/>
                  </a:lnTo>
                  <a:lnTo>
                    <a:pt x="1638" y="2231"/>
                  </a:lnTo>
                  <a:lnTo>
                    <a:pt x="1654" y="2249"/>
                  </a:lnTo>
                  <a:lnTo>
                    <a:pt x="1668" y="2311"/>
                  </a:lnTo>
                  <a:lnTo>
                    <a:pt x="1682" y="2257"/>
                  </a:lnTo>
                  <a:lnTo>
                    <a:pt x="1668" y="2307"/>
                  </a:lnTo>
                  <a:lnTo>
                    <a:pt x="1660" y="2275"/>
                  </a:lnTo>
                  <a:lnTo>
                    <a:pt x="1656" y="2253"/>
                  </a:lnTo>
                  <a:lnTo>
                    <a:pt x="1640" y="2233"/>
                  </a:lnTo>
                  <a:lnTo>
                    <a:pt x="1624" y="2221"/>
                  </a:lnTo>
                  <a:lnTo>
                    <a:pt x="1606" y="2206"/>
                  </a:lnTo>
                  <a:lnTo>
                    <a:pt x="1598" y="2190"/>
                  </a:lnTo>
                  <a:lnTo>
                    <a:pt x="1588" y="2176"/>
                  </a:lnTo>
                  <a:lnTo>
                    <a:pt x="1582" y="2158"/>
                  </a:lnTo>
                  <a:lnTo>
                    <a:pt x="1582" y="2146"/>
                  </a:lnTo>
                  <a:lnTo>
                    <a:pt x="1584" y="2122"/>
                  </a:lnTo>
                  <a:lnTo>
                    <a:pt x="1598" y="2082"/>
                  </a:lnTo>
                  <a:lnTo>
                    <a:pt x="1610" y="2058"/>
                  </a:lnTo>
                  <a:lnTo>
                    <a:pt x="1612" y="2038"/>
                  </a:lnTo>
                  <a:lnTo>
                    <a:pt x="1620" y="2020"/>
                  </a:lnTo>
                  <a:lnTo>
                    <a:pt x="1632" y="2002"/>
                  </a:lnTo>
                  <a:lnTo>
                    <a:pt x="1642" y="1986"/>
                  </a:lnTo>
                  <a:lnTo>
                    <a:pt x="1650" y="1968"/>
                  </a:lnTo>
                  <a:lnTo>
                    <a:pt x="1650" y="1946"/>
                  </a:lnTo>
                  <a:lnTo>
                    <a:pt x="1654" y="1932"/>
                  </a:lnTo>
                  <a:lnTo>
                    <a:pt x="1686" y="1934"/>
                  </a:lnTo>
                  <a:lnTo>
                    <a:pt x="1715" y="1932"/>
                  </a:lnTo>
                  <a:lnTo>
                    <a:pt x="1739" y="1906"/>
                  </a:lnTo>
                  <a:lnTo>
                    <a:pt x="1755" y="1886"/>
                  </a:lnTo>
                  <a:lnTo>
                    <a:pt x="1775" y="1872"/>
                  </a:lnTo>
                  <a:lnTo>
                    <a:pt x="1743" y="1830"/>
                  </a:lnTo>
                  <a:lnTo>
                    <a:pt x="1709" y="1788"/>
                  </a:lnTo>
                  <a:lnTo>
                    <a:pt x="1709" y="1721"/>
                  </a:lnTo>
                  <a:lnTo>
                    <a:pt x="1775" y="1685"/>
                  </a:lnTo>
                  <a:lnTo>
                    <a:pt x="1853" y="1661"/>
                  </a:lnTo>
                  <a:lnTo>
                    <a:pt x="1919" y="1625"/>
                  </a:lnTo>
                  <a:lnTo>
                    <a:pt x="1925" y="1583"/>
                  </a:lnTo>
                  <a:lnTo>
                    <a:pt x="1853" y="1529"/>
                  </a:lnTo>
                  <a:lnTo>
                    <a:pt x="1781" y="1457"/>
                  </a:lnTo>
                  <a:lnTo>
                    <a:pt x="1727" y="1415"/>
                  </a:lnTo>
                  <a:lnTo>
                    <a:pt x="1733" y="1313"/>
                  </a:lnTo>
                  <a:lnTo>
                    <a:pt x="1630" y="1216"/>
                  </a:lnTo>
                  <a:lnTo>
                    <a:pt x="1528" y="1078"/>
                  </a:lnTo>
                  <a:lnTo>
                    <a:pt x="1450" y="934"/>
                  </a:lnTo>
                  <a:lnTo>
                    <a:pt x="1402" y="808"/>
                  </a:lnTo>
                  <a:lnTo>
                    <a:pt x="1342" y="663"/>
                  </a:lnTo>
                  <a:lnTo>
                    <a:pt x="1306" y="531"/>
                  </a:lnTo>
                  <a:lnTo>
                    <a:pt x="1318" y="411"/>
                  </a:lnTo>
                  <a:lnTo>
                    <a:pt x="1348" y="303"/>
                  </a:lnTo>
                  <a:lnTo>
                    <a:pt x="1360" y="176"/>
                  </a:lnTo>
                  <a:lnTo>
                    <a:pt x="1348" y="92"/>
                  </a:lnTo>
                  <a:lnTo>
                    <a:pt x="1280" y="64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8"/>
            <p:cNvSpPr>
              <a:spLocks/>
            </p:cNvSpPr>
            <p:nvPr/>
          </p:nvSpPr>
          <p:spPr bwMode="auto">
            <a:xfrm>
              <a:off x="621" y="3132"/>
              <a:ext cx="328" cy="427"/>
            </a:xfrm>
            <a:custGeom>
              <a:avLst/>
              <a:gdLst>
                <a:gd name="T0" fmla="*/ 4873 w 307"/>
                <a:gd name="T1" fmla="*/ 0 h 436"/>
                <a:gd name="T2" fmla="*/ 5277 w 307"/>
                <a:gd name="T3" fmla="*/ 24 h 436"/>
                <a:gd name="T4" fmla="*/ 5746 w 307"/>
                <a:gd name="T5" fmla="*/ 24 h 436"/>
                <a:gd name="T6" fmla="*/ 7008 w 307"/>
                <a:gd name="T7" fmla="*/ 24 h 436"/>
                <a:gd name="T8" fmla="*/ 7641 w 307"/>
                <a:gd name="T9" fmla="*/ 24 h 436"/>
                <a:gd name="T10" fmla="*/ 8164 w 307"/>
                <a:gd name="T11" fmla="*/ 30 h 436"/>
                <a:gd name="T12" fmla="*/ 8292 w 307"/>
                <a:gd name="T13" fmla="*/ 37 h 436"/>
                <a:gd name="T14" fmla="*/ 6792 w 307"/>
                <a:gd name="T15" fmla="*/ 48 h 436"/>
                <a:gd name="T16" fmla="*/ 6357 w 307"/>
                <a:gd name="T17" fmla="*/ 61 h 436"/>
                <a:gd name="T18" fmla="*/ 5942 w 307"/>
                <a:gd name="T19" fmla="*/ 71 h 436"/>
                <a:gd name="T20" fmla="*/ 5576 w 307"/>
                <a:gd name="T21" fmla="*/ 83 h 436"/>
                <a:gd name="T22" fmla="*/ 4885 w 307"/>
                <a:gd name="T23" fmla="*/ 81 h 436"/>
                <a:gd name="T24" fmla="*/ 4809 w 307"/>
                <a:gd name="T25" fmla="*/ 93 h 436"/>
                <a:gd name="T26" fmla="*/ 4878 w 307"/>
                <a:gd name="T27" fmla="*/ 103 h 436"/>
                <a:gd name="T28" fmla="*/ 4269 w 307"/>
                <a:gd name="T29" fmla="*/ 111 h 436"/>
                <a:gd name="T30" fmla="*/ 4174 w 307"/>
                <a:gd name="T31" fmla="*/ 124 h 436"/>
                <a:gd name="T32" fmla="*/ 4274 w 307"/>
                <a:gd name="T33" fmla="*/ 133 h 436"/>
                <a:gd name="T34" fmla="*/ 3152 w 307"/>
                <a:gd name="T35" fmla="*/ 141 h 436"/>
                <a:gd name="T36" fmla="*/ 3150 w 307"/>
                <a:gd name="T37" fmla="*/ 153 h 436"/>
                <a:gd name="T38" fmla="*/ 1604 w 307"/>
                <a:gd name="T39" fmla="*/ 154 h 436"/>
                <a:gd name="T40" fmla="*/ 511 w 307"/>
                <a:gd name="T41" fmla="*/ 144 h 436"/>
                <a:gd name="T42" fmla="*/ 0 w 307"/>
                <a:gd name="T43" fmla="*/ 141 h 436"/>
                <a:gd name="T44" fmla="*/ 623 w 307"/>
                <a:gd name="T45" fmla="*/ 127 h 436"/>
                <a:gd name="T46" fmla="*/ 1300 w 307"/>
                <a:gd name="T47" fmla="*/ 111 h 436"/>
                <a:gd name="T48" fmla="*/ 1208 w 307"/>
                <a:gd name="T49" fmla="*/ 103 h 436"/>
                <a:gd name="T50" fmla="*/ 813 w 307"/>
                <a:gd name="T51" fmla="*/ 97 h 436"/>
                <a:gd name="T52" fmla="*/ 1423 w 307"/>
                <a:gd name="T53" fmla="*/ 91 h 436"/>
                <a:gd name="T54" fmla="*/ 623 w 307"/>
                <a:gd name="T55" fmla="*/ 92 h 436"/>
                <a:gd name="T56" fmla="*/ 813 w 307"/>
                <a:gd name="T57" fmla="*/ 80 h 436"/>
                <a:gd name="T58" fmla="*/ 1131 w 307"/>
                <a:gd name="T59" fmla="*/ 70 h 436"/>
                <a:gd name="T60" fmla="*/ 1423 w 307"/>
                <a:gd name="T61" fmla="*/ 66 h 436"/>
                <a:gd name="T62" fmla="*/ 2233 w 307"/>
                <a:gd name="T63" fmla="*/ 61 h 436"/>
                <a:gd name="T64" fmla="*/ 3321 w 307"/>
                <a:gd name="T65" fmla="*/ 43 h 436"/>
                <a:gd name="T66" fmla="*/ 3744 w 307"/>
                <a:gd name="T67" fmla="*/ 25 h 436"/>
                <a:gd name="T68" fmla="*/ 4032 w 307"/>
                <a:gd name="T69" fmla="*/ 24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07" h="436">
                  <a:moveTo>
                    <a:pt x="155" y="4"/>
                  </a:moveTo>
                  <a:lnTo>
                    <a:pt x="177" y="0"/>
                  </a:lnTo>
                  <a:lnTo>
                    <a:pt x="192" y="17"/>
                  </a:lnTo>
                  <a:lnTo>
                    <a:pt x="194" y="37"/>
                  </a:lnTo>
                  <a:lnTo>
                    <a:pt x="200" y="41"/>
                  </a:lnTo>
                  <a:lnTo>
                    <a:pt x="211" y="38"/>
                  </a:lnTo>
                  <a:lnTo>
                    <a:pt x="246" y="52"/>
                  </a:lnTo>
                  <a:lnTo>
                    <a:pt x="256" y="45"/>
                  </a:lnTo>
                  <a:lnTo>
                    <a:pt x="271" y="44"/>
                  </a:lnTo>
                  <a:lnTo>
                    <a:pt x="280" y="56"/>
                  </a:lnTo>
                  <a:lnTo>
                    <a:pt x="288" y="76"/>
                  </a:lnTo>
                  <a:lnTo>
                    <a:pt x="299" y="89"/>
                  </a:lnTo>
                  <a:lnTo>
                    <a:pt x="307" y="96"/>
                  </a:lnTo>
                  <a:lnTo>
                    <a:pt x="304" y="103"/>
                  </a:lnTo>
                  <a:lnTo>
                    <a:pt x="278" y="110"/>
                  </a:lnTo>
                  <a:lnTo>
                    <a:pt x="248" y="126"/>
                  </a:lnTo>
                  <a:lnTo>
                    <a:pt x="249" y="153"/>
                  </a:lnTo>
                  <a:lnTo>
                    <a:pt x="232" y="167"/>
                  </a:lnTo>
                  <a:lnTo>
                    <a:pt x="218" y="179"/>
                  </a:lnTo>
                  <a:lnTo>
                    <a:pt x="216" y="205"/>
                  </a:lnTo>
                  <a:lnTo>
                    <a:pt x="216" y="222"/>
                  </a:lnTo>
                  <a:lnTo>
                    <a:pt x="205" y="234"/>
                  </a:lnTo>
                  <a:lnTo>
                    <a:pt x="196" y="222"/>
                  </a:lnTo>
                  <a:lnTo>
                    <a:pt x="180" y="227"/>
                  </a:lnTo>
                  <a:lnTo>
                    <a:pt x="178" y="235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78" y="286"/>
                  </a:lnTo>
                  <a:lnTo>
                    <a:pt x="168" y="296"/>
                  </a:lnTo>
                  <a:lnTo>
                    <a:pt x="155" y="313"/>
                  </a:lnTo>
                  <a:lnTo>
                    <a:pt x="149" y="327"/>
                  </a:lnTo>
                  <a:lnTo>
                    <a:pt x="152" y="353"/>
                  </a:lnTo>
                  <a:lnTo>
                    <a:pt x="163" y="368"/>
                  </a:lnTo>
                  <a:lnTo>
                    <a:pt x="156" y="377"/>
                  </a:lnTo>
                  <a:lnTo>
                    <a:pt x="127" y="386"/>
                  </a:lnTo>
                  <a:lnTo>
                    <a:pt x="116" y="398"/>
                  </a:lnTo>
                  <a:lnTo>
                    <a:pt x="115" y="410"/>
                  </a:lnTo>
                  <a:lnTo>
                    <a:pt x="115" y="432"/>
                  </a:lnTo>
                  <a:lnTo>
                    <a:pt x="82" y="432"/>
                  </a:lnTo>
                  <a:lnTo>
                    <a:pt x="59" y="436"/>
                  </a:lnTo>
                  <a:lnTo>
                    <a:pt x="33" y="406"/>
                  </a:lnTo>
                  <a:lnTo>
                    <a:pt x="19" y="406"/>
                  </a:lnTo>
                  <a:lnTo>
                    <a:pt x="7" y="406"/>
                  </a:lnTo>
                  <a:lnTo>
                    <a:pt x="0" y="395"/>
                  </a:lnTo>
                  <a:lnTo>
                    <a:pt x="7" y="383"/>
                  </a:lnTo>
                  <a:lnTo>
                    <a:pt x="22" y="361"/>
                  </a:lnTo>
                  <a:lnTo>
                    <a:pt x="30" y="339"/>
                  </a:lnTo>
                  <a:lnTo>
                    <a:pt x="48" y="313"/>
                  </a:lnTo>
                  <a:lnTo>
                    <a:pt x="52" y="298"/>
                  </a:lnTo>
                  <a:lnTo>
                    <a:pt x="44" y="287"/>
                  </a:lnTo>
                  <a:lnTo>
                    <a:pt x="33" y="277"/>
                  </a:lnTo>
                  <a:lnTo>
                    <a:pt x="30" y="271"/>
                  </a:lnTo>
                  <a:lnTo>
                    <a:pt x="44" y="267"/>
                  </a:lnTo>
                  <a:lnTo>
                    <a:pt x="52" y="252"/>
                  </a:lnTo>
                  <a:lnTo>
                    <a:pt x="37" y="248"/>
                  </a:lnTo>
                  <a:lnTo>
                    <a:pt x="22" y="256"/>
                  </a:lnTo>
                  <a:lnTo>
                    <a:pt x="22" y="237"/>
                  </a:lnTo>
                  <a:lnTo>
                    <a:pt x="30" y="226"/>
                  </a:lnTo>
                  <a:lnTo>
                    <a:pt x="37" y="215"/>
                  </a:lnTo>
                  <a:lnTo>
                    <a:pt x="41" y="200"/>
                  </a:lnTo>
                  <a:lnTo>
                    <a:pt x="44" y="189"/>
                  </a:lnTo>
                  <a:lnTo>
                    <a:pt x="52" y="186"/>
                  </a:lnTo>
                  <a:lnTo>
                    <a:pt x="63" y="193"/>
                  </a:lnTo>
                  <a:lnTo>
                    <a:pt x="82" y="167"/>
                  </a:lnTo>
                  <a:lnTo>
                    <a:pt x="93" y="149"/>
                  </a:lnTo>
                  <a:lnTo>
                    <a:pt x="122" y="115"/>
                  </a:lnTo>
                  <a:lnTo>
                    <a:pt x="122" y="101"/>
                  </a:lnTo>
                  <a:lnTo>
                    <a:pt x="137" y="78"/>
                  </a:lnTo>
                  <a:lnTo>
                    <a:pt x="141" y="52"/>
                  </a:lnTo>
                  <a:lnTo>
                    <a:pt x="148" y="38"/>
                  </a:lnTo>
                  <a:lnTo>
                    <a:pt x="155" y="4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0" name="Group 9"/>
            <p:cNvGrpSpPr>
              <a:grpSpLocks/>
            </p:cNvGrpSpPr>
            <p:nvPr/>
          </p:nvGrpSpPr>
          <p:grpSpPr bwMode="auto">
            <a:xfrm>
              <a:off x="744" y="2997"/>
              <a:ext cx="899" cy="704"/>
              <a:chOff x="678" y="2613"/>
              <a:chExt cx="842" cy="719"/>
            </a:xfrm>
          </p:grpSpPr>
          <p:sp>
            <p:nvSpPr>
              <p:cNvPr id="275" name="Freeform 10"/>
              <p:cNvSpPr>
                <a:spLocks/>
              </p:cNvSpPr>
              <p:nvPr/>
            </p:nvSpPr>
            <p:spPr bwMode="auto">
              <a:xfrm>
                <a:off x="678" y="2613"/>
                <a:ext cx="811" cy="719"/>
              </a:xfrm>
              <a:custGeom>
                <a:avLst/>
                <a:gdLst>
                  <a:gd name="T0" fmla="*/ 37 w 811"/>
                  <a:gd name="T1" fmla="*/ 131 h 719"/>
                  <a:gd name="T2" fmla="*/ 63 w 811"/>
                  <a:gd name="T3" fmla="*/ 79 h 719"/>
                  <a:gd name="T4" fmla="*/ 56 w 811"/>
                  <a:gd name="T5" fmla="*/ 60 h 719"/>
                  <a:gd name="T6" fmla="*/ 44 w 811"/>
                  <a:gd name="T7" fmla="*/ 42 h 719"/>
                  <a:gd name="T8" fmla="*/ 89 w 811"/>
                  <a:gd name="T9" fmla="*/ 19 h 719"/>
                  <a:gd name="T10" fmla="*/ 122 w 811"/>
                  <a:gd name="T11" fmla="*/ 11 h 719"/>
                  <a:gd name="T12" fmla="*/ 157 w 811"/>
                  <a:gd name="T13" fmla="*/ 4 h 719"/>
                  <a:gd name="T14" fmla="*/ 223 w 811"/>
                  <a:gd name="T15" fmla="*/ 57 h 719"/>
                  <a:gd name="T16" fmla="*/ 270 w 811"/>
                  <a:gd name="T17" fmla="*/ 60 h 719"/>
                  <a:gd name="T18" fmla="*/ 399 w 811"/>
                  <a:gd name="T19" fmla="*/ 120 h 719"/>
                  <a:gd name="T20" fmla="*/ 454 w 811"/>
                  <a:gd name="T21" fmla="*/ 134 h 719"/>
                  <a:gd name="T22" fmla="*/ 492 w 811"/>
                  <a:gd name="T23" fmla="*/ 164 h 719"/>
                  <a:gd name="T24" fmla="*/ 529 w 811"/>
                  <a:gd name="T25" fmla="*/ 168 h 719"/>
                  <a:gd name="T26" fmla="*/ 529 w 811"/>
                  <a:gd name="T27" fmla="*/ 186 h 719"/>
                  <a:gd name="T28" fmla="*/ 588 w 811"/>
                  <a:gd name="T29" fmla="*/ 242 h 719"/>
                  <a:gd name="T30" fmla="*/ 636 w 811"/>
                  <a:gd name="T31" fmla="*/ 264 h 719"/>
                  <a:gd name="T32" fmla="*/ 711 w 811"/>
                  <a:gd name="T33" fmla="*/ 286 h 719"/>
                  <a:gd name="T34" fmla="*/ 726 w 811"/>
                  <a:gd name="T35" fmla="*/ 312 h 719"/>
                  <a:gd name="T36" fmla="*/ 755 w 811"/>
                  <a:gd name="T37" fmla="*/ 323 h 719"/>
                  <a:gd name="T38" fmla="*/ 785 w 811"/>
                  <a:gd name="T39" fmla="*/ 323 h 719"/>
                  <a:gd name="T40" fmla="*/ 804 w 811"/>
                  <a:gd name="T41" fmla="*/ 323 h 719"/>
                  <a:gd name="T42" fmla="*/ 811 w 811"/>
                  <a:gd name="T43" fmla="*/ 357 h 719"/>
                  <a:gd name="T44" fmla="*/ 741 w 811"/>
                  <a:gd name="T45" fmla="*/ 411 h 719"/>
                  <a:gd name="T46" fmla="*/ 640 w 811"/>
                  <a:gd name="T47" fmla="*/ 429 h 719"/>
                  <a:gd name="T48" fmla="*/ 614 w 811"/>
                  <a:gd name="T49" fmla="*/ 455 h 719"/>
                  <a:gd name="T50" fmla="*/ 584 w 811"/>
                  <a:gd name="T51" fmla="*/ 466 h 719"/>
                  <a:gd name="T52" fmla="*/ 554 w 811"/>
                  <a:gd name="T53" fmla="*/ 499 h 719"/>
                  <a:gd name="T54" fmla="*/ 521 w 811"/>
                  <a:gd name="T55" fmla="*/ 522 h 719"/>
                  <a:gd name="T56" fmla="*/ 532 w 811"/>
                  <a:gd name="T57" fmla="*/ 563 h 719"/>
                  <a:gd name="T58" fmla="*/ 536 w 811"/>
                  <a:gd name="T59" fmla="*/ 593 h 719"/>
                  <a:gd name="T60" fmla="*/ 517 w 811"/>
                  <a:gd name="T61" fmla="*/ 604 h 719"/>
                  <a:gd name="T62" fmla="*/ 466 w 811"/>
                  <a:gd name="T63" fmla="*/ 649 h 719"/>
                  <a:gd name="T64" fmla="*/ 447 w 811"/>
                  <a:gd name="T65" fmla="*/ 667 h 719"/>
                  <a:gd name="T66" fmla="*/ 414 w 811"/>
                  <a:gd name="T67" fmla="*/ 678 h 719"/>
                  <a:gd name="T68" fmla="*/ 380 w 811"/>
                  <a:gd name="T69" fmla="*/ 686 h 719"/>
                  <a:gd name="T70" fmla="*/ 362 w 811"/>
                  <a:gd name="T71" fmla="*/ 708 h 719"/>
                  <a:gd name="T72" fmla="*/ 332 w 811"/>
                  <a:gd name="T73" fmla="*/ 715 h 719"/>
                  <a:gd name="T74" fmla="*/ 273 w 811"/>
                  <a:gd name="T75" fmla="*/ 708 h 719"/>
                  <a:gd name="T76" fmla="*/ 182 w 811"/>
                  <a:gd name="T77" fmla="*/ 678 h 719"/>
                  <a:gd name="T78" fmla="*/ 137 w 811"/>
                  <a:gd name="T79" fmla="*/ 697 h 719"/>
                  <a:gd name="T80" fmla="*/ 96 w 811"/>
                  <a:gd name="T81" fmla="*/ 712 h 719"/>
                  <a:gd name="T82" fmla="*/ 44 w 811"/>
                  <a:gd name="T83" fmla="*/ 675 h 719"/>
                  <a:gd name="T84" fmla="*/ 26 w 811"/>
                  <a:gd name="T85" fmla="*/ 589 h 719"/>
                  <a:gd name="T86" fmla="*/ 0 w 811"/>
                  <a:gd name="T87" fmla="*/ 560 h 719"/>
                  <a:gd name="T88" fmla="*/ 11 w 811"/>
                  <a:gd name="T89" fmla="*/ 525 h 719"/>
                  <a:gd name="T90" fmla="*/ 48 w 811"/>
                  <a:gd name="T91" fmla="*/ 507 h 719"/>
                  <a:gd name="T92" fmla="*/ 33 w 811"/>
                  <a:gd name="T93" fmla="*/ 466 h 719"/>
                  <a:gd name="T94" fmla="*/ 67 w 811"/>
                  <a:gd name="T95" fmla="*/ 422 h 719"/>
                  <a:gd name="T96" fmla="*/ 59 w 811"/>
                  <a:gd name="T97" fmla="*/ 390 h 719"/>
                  <a:gd name="T98" fmla="*/ 70 w 811"/>
                  <a:gd name="T99" fmla="*/ 361 h 719"/>
                  <a:gd name="T100" fmla="*/ 89 w 811"/>
                  <a:gd name="T101" fmla="*/ 372 h 719"/>
                  <a:gd name="T102" fmla="*/ 104 w 811"/>
                  <a:gd name="T103" fmla="*/ 316 h 719"/>
                  <a:gd name="T104" fmla="*/ 133 w 811"/>
                  <a:gd name="T105" fmla="*/ 275 h 719"/>
                  <a:gd name="T106" fmla="*/ 164 w 811"/>
                  <a:gd name="T107" fmla="*/ 246 h 719"/>
                  <a:gd name="T108" fmla="*/ 194 w 811"/>
                  <a:gd name="T109" fmla="*/ 234 h 719"/>
                  <a:gd name="T110" fmla="*/ 160 w 811"/>
                  <a:gd name="T111" fmla="*/ 186 h 719"/>
                  <a:gd name="T112" fmla="*/ 130 w 811"/>
                  <a:gd name="T113" fmla="*/ 190 h 719"/>
                  <a:gd name="T114" fmla="*/ 93 w 811"/>
                  <a:gd name="T115" fmla="*/ 175 h 719"/>
                  <a:gd name="T116" fmla="*/ 78 w 811"/>
                  <a:gd name="T117" fmla="*/ 171 h 719"/>
                  <a:gd name="T118" fmla="*/ 67 w 811"/>
                  <a:gd name="T119" fmla="*/ 142 h 719"/>
                  <a:gd name="T120" fmla="*/ 41 w 811"/>
                  <a:gd name="T121" fmla="*/ 142 h 7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11" h="719">
                    <a:moveTo>
                      <a:pt x="41" y="142"/>
                    </a:moveTo>
                    <a:lnTo>
                      <a:pt x="37" y="131"/>
                    </a:lnTo>
                    <a:lnTo>
                      <a:pt x="41" y="116"/>
                    </a:lnTo>
                    <a:lnTo>
                      <a:pt x="63" y="79"/>
                    </a:lnTo>
                    <a:lnTo>
                      <a:pt x="52" y="71"/>
                    </a:lnTo>
                    <a:lnTo>
                      <a:pt x="56" y="60"/>
                    </a:lnTo>
                    <a:lnTo>
                      <a:pt x="44" y="57"/>
                    </a:lnTo>
                    <a:lnTo>
                      <a:pt x="44" y="42"/>
                    </a:lnTo>
                    <a:lnTo>
                      <a:pt x="52" y="30"/>
                    </a:lnTo>
                    <a:lnTo>
                      <a:pt x="89" y="19"/>
                    </a:lnTo>
                    <a:lnTo>
                      <a:pt x="119" y="22"/>
                    </a:lnTo>
                    <a:lnTo>
                      <a:pt x="122" y="11"/>
                    </a:lnTo>
                    <a:lnTo>
                      <a:pt x="145" y="0"/>
                    </a:lnTo>
                    <a:lnTo>
                      <a:pt x="157" y="4"/>
                    </a:lnTo>
                    <a:lnTo>
                      <a:pt x="182" y="37"/>
                    </a:lnTo>
                    <a:lnTo>
                      <a:pt x="223" y="57"/>
                    </a:lnTo>
                    <a:lnTo>
                      <a:pt x="260" y="57"/>
                    </a:lnTo>
                    <a:lnTo>
                      <a:pt x="270" y="60"/>
                    </a:lnTo>
                    <a:lnTo>
                      <a:pt x="369" y="116"/>
                    </a:lnTo>
                    <a:lnTo>
                      <a:pt x="399" y="120"/>
                    </a:lnTo>
                    <a:lnTo>
                      <a:pt x="421" y="142"/>
                    </a:lnTo>
                    <a:lnTo>
                      <a:pt x="454" y="134"/>
                    </a:lnTo>
                    <a:lnTo>
                      <a:pt x="473" y="146"/>
                    </a:lnTo>
                    <a:lnTo>
                      <a:pt x="492" y="164"/>
                    </a:lnTo>
                    <a:lnTo>
                      <a:pt x="514" y="164"/>
                    </a:lnTo>
                    <a:lnTo>
                      <a:pt x="529" y="168"/>
                    </a:lnTo>
                    <a:lnTo>
                      <a:pt x="536" y="175"/>
                    </a:lnTo>
                    <a:lnTo>
                      <a:pt x="529" y="186"/>
                    </a:lnTo>
                    <a:lnTo>
                      <a:pt x="529" y="201"/>
                    </a:lnTo>
                    <a:lnTo>
                      <a:pt x="588" y="242"/>
                    </a:lnTo>
                    <a:lnTo>
                      <a:pt x="621" y="268"/>
                    </a:lnTo>
                    <a:lnTo>
                      <a:pt x="636" y="264"/>
                    </a:lnTo>
                    <a:lnTo>
                      <a:pt x="654" y="260"/>
                    </a:lnTo>
                    <a:lnTo>
                      <a:pt x="711" y="286"/>
                    </a:lnTo>
                    <a:lnTo>
                      <a:pt x="718" y="305"/>
                    </a:lnTo>
                    <a:lnTo>
                      <a:pt x="726" y="312"/>
                    </a:lnTo>
                    <a:lnTo>
                      <a:pt x="744" y="316"/>
                    </a:lnTo>
                    <a:lnTo>
                      <a:pt x="755" y="323"/>
                    </a:lnTo>
                    <a:lnTo>
                      <a:pt x="770" y="323"/>
                    </a:lnTo>
                    <a:lnTo>
                      <a:pt x="785" y="323"/>
                    </a:lnTo>
                    <a:lnTo>
                      <a:pt x="800" y="327"/>
                    </a:lnTo>
                    <a:lnTo>
                      <a:pt x="804" y="323"/>
                    </a:lnTo>
                    <a:lnTo>
                      <a:pt x="811" y="338"/>
                    </a:lnTo>
                    <a:lnTo>
                      <a:pt x="811" y="357"/>
                    </a:lnTo>
                    <a:lnTo>
                      <a:pt x="800" y="368"/>
                    </a:lnTo>
                    <a:lnTo>
                      <a:pt x="741" y="411"/>
                    </a:lnTo>
                    <a:lnTo>
                      <a:pt x="715" y="411"/>
                    </a:lnTo>
                    <a:lnTo>
                      <a:pt x="640" y="429"/>
                    </a:lnTo>
                    <a:lnTo>
                      <a:pt x="614" y="433"/>
                    </a:lnTo>
                    <a:lnTo>
                      <a:pt x="614" y="455"/>
                    </a:lnTo>
                    <a:lnTo>
                      <a:pt x="599" y="455"/>
                    </a:lnTo>
                    <a:lnTo>
                      <a:pt x="584" y="466"/>
                    </a:lnTo>
                    <a:lnTo>
                      <a:pt x="569" y="485"/>
                    </a:lnTo>
                    <a:lnTo>
                      <a:pt x="554" y="499"/>
                    </a:lnTo>
                    <a:lnTo>
                      <a:pt x="536" y="503"/>
                    </a:lnTo>
                    <a:lnTo>
                      <a:pt x="521" y="522"/>
                    </a:lnTo>
                    <a:lnTo>
                      <a:pt x="521" y="549"/>
                    </a:lnTo>
                    <a:lnTo>
                      <a:pt x="532" y="563"/>
                    </a:lnTo>
                    <a:lnTo>
                      <a:pt x="536" y="574"/>
                    </a:lnTo>
                    <a:lnTo>
                      <a:pt x="536" y="593"/>
                    </a:lnTo>
                    <a:lnTo>
                      <a:pt x="532" y="600"/>
                    </a:lnTo>
                    <a:lnTo>
                      <a:pt x="517" y="604"/>
                    </a:lnTo>
                    <a:lnTo>
                      <a:pt x="495" y="623"/>
                    </a:lnTo>
                    <a:lnTo>
                      <a:pt x="466" y="649"/>
                    </a:lnTo>
                    <a:lnTo>
                      <a:pt x="454" y="660"/>
                    </a:lnTo>
                    <a:lnTo>
                      <a:pt x="447" y="667"/>
                    </a:lnTo>
                    <a:lnTo>
                      <a:pt x="447" y="678"/>
                    </a:lnTo>
                    <a:lnTo>
                      <a:pt x="414" y="678"/>
                    </a:lnTo>
                    <a:lnTo>
                      <a:pt x="395" y="682"/>
                    </a:lnTo>
                    <a:lnTo>
                      <a:pt x="380" y="686"/>
                    </a:lnTo>
                    <a:lnTo>
                      <a:pt x="373" y="693"/>
                    </a:lnTo>
                    <a:lnTo>
                      <a:pt x="362" y="708"/>
                    </a:lnTo>
                    <a:lnTo>
                      <a:pt x="343" y="715"/>
                    </a:lnTo>
                    <a:lnTo>
                      <a:pt x="332" y="715"/>
                    </a:lnTo>
                    <a:lnTo>
                      <a:pt x="310" y="712"/>
                    </a:lnTo>
                    <a:lnTo>
                      <a:pt x="273" y="708"/>
                    </a:lnTo>
                    <a:lnTo>
                      <a:pt x="208" y="682"/>
                    </a:lnTo>
                    <a:lnTo>
                      <a:pt x="182" y="678"/>
                    </a:lnTo>
                    <a:lnTo>
                      <a:pt x="157" y="686"/>
                    </a:lnTo>
                    <a:lnTo>
                      <a:pt x="137" y="697"/>
                    </a:lnTo>
                    <a:lnTo>
                      <a:pt x="115" y="700"/>
                    </a:lnTo>
                    <a:lnTo>
                      <a:pt x="96" y="712"/>
                    </a:lnTo>
                    <a:lnTo>
                      <a:pt x="85" y="719"/>
                    </a:lnTo>
                    <a:lnTo>
                      <a:pt x="44" y="675"/>
                    </a:lnTo>
                    <a:lnTo>
                      <a:pt x="44" y="612"/>
                    </a:lnTo>
                    <a:lnTo>
                      <a:pt x="26" y="589"/>
                    </a:lnTo>
                    <a:lnTo>
                      <a:pt x="4" y="571"/>
                    </a:lnTo>
                    <a:lnTo>
                      <a:pt x="0" y="560"/>
                    </a:lnTo>
                    <a:lnTo>
                      <a:pt x="0" y="537"/>
                    </a:lnTo>
                    <a:lnTo>
                      <a:pt x="11" y="525"/>
                    </a:lnTo>
                    <a:lnTo>
                      <a:pt x="41" y="514"/>
                    </a:lnTo>
                    <a:lnTo>
                      <a:pt x="48" y="507"/>
                    </a:lnTo>
                    <a:lnTo>
                      <a:pt x="37" y="492"/>
                    </a:lnTo>
                    <a:lnTo>
                      <a:pt x="33" y="466"/>
                    </a:lnTo>
                    <a:lnTo>
                      <a:pt x="44" y="444"/>
                    </a:lnTo>
                    <a:lnTo>
                      <a:pt x="67" y="422"/>
                    </a:lnTo>
                    <a:lnTo>
                      <a:pt x="67" y="405"/>
                    </a:lnTo>
                    <a:lnTo>
                      <a:pt x="59" y="390"/>
                    </a:lnTo>
                    <a:lnTo>
                      <a:pt x="67" y="364"/>
                    </a:lnTo>
                    <a:lnTo>
                      <a:pt x="70" y="361"/>
                    </a:lnTo>
                    <a:lnTo>
                      <a:pt x="81" y="361"/>
                    </a:lnTo>
                    <a:lnTo>
                      <a:pt x="89" y="372"/>
                    </a:lnTo>
                    <a:lnTo>
                      <a:pt x="100" y="357"/>
                    </a:lnTo>
                    <a:lnTo>
                      <a:pt x="104" y="316"/>
                    </a:lnTo>
                    <a:lnTo>
                      <a:pt x="133" y="290"/>
                    </a:lnTo>
                    <a:lnTo>
                      <a:pt x="133" y="275"/>
                    </a:lnTo>
                    <a:lnTo>
                      <a:pt x="133" y="264"/>
                    </a:lnTo>
                    <a:lnTo>
                      <a:pt x="164" y="246"/>
                    </a:lnTo>
                    <a:lnTo>
                      <a:pt x="186" y="242"/>
                    </a:lnTo>
                    <a:lnTo>
                      <a:pt x="194" y="234"/>
                    </a:lnTo>
                    <a:lnTo>
                      <a:pt x="175" y="216"/>
                    </a:lnTo>
                    <a:lnTo>
                      <a:pt x="160" y="186"/>
                    </a:lnTo>
                    <a:lnTo>
                      <a:pt x="153" y="179"/>
                    </a:lnTo>
                    <a:lnTo>
                      <a:pt x="130" y="190"/>
                    </a:lnTo>
                    <a:lnTo>
                      <a:pt x="115" y="183"/>
                    </a:lnTo>
                    <a:lnTo>
                      <a:pt x="93" y="175"/>
                    </a:lnTo>
                    <a:lnTo>
                      <a:pt x="85" y="179"/>
                    </a:lnTo>
                    <a:lnTo>
                      <a:pt x="78" y="171"/>
                    </a:lnTo>
                    <a:lnTo>
                      <a:pt x="78" y="157"/>
                    </a:lnTo>
                    <a:lnTo>
                      <a:pt x="67" y="142"/>
                    </a:lnTo>
                    <a:lnTo>
                      <a:pt x="59" y="138"/>
                    </a:lnTo>
                    <a:lnTo>
                      <a:pt x="41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1"/>
              <p:cNvSpPr>
                <a:spLocks/>
              </p:cNvSpPr>
              <p:nvPr/>
            </p:nvSpPr>
            <p:spPr bwMode="auto">
              <a:xfrm>
                <a:off x="1295" y="3210"/>
                <a:ext cx="31" cy="22"/>
              </a:xfrm>
              <a:custGeom>
                <a:avLst/>
                <a:gdLst>
                  <a:gd name="T0" fmla="*/ 31 w 31"/>
                  <a:gd name="T1" fmla="*/ 0 h 22"/>
                  <a:gd name="T2" fmla="*/ 16 w 31"/>
                  <a:gd name="T3" fmla="*/ 0 h 22"/>
                  <a:gd name="T4" fmla="*/ 0 w 31"/>
                  <a:gd name="T5" fmla="*/ 15 h 22"/>
                  <a:gd name="T6" fmla="*/ 8 w 31"/>
                  <a:gd name="T7" fmla="*/ 22 h 22"/>
                  <a:gd name="T8" fmla="*/ 23 w 31"/>
                  <a:gd name="T9" fmla="*/ 22 h 22"/>
                  <a:gd name="T10" fmla="*/ 31 w 31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22">
                    <a:moveTo>
                      <a:pt x="31" y="0"/>
                    </a:moveTo>
                    <a:lnTo>
                      <a:pt x="16" y="0"/>
                    </a:lnTo>
                    <a:lnTo>
                      <a:pt x="0" y="15"/>
                    </a:lnTo>
                    <a:lnTo>
                      <a:pt x="8" y="22"/>
                    </a:lnTo>
                    <a:lnTo>
                      <a:pt x="23" y="2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12"/>
              <p:cNvSpPr>
                <a:spLocks/>
              </p:cNvSpPr>
              <p:nvPr/>
            </p:nvSpPr>
            <p:spPr bwMode="auto">
              <a:xfrm>
                <a:off x="1386" y="3154"/>
                <a:ext cx="71" cy="56"/>
              </a:xfrm>
              <a:custGeom>
                <a:avLst/>
                <a:gdLst>
                  <a:gd name="T0" fmla="*/ 52 w 71"/>
                  <a:gd name="T1" fmla="*/ 0 h 56"/>
                  <a:gd name="T2" fmla="*/ 45 w 71"/>
                  <a:gd name="T3" fmla="*/ 7 h 56"/>
                  <a:gd name="T4" fmla="*/ 15 w 71"/>
                  <a:gd name="T5" fmla="*/ 11 h 56"/>
                  <a:gd name="T6" fmla="*/ 0 w 71"/>
                  <a:gd name="T7" fmla="*/ 30 h 56"/>
                  <a:gd name="T8" fmla="*/ 22 w 71"/>
                  <a:gd name="T9" fmla="*/ 45 h 56"/>
                  <a:gd name="T10" fmla="*/ 34 w 71"/>
                  <a:gd name="T11" fmla="*/ 56 h 56"/>
                  <a:gd name="T12" fmla="*/ 56 w 71"/>
                  <a:gd name="T13" fmla="*/ 52 h 56"/>
                  <a:gd name="T14" fmla="*/ 71 w 71"/>
                  <a:gd name="T15" fmla="*/ 45 h 56"/>
                  <a:gd name="T16" fmla="*/ 67 w 71"/>
                  <a:gd name="T17" fmla="*/ 30 h 56"/>
                  <a:gd name="T18" fmla="*/ 56 w 71"/>
                  <a:gd name="T19" fmla="*/ 19 h 56"/>
                  <a:gd name="T20" fmla="*/ 52 w 71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1" h="56">
                    <a:moveTo>
                      <a:pt x="52" y="0"/>
                    </a:moveTo>
                    <a:lnTo>
                      <a:pt x="45" y="7"/>
                    </a:lnTo>
                    <a:lnTo>
                      <a:pt x="15" y="11"/>
                    </a:lnTo>
                    <a:lnTo>
                      <a:pt x="0" y="30"/>
                    </a:lnTo>
                    <a:lnTo>
                      <a:pt x="22" y="45"/>
                    </a:lnTo>
                    <a:lnTo>
                      <a:pt x="34" y="56"/>
                    </a:lnTo>
                    <a:lnTo>
                      <a:pt x="56" y="52"/>
                    </a:lnTo>
                    <a:lnTo>
                      <a:pt x="71" y="45"/>
                    </a:lnTo>
                    <a:lnTo>
                      <a:pt x="67" y="30"/>
                    </a:lnTo>
                    <a:lnTo>
                      <a:pt x="56" y="1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13"/>
              <p:cNvSpPr>
                <a:spLocks/>
              </p:cNvSpPr>
              <p:nvPr/>
            </p:nvSpPr>
            <p:spPr bwMode="auto">
              <a:xfrm>
                <a:off x="1497" y="3158"/>
                <a:ext cx="23" cy="29"/>
              </a:xfrm>
              <a:custGeom>
                <a:avLst/>
                <a:gdLst>
                  <a:gd name="T0" fmla="*/ 15 w 23"/>
                  <a:gd name="T1" fmla="*/ 0 h 29"/>
                  <a:gd name="T2" fmla="*/ 0 w 23"/>
                  <a:gd name="T3" fmla="*/ 7 h 29"/>
                  <a:gd name="T4" fmla="*/ 12 w 23"/>
                  <a:gd name="T5" fmla="*/ 18 h 29"/>
                  <a:gd name="T6" fmla="*/ 23 w 23"/>
                  <a:gd name="T7" fmla="*/ 29 h 29"/>
                  <a:gd name="T8" fmla="*/ 15 w 23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9">
                    <a:moveTo>
                      <a:pt x="15" y="0"/>
                    </a:moveTo>
                    <a:lnTo>
                      <a:pt x="0" y="7"/>
                    </a:lnTo>
                    <a:lnTo>
                      <a:pt x="12" y="18"/>
                    </a:lnTo>
                    <a:lnTo>
                      <a:pt x="23" y="2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1" name="Group 14"/>
            <p:cNvGrpSpPr>
              <a:grpSpLocks/>
            </p:cNvGrpSpPr>
            <p:nvPr/>
          </p:nvGrpSpPr>
          <p:grpSpPr bwMode="auto">
            <a:xfrm>
              <a:off x="1904" y="3018"/>
              <a:ext cx="787" cy="912"/>
              <a:chOff x="1764" y="2635"/>
              <a:chExt cx="737" cy="930"/>
            </a:xfrm>
          </p:grpSpPr>
          <p:sp>
            <p:nvSpPr>
              <p:cNvPr id="272" name="Freeform 15"/>
              <p:cNvSpPr>
                <a:spLocks/>
              </p:cNvSpPr>
              <p:nvPr/>
            </p:nvSpPr>
            <p:spPr bwMode="auto">
              <a:xfrm>
                <a:off x="1790" y="3127"/>
                <a:ext cx="119" cy="194"/>
              </a:xfrm>
              <a:custGeom>
                <a:avLst/>
                <a:gdLst>
                  <a:gd name="T0" fmla="*/ 71 w 119"/>
                  <a:gd name="T1" fmla="*/ 0 h 194"/>
                  <a:gd name="T2" fmla="*/ 52 w 119"/>
                  <a:gd name="T3" fmla="*/ 11 h 194"/>
                  <a:gd name="T4" fmla="*/ 37 w 119"/>
                  <a:gd name="T5" fmla="*/ 23 h 194"/>
                  <a:gd name="T6" fmla="*/ 22 w 119"/>
                  <a:gd name="T7" fmla="*/ 27 h 194"/>
                  <a:gd name="T8" fmla="*/ 0 w 119"/>
                  <a:gd name="T9" fmla="*/ 23 h 194"/>
                  <a:gd name="T10" fmla="*/ 4 w 119"/>
                  <a:gd name="T11" fmla="*/ 46 h 194"/>
                  <a:gd name="T12" fmla="*/ 15 w 119"/>
                  <a:gd name="T13" fmla="*/ 60 h 194"/>
                  <a:gd name="T14" fmla="*/ 11 w 119"/>
                  <a:gd name="T15" fmla="*/ 98 h 194"/>
                  <a:gd name="T16" fmla="*/ 11 w 119"/>
                  <a:gd name="T17" fmla="*/ 116 h 194"/>
                  <a:gd name="T18" fmla="*/ 15 w 119"/>
                  <a:gd name="T19" fmla="*/ 131 h 194"/>
                  <a:gd name="T20" fmla="*/ 4 w 119"/>
                  <a:gd name="T21" fmla="*/ 161 h 194"/>
                  <a:gd name="T22" fmla="*/ 7 w 119"/>
                  <a:gd name="T23" fmla="*/ 183 h 194"/>
                  <a:gd name="T24" fmla="*/ 22 w 119"/>
                  <a:gd name="T25" fmla="*/ 194 h 194"/>
                  <a:gd name="T26" fmla="*/ 44 w 119"/>
                  <a:gd name="T27" fmla="*/ 179 h 194"/>
                  <a:gd name="T28" fmla="*/ 52 w 119"/>
                  <a:gd name="T29" fmla="*/ 175 h 194"/>
                  <a:gd name="T30" fmla="*/ 75 w 119"/>
                  <a:gd name="T31" fmla="*/ 179 h 194"/>
                  <a:gd name="T32" fmla="*/ 90 w 119"/>
                  <a:gd name="T33" fmla="*/ 164 h 194"/>
                  <a:gd name="T34" fmla="*/ 90 w 119"/>
                  <a:gd name="T35" fmla="*/ 149 h 194"/>
                  <a:gd name="T36" fmla="*/ 108 w 119"/>
                  <a:gd name="T37" fmla="*/ 120 h 194"/>
                  <a:gd name="T38" fmla="*/ 115 w 119"/>
                  <a:gd name="T39" fmla="*/ 101 h 194"/>
                  <a:gd name="T40" fmla="*/ 108 w 119"/>
                  <a:gd name="T41" fmla="*/ 83 h 194"/>
                  <a:gd name="T42" fmla="*/ 119 w 119"/>
                  <a:gd name="T43" fmla="*/ 60 h 194"/>
                  <a:gd name="T44" fmla="*/ 112 w 119"/>
                  <a:gd name="T45" fmla="*/ 27 h 194"/>
                  <a:gd name="T46" fmla="*/ 108 w 119"/>
                  <a:gd name="T47" fmla="*/ 7 h 194"/>
                  <a:gd name="T48" fmla="*/ 71 w 119"/>
                  <a:gd name="T49" fmla="*/ 0 h 1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9" h="194">
                    <a:moveTo>
                      <a:pt x="71" y="0"/>
                    </a:moveTo>
                    <a:lnTo>
                      <a:pt x="52" y="11"/>
                    </a:lnTo>
                    <a:lnTo>
                      <a:pt x="37" y="23"/>
                    </a:lnTo>
                    <a:lnTo>
                      <a:pt x="22" y="27"/>
                    </a:lnTo>
                    <a:lnTo>
                      <a:pt x="0" y="23"/>
                    </a:lnTo>
                    <a:lnTo>
                      <a:pt x="4" y="46"/>
                    </a:lnTo>
                    <a:lnTo>
                      <a:pt x="15" y="60"/>
                    </a:lnTo>
                    <a:lnTo>
                      <a:pt x="11" y="98"/>
                    </a:lnTo>
                    <a:lnTo>
                      <a:pt x="11" y="116"/>
                    </a:lnTo>
                    <a:lnTo>
                      <a:pt x="15" y="131"/>
                    </a:lnTo>
                    <a:lnTo>
                      <a:pt x="4" y="161"/>
                    </a:lnTo>
                    <a:lnTo>
                      <a:pt x="7" y="183"/>
                    </a:lnTo>
                    <a:lnTo>
                      <a:pt x="22" y="194"/>
                    </a:lnTo>
                    <a:lnTo>
                      <a:pt x="44" y="179"/>
                    </a:lnTo>
                    <a:lnTo>
                      <a:pt x="52" y="175"/>
                    </a:lnTo>
                    <a:lnTo>
                      <a:pt x="75" y="179"/>
                    </a:lnTo>
                    <a:lnTo>
                      <a:pt x="90" y="164"/>
                    </a:lnTo>
                    <a:lnTo>
                      <a:pt x="90" y="149"/>
                    </a:lnTo>
                    <a:lnTo>
                      <a:pt x="108" y="120"/>
                    </a:lnTo>
                    <a:lnTo>
                      <a:pt x="115" y="101"/>
                    </a:lnTo>
                    <a:lnTo>
                      <a:pt x="108" y="83"/>
                    </a:lnTo>
                    <a:lnTo>
                      <a:pt x="119" y="60"/>
                    </a:lnTo>
                    <a:lnTo>
                      <a:pt x="112" y="27"/>
                    </a:lnTo>
                    <a:lnTo>
                      <a:pt x="108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6"/>
              <p:cNvSpPr>
                <a:spLocks/>
              </p:cNvSpPr>
              <p:nvPr/>
            </p:nvSpPr>
            <p:spPr bwMode="auto">
              <a:xfrm>
                <a:off x="2065" y="3429"/>
                <a:ext cx="216" cy="136"/>
              </a:xfrm>
              <a:custGeom>
                <a:avLst/>
                <a:gdLst>
                  <a:gd name="T0" fmla="*/ 205 w 216"/>
                  <a:gd name="T1" fmla="*/ 0 h 136"/>
                  <a:gd name="T2" fmla="*/ 216 w 216"/>
                  <a:gd name="T3" fmla="*/ 11 h 136"/>
                  <a:gd name="T4" fmla="*/ 209 w 216"/>
                  <a:gd name="T5" fmla="*/ 22 h 136"/>
                  <a:gd name="T6" fmla="*/ 201 w 216"/>
                  <a:gd name="T7" fmla="*/ 40 h 136"/>
                  <a:gd name="T8" fmla="*/ 190 w 216"/>
                  <a:gd name="T9" fmla="*/ 51 h 136"/>
                  <a:gd name="T10" fmla="*/ 194 w 216"/>
                  <a:gd name="T11" fmla="*/ 85 h 136"/>
                  <a:gd name="T12" fmla="*/ 201 w 216"/>
                  <a:gd name="T13" fmla="*/ 110 h 136"/>
                  <a:gd name="T14" fmla="*/ 182 w 216"/>
                  <a:gd name="T15" fmla="*/ 121 h 136"/>
                  <a:gd name="T16" fmla="*/ 179 w 216"/>
                  <a:gd name="T17" fmla="*/ 132 h 136"/>
                  <a:gd name="T18" fmla="*/ 164 w 216"/>
                  <a:gd name="T19" fmla="*/ 136 h 136"/>
                  <a:gd name="T20" fmla="*/ 142 w 216"/>
                  <a:gd name="T21" fmla="*/ 114 h 136"/>
                  <a:gd name="T22" fmla="*/ 127 w 216"/>
                  <a:gd name="T23" fmla="*/ 114 h 136"/>
                  <a:gd name="T24" fmla="*/ 115 w 216"/>
                  <a:gd name="T25" fmla="*/ 96 h 136"/>
                  <a:gd name="T26" fmla="*/ 93 w 216"/>
                  <a:gd name="T27" fmla="*/ 85 h 136"/>
                  <a:gd name="T28" fmla="*/ 78 w 216"/>
                  <a:gd name="T29" fmla="*/ 81 h 136"/>
                  <a:gd name="T30" fmla="*/ 63 w 216"/>
                  <a:gd name="T31" fmla="*/ 74 h 136"/>
                  <a:gd name="T32" fmla="*/ 48 w 216"/>
                  <a:gd name="T33" fmla="*/ 62 h 136"/>
                  <a:gd name="T34" fmla="*/ 22 w 216"/>
                  <a:gd name="T35" fmla="*/ 44 h 136"/>
                  <a:gd name="T36" fmla="*/ 11 w 216"/>
                  <a:gd name="T37" fmla="*/ 40 h 136"/>
                  <a:gd name="T38" fmla="*/ 0 w 216"/>
                  <a:gd name="T39" fmla="*/ 29 h 136"/>
                  <a:gd name="T40" fmla="*/ 0 w 216"/>
                  <a:gd name="T41" fmla="*/ 15 h 136"/>
                  <a:gd name="T42" fmla="*/ 4 w 216"/>
                  <a:gd name="T43" fmla="*/ 4 h 136"/>
                  <a:gd name="T44" fmla="*/ 26 w 216"/>
                  <a:gd name="T45" fmla="*/ 7 h 136"/>
                  <a:gd name="T46" fmla="*/ 60 w 216"/>
                  <a:gd name="T47" fmla="*/ 7 h 136"/>
                  <a:gd name="T48" fmla="*/ 67 w 216"/>
                  <a:gd name="T49" fmla="*/ 18 h 136"/>
                  <a:gd name="T50" fmla="*/ 104 w 216"/>
                  <a:gd name="T51" fmla="*/ 18 h 136"/>
                  <a:gd name="T52" fmla="*/ 130 w 216"/>
                  <a:gd name="T53" fmla="*/ 18 h 136"/>
                  <a:gd name="T54" fmla="*/ 164 w 216"/>
                  <a:gd name="T55" fmla="*/ 11 h 136"/>
                  <a:gd name="T56" fmla="*/ 205 w 216"/>
                  <a:gd name="T57" fmla="*/ 0 h 1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" h="136">
                    <a:moveTo>
                      <a:pt x="205" y="0"/>
                    </a:moveTo>
                    <a:lnTo>
                      <a:pt x="216" y="11"/>
                    </a:lnTo>
                    <a:lnTo>
                      <a:pt x="209" y="22"/>
                    </a:lnTo>
                    <a:lnTo>
                      <a:pt x="201" y="40"/>
                    </a:lnTo>
                    <a:lnTo>
                      <a:pt x="190" y="51"/>
                    </a:lnTo>
                    <a:lnTo>
                      <a:pt x="194" y="85"/>
                    </a:lnTo>
                    <a:lnTo>
                      <a:pt x="201" y="110"/>
                    </a:lnTo>
                    <a:lnTo>
                      <a:pt x="182" y="121"/>
                    </a:lnTo>
                    <a:lnTo>
                      <a:pt x="179" y="132"/>
                    </a:lnTo>
                    <a:lnTo>
                      <a:pt x="164" y="136"/>
                    </a:lnTo>
                    <a:lnTo>
                      <a:pt x="142" y="114"/>
                    </a:lnTo>
                    <a:lnTo>
                      <a:pt x="127" y="114"/>
                    </a:lnTo>
                    <a:lnTo>
                      <a:pt x="115" y="96"/>
                    </a:lnTo>
                    <a:lnTo>
                      <a:pt x="93" y="85"/>
                    </a:lnTo>
                    <a:lnTo>
                      <a:pt x="78" y="81"/>
                    </a:lnTo>
                    <a:lnTo>
                      <a:pt x="63" y="74"/>
                    </a:lnTo>
                    <a:lnTo>
                      <a:pt x="48" y="62"/>
                    </a:lnTo>
                    <a:lnTo>
                      <a:pt x="22" y="44"/>
                    </a:lnTo>
                    <a:lnTo>
                      <a:pt x="11" y="40"/>
                    </a:lnTo>
                    <a:lnTo>
                      <a:pt x="0" y="29"/>
                    </a:lnTo>
                    <a:lnTo>
                      <a:pt x="0" y="15"/>
                    </a:lnTo>
                    <a:lnTo>
                      <a:pt x="4" y="4"/>
                    </a:lnTo>
                    <a:lnTo>
                      <a:pt x="26" y="7"/>
                    </a:lnTo>
                    <a:lnTo>
                      <a:pt x="60" y="7"/>
                    </a:lnTo>
                    <a:lnTo>
                      <a:pt x="67" y="18"/>
                    </a:lnTo>
                    <a:lnTo>
                      <a:pt x="104" y="18"/>
                    </a:lnTo>
                    <a:lnTo>
                      <a:pt x="130" y="18"/>
                    </a:lnTo>
                    <a:lnTo>
                      <a:pt x="164" y="11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7"/>
              <p:cNvSpPr>
                <a:spLocks/>
              </p:cNvSpPr>
              <p:nvPr/>
            </p:nvSpPr>
            <p:spPr bwMode="auto">
              <a:xfrm>
                <a:off x="1764" y="2635"/>
                <a:ext cx="737" cy="831"/>
              </a:xfrm>
              <a:custGeom>
                <a:avLst/>
                <a:gdLst>
                  <a:gd name="T0" fmla="*/ 564 w 737"/>
                  <a:gd name="T1" fmla="*/ 820 h 831"/>
                  <a:gd name="T2" fmla="*/ 609 w 737"/>
                  <a:gd name="T3" fmla="*/ 742 h 831"/>
                  <a:gd name="T4" fmla="*/ 628 w 737"/>
                  <a:gd name="T5" fmla="*/ 716 h 831"/>
                  <a:gd name="T6" fmla="*/ 613 w 737"/>
                  <a:gd name="T7" fmla="*/ 679 h 831"/>
                  <a:gd name="T8" fmla="*/ 594 w 737"/>
                  <a:gd name="T9" fmla="*/ 675 h 831"/>
                  <a:gd name="T10" fmla="*/ 609 w 737"/>
                  <a:gd name="T11" fmla="*/ 646 h 831"/>
                  <a:gd name="T12" fmla="*/ 632 w 737"/>
                  <a:gd name="T13" fmla="*/ 605 h 831"/>
                  <a:gd name="T14" fmla="*/ 702 w 737"/>
                  <a:gd name="T15" fmla="*/ 653 h 831"/>
                  <a:gd name="T16" fmla="*/ 731 w 737"/>
                  <a:gd name="T17" fmla="*/ 653 h 831"/>
                  <a:gd name="T18" fmla="*/ 709 w 737"/>
                  <a:gd name="T19" fmla="*/ 597 h 831"/>
                  <a:gd name="T20" fmla="*/ 687 w 737"/>
                  <a:gd name="T21" fmla="*/ 594 h 831"/>
                  <a:gd name="T22" fmla="*/ 609 w 737"/>
                  <a:gd name="T23" fmla="*/ 531 h 831"/>
                  <a:gd name="T24" fmla="*/ 560 w 737"/>
                  <a:gd name="T25" fmla="*/ 496 h 831"/>
                  <a:gd name="T26" fmla="*/ 564 w 737"/>
                  <a:gd name="T27" fmla="*/ 474 h 831"/>
                  <a:gd name="T28" fmla="*/ 490 w 737"/>
                  <a:gd name="T29" fmla="*/ 440 h 831"/>
                  <a:gd name="T30" fmla="*/ 457 w 737"/>
                  <a:gd name="T31" fmla="*/ 411 h 831"/>
                  <a:gd name="T32" fmla="*/ 379 w 737"/>
                  <a:gd name="T33" fmla="*/ 294 h 831"/>
                  <a:gd name="T34" fmla="*/ 364 w 737"/>
                  <a:gd name="T35" fmla="*/ 201 h 831"/>
                  <a:gd name="T36" fmla="*/ 342 w 737"/>
                  <a:gd name="T37" fmla="*/ 164 h 831"/>
                  <a:gd name="T38" fmla="*/ 405 w 737"/>
                  <a:gd name="T39" fmla="*/ 135 h 831"/>
                  <a:gd name="T40" fmla="*/ 434 w 737"/>
                  <a:gd name="T41" fmla="*/ 71 h 831"/>
                  <a:gd name="T42" fmla="*/ 368 w 737"/>
                  <a:gd name="T43" fmla="*/ 42 h 831"/>
                  <a:gd name="T44" fmla="*/ 357 w 737"/>
                  <a:gd name="T45" fmla="*/ 15 h 831"/>
                  <a:gd name="T46" fmla="*/ 264 w 737"/>
                  <a:gd name="T47" fmla="*/ 4 h 831"/>
                  <a:gd name="T48" fmla="*/ 220 w 737"/>
                  <a:gd name="T49" fmla="*/ 53 h 831"/>
                  <a:gd name="T50" fmla="*/ 182 w 737"/>
                  <a:gd name="T51" fmla="*/ 49 h 831"/>
                  <a:gd name="T52" fmla="*/ 134 w 737"/>
                  <a:gd name="T53" fmla="*/ 64 h 831"/>
                  <a:gd name="T54" fmla="*/ 116 w 737"/>
                  <a:gd name="T55" fmla="*/ 31 h 831"/>
                  <a:gd name="T56" fmla="*/ 90 w 737"/>
                  <a:gd name="T57" fmla="*/ 60 h 831"/>
                  <a:gd name="T58" fmla="*/ 22 w 737"/>
                  <a:gd name="T59" fmla="*/ 86 h 831"/>
                  <a:gd name="T60" fmla="*/ 7 w 737"/>
                  <a:gd name="T61" fmla="*/ 138 h 831"/>
                  <a:gd name="T62" fmla="*/ 0 w 737"/>
                  <a:gd name="T63" fmla="*/ 190 h 831"/>
                  <a:gd name="T64" fmla="*/ 30 w 737"/>
                  <a:gd name="T65" fmla="*/ 209 h 831"/>
                  <a:gd name="T66" fmla="*/ 52 w 737"/>
                  <a:gd name="T67" fmla="*/ 250 h 831"/>
                  <a:gd name="T68" fmla="*/ 123 w 737"/>
                  <a:gd name="T69" fmla="*/ 212 h 831"/>
                  <a:gd name="T70" fmla="*/ 190 w 737"/>
                  <a:gd name="T71" fmla="*/ 272 h 831"/>
                  <a:gd name="T72" fmla="*/ 220 w 737"/>
                  <a:gd name="T73" fmla="*/ 353 h 831"/>
                  <a:gd name="T74" fmla="*/ 271 w 737"/>
                  <a:gd name="T75" fmla="*/ 397 h 831"/>
                  <a:gd name="T76" fmla="*/ 338 w 737"/>
                  <a:gd name="T77" fmla="*/ 478 h 831"/>
                  <a:gd name="T78" fmla="*/ 442 w 737"/>
                  <a:gd name="T79" fmla="*/ 556 h 831"/>
                  <a:gd name="T80" fmla="*/ 475 w 737"/>
                  <a:gd name="T81" fmla="*/ 579 h 831"/>
                  <a:gd name="T82" fmla="*/ 501 w 737"/>
                  <a:gd name="T83" fmla="*/ 631 h 831"/>
                  <a:gd name="T84" fmla="*/ 542 w 737"/>
                  <a:gd name="T85" fmla="*/ 646 h 831"/>
                  <a:gd name="T86" fmla="*/ 557 w 737"/>
                  <a:gd name="T87" fmla="*/ 712 h 831"/>
                  <a:gd name="T88" fmla="*/ 545 w 737"/>
                  <a:gd name="T89" fmla="*/ 761 h 831"/>
                  <a:gd name="T90" fmla="*/ 534 w 737"/>
                  <a:gd name="T91" fmla="*/ 820 h 8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37" h="831">
                    <a:moveTo>
                      <a:pt x="534" y="820"/>
                    </a:moveTo>
                    <a:lnTo>
                      <a:pt x="545" y="831"/>
                    </a:lnTo>
                    <a:lnTo>
                      <a:pt x="564" y="820"/>
                    </a:lnTo>
                    <a:lnTo>
                      <a:pt x="586" y="790"/>
                    </a:lnTo>
                    <a:lnTo>
                      <a:pt x="597" y="746"/>
                    </a:lnTo>
                    <a:lnTo>
                      <a:pt x="609" y="742"/>
                    </a:lnTo>
                    <a:lnTo>
                      <a:pt x="617" y="749"/>
                    </a:lnTo>
                    <a:lnTo>
                      <a:pt x="632" y="735"/>
                    </a:lnTo>
                    <a:lnTo>
                      <a:pt x="628" y="716"/>
                    </a:lnTo>
                    <a:lnTo>
                      <a:pt x="635" y="701"/>
                    </a:lnTo>
                    <a:lnTo>
                      <a:pt x="632" y="694"/>
                    </a:lnTo>
                    <a:lnTo>
                      <a:pt x="613" y="679"/>
                    </a:lnTo>
                    <a:lnTo>
                      <a:pt x="606" y="679"/>
                    </a:lnTo>
                    <a:lnTo>
                      <a:pt x="609" y="671"/>
                    </a:lnTo>
                    <a:lnTo>
                      <a:pt x="594" y="675"/>
                    </a:lnTo>
                    <a:lnTo>
                      <a:pt x="586" y="668"/>
                    </a:lnTo>
                    <a:lnTo>
                      <a:pt x="586" y="660"/>
                    </a:lnTo>
                    <a:lnTo>
                      <a:pt x="609" y="646"/>
                    </a:lnTo>
                    <a:lnTo>
                      <a:pt x="620" y="631"/>
                    </a:lnTo>
                    <a:lnTo>
                      <a:pt x="620" y="608"/>
                    </a:lnTo>
                    <a:lnTo>
                      <a:pt x="632" y="605"/>
                    </a:lnTo>
                    <a:lnTo>
                      <a:pt x="669" y="623"/>
                    </a:lnTo>
                    <a:lnTo>
                      <a:pt x="683" y="627"/>
                    </a:lnTo>
                    <a:lnTo>
                      <a:pt x="702" y="653"/>
                    </a:lnTo>
                    <a:lnTo>
                      <a:pt x="709" y="668"/>
                    </a:lnTo>
                    <a:lnTo>
                      <a:pt x="720" y="668"/>
                    </a:lnTo>
                    <a:lnTo>
                      <a:pt x="731" y="653"/>
                    </a:lnTo>
                    <a:lnTo>
                      <a:pt x="737" y="638"/>
                    </a:lnTo>
                    <a:lnTo>
                      <a:pt x="724" y="612"/>
                    </a:lnTo>
                    <a:lnTo>
                      <a:pt x="709" y="597"/>
                    </a:lnTo>
                    <a:lnTo>
                      <a:pt x="695" y="597"/>
                    </a:lnTo>
                    <a:lnTo>
                      <a:pt x="695" y="594"/>
                    </a:lnTo>
                    <a:lnTo>
                      <a:pt x="687" y="594"/>
                    </a:lnTo>
                    <a:lnTo>
                      <a:pt x="650" y="556"/>
                    </a:lnTo>
                    <a:lnTo>
                      <a:pt x="632" y="560"/>
                    </a:lnTo>
                    <a:lnTo>
                      <a:pt x="609" y="531"/>
                    </a:lnTo>
                    <a:lnTo>
                      <a:pt x="594" y="527"/>
                    </a:lnTo>
                    <a:lnTo>
                      <a:pt x="571" y="504"/>
                    </a:lnTo>
                    <a:lnTo>
                      <a:pt x="560" y="496"/>
                    </a:lnTo>
                    <a:lnTo>
                      <a:pt x="568" y="489"/>
                    </a:lnTo>
                    <a:lnTo>
                      <a:pt x="579" y="485"/>
                    </a:lnTo>
                    <a:lnTo>
                      <a:pt x="564" y="474"/>
                    </a:lnTo>
                    <a:lnTo>
                      <a:pt x="545" y="481"/>
                    </a:lnTo>
                    <a:lnTo>
                      <a:pt x="531" y="474"/>
                    </a:lnTo>
                    <a:lnTo>
                      <a:pt x="490" y="440"/>
                    </a:lnTo>
                    <a:lnTo>
                      <a:pt x="486" y="426"/>
                    </a:lnTo>
                    <a:lnTo>
                      <a:pt x="471" y="422"/>
                    </a:lnTo>
                    <a:lnTo>
                      <a:pt x="457" y="411"/>
                    </a:lnTo>
                    <a:lnTo>
                      <a:pt x="419" y="331"/>
                    </a:lnTo>
                    <a:lnTo>
                      <a:pt x="408" y="320"/>
                    </a:lnTo>
                    <a:lnTo>
                      <a:pt x="379" y="294"/>
                    </a:lnTo>
                    <a:lnTo>
                      <a:pt x="345" y="242"/>
                    </a:lnTo>
                    <a:lnTo>
                      <a:pt x="345" y="212"/>
                    </a:lnTo>
                    <a:lnTo>
                      <a:pt x="364" y="201"/>
                    </a:lnTo>
                    <a:lnTo>
                      <a:pt x="364" y="186"/>
                    </a:lnTo>
                    <a:lnTo>
                      <a:pt x="349" y="172"/>
                    </a:lnTo>
                    <a:lnTo>
                      <a:pt x="342" y="164"/>
                    </a:lnTo>
                    <a:lnTo>
                      <a:pt x="345" y="153"/>
                    </a:lnTo>
                    <a:lnTo>
                      <a:pt x="360" y="146"/>
                    </a:lnTo>
                    <a:lnTo>
                      <a:pt x="405" y="135"/>
                    </a:lnTo>
                    <a:lnTo>
                      <a:pt x="423" y="123"/>
                    </a:lnTo>
                    <a:lnTo>
                      <a:pt x="438" y="109"/>
                    </a:lnTo>
                    <a:lnTo>
                      <a:pt x="434" y="71"/>
                    </a:lnTo>
                    <a:lnTo>
                      <a:pt x="438" y="57"/>
                    </a:lnTo>
                    <a:lnTo>
                      <a:pt x="416" y="53"/>
                    </a:lnTo>
                    <a:lnTo>
                      <a:pt x="368" y="42"/>
                    </a:lnTo>
                    <a:lnTo>
                      <a:pt x="360" y="31"/>
                    </a:lnTo>
                    <a:lnTo>
                      <a:pt x="357" y="27"/>
                    </a:lnTo>
                    <a:lnTo>
                      <a:pt x="357" y="15"/>
                    </a:lnTo>
                    <a:lnTo>
                      <a:pt x="353" y="4"/>
                    </a:lnTo>
                    <a:lnTo>
                      <a:pt x="327" y="0"/>
                    </a:lnTo>
                    <a:lnTo>
                      <a:pt x="264" y="4"/>
                    </a:lnTo>
                    <a:lnTo>
                      <a:pt x="257" y="20"/>
                    </a:lnTo>
                    <a:lnTo>
                      <a:pt x="234" y="23"/>
                    </a:lnTo>
                    <a:lnTo>
                      <a:pt x="220" y="53"/>
                    </a:lnTo>
                    <a:lnTo>
                      <a:pt x="220" y="64"/>
                    </a:lnTo>
                    <a:lnTo>
                      <a:pt x="205" y="53"/>
                    </a:lnTo>
                    <a:lnTo>
                      <a:pt x="182" y="49"/>
                    </a:lnTo>
                    <a:lnTo>
                      <a:pt x="168" y="57"/>
                    </a:lnTo>
                    <a:lnTo>
                      <a:pt x="157" y="79"/>
                    </a:lnTo>
                    <a:lnTo>
                      <a:pt x="134" y="64"/>
                    </a:lnTo>
                    <a:lnTo>
                      <a:pt x="138" y="42"/>
                    </a:lnTo>
                    <a:lnTo>
                      <a:pt x="131" y="27"/>
                    </a:lnTo>
                    <a:lnTo>
                      <a:pt x="116" y="31"/>
                    </a:lnTo>
                    <a:lnTo>
                      <a:pt x="112" y="49"/>
                    </a:lnTo>
                    <a:lnTo>
                      <a:pt x="101" y="60"/>
                    </a:lnTo>
                    <a:lnTo>
                      <a:pt x="90" y="60"/>
                    </a:lnTo>
                    <a:lnTo>
                      <a:pt x="37" y="53"/>
                    </a:lnTo>
                    <a:lnTo>
                      <a:pt x="19" y="68"/>
                    </a:lnTo>
                    <a:lnTo>
                      <a:pt x="22" y="86"/>
                    </a:lnTo>
                    <a:lnTo>
                      <a:pt x="26" y="101"/>
                    </a:lnTo>
                    <a:lnTo>
                      <a:pt x="0" y="123"/>
                    </a:lnTo>
                    <a:lnTo>
                      <a:pt x="7" y="138"/>
                    </a:lnTo>
                    <a:lnTo>
                      <a:pt x="15" y="146"/>
                    </a:lnTo>
                    <a:lnTo>
                      <a:pt x="0" y="164"/>
                    </a:lnTo>
                    <a:lnTo>
                      <a:pt x="0" y="190"/>
                    </a:lnTo>
                    <a:lnTo>
                      <a:pt x="7" y="201"/>
                    </a:lnTo>
                    <a:lnTo>
                      <a:pt x="22" y="201"/>
                    </a:lnTo>
                    <a:lnTo>
                      <a:pt x="30" y="209"/>
                    </a:lnTo>
                    <a:lnTo>
                      <a:pt x="37" y="227"/>
                    </a:lnTo>
                    <a:lnTo>
                      <a:pt x="37" y="246"/>
                    </a:lnTo>
                    <a:lnTo>
                      <a:pt x="52" y="250"/>
                    </a:lnTo>
                    <a:lnTo>
                      <a:pt x="63" y="246"/>
                    </a:lnTo>
                    <a:lnTo>
                      <a:pt x="105" y="205"/>
                    </a:lnTo>
                    <a:lnTo>
                      <a:pt x="123" y="212"/>
                    </a:lnTo>
                    <a:lnTo>
                      <a:pt x="160" y="231"/>
                    </a:lnTo>
                    <a:lnTo>
                      <a:pt x="186" y="250"/>
                    </a:lnTo>
                    <a:lnTo>
                      <a:pt x="190" y="272"/>
                    </a:lnTo>
                    <a:lnTo>
                      <a:pt x="205" y="287"/>
                    </a:lnTo>
                    <a:lnTo>
                      <a:pt x="212" y="313"/>
                    </a:lnTo>
                    <a:lnTo>
                      <a:pt x="220" y="353"/>
                    </a:lnTo>
                    <a:lnTo>
                      <a:pt x="231" y="372"/>
                    </a:lnTo>
                    <a:lnTo>
                      <a:pt x="245" y="387"/>
                    </a:lnTo>
                    <a:lnTo>
                      <a:pt x="271" y="397"/>
                    </a:lnTo>
                    <a:lnTo>
                      <a:pt x="294" y="433"/>
                    </a:lnTo>
                    <a:lnTo>
                      <a:pt x="316" y="463"/>
                    </a:lnTo>
                    <a:lnTo>
                      <a:pt x="338" y="478"/>
                    </a:lnTo>
                    <a:lnTo>
                      <a:pt x="379" y="527"/>
                    </a:lnTo>
                    <a:lnTo>
                      <a:pt x="408" y="527"/>
                    </a:lnTo>
                    <a:lnTo>
                      <a:pt x="442" y="556"/>
                    </a:lnTo>
                    <a:lnTo>
                      <a:pt x="442" y="586"/>
                    </a:lnTo>
                    <a:lnTo>
                      <a:pt x="453" y="594"/>
                    </a:lnTo>
                    <a:lnTo>
                      <a:pt x="475" y="579"/>
                    </a:lnTo>
                    <a:lnTo>
                      <a:pt x="479" y="594"/>
                    </a:lnTo>
                    <a:lnTo>
                      <a:pt x="479" y="612"/>
                    </a:lnTo>
                    <a:lnTo>
                      <a:pt x="501" y="631"/>
                    </a:lnTo>
                    <a:lnTo>
                      <a:pt x="508" y="642"/>
                    </a:lnTo>
                    <a:lnTo>
                      <a:pt x="538" y="634"/>
                    </a:lnTo>
                    <a:lnTo>
                      <a:pt x="542" y="646"/>
                    </a:lnTo>
                    <a:lnTo>
                      <a:pt x="538" y="671"/>
                    </a:lnTo>
                    <a:lnTo>
                      <a:pt x="553" y="694"/>
                    </a:lnTo>
                    <a:lnTo>
                      <a:pt x="557" y="712"/>
                    </a:lnTo>
                    <a:lnTo>
                      <a:pt x="564" y="731"/>
                    </a:lnTo>
                    <a:lnTo>
                      <a:pt x="560" y="746"/>
                    </a:lnTo>
                    <a:lnTo>
                      <a:pt x="545" y="761"/>
                    </a:lnTo>
                    <a:lnTo>
                      <a:pt x="542" y="779"/>
                    </a:lnTo>
                    <a:lnTo>
                      <a:pt x="531" y="801"/>
                    </a:lnTo>
                    <a:lnTo>
                      <a:pt x="534" y="8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2" name="Freeform 18"/>
            <p:cNvSpPr>
              <a:spLocks/>
            </p:cNvSpPr>
            <p:nvPr/>
          </p:nvSpPr>
          <p:spPr bwMode="auto">
            <a:xfrm>
              <a:off x="1866" y="2903"/>
              <a:ext cx="319" cy="192"/>
            </a:xfrm>
            <a:custGeom>
              <a:avLst/>
              <a:gdLst>
                <a:gd name="T0" fmla="*/ 4775 w 298"/>
                <a:gd name="T1" fmla="*/ 32 h 195"/>
                <a:gd name="T2" fmla="*/ 4269 w 298"/>
                <a:gd name="T3" fmla="*/ 24 h 195"/>
                <a:gd name="T4" fmla="*/ 4300 w 298"/>
                <a:gd name="T5" fmla="*/ 19 h 195"/>
                <a:gd name="T6" fmla="*/ 4075 w 298"/>
                <a:gd name="T7" fmla="*/ 11 h 195"/>
                <a:gd name="T8" fmla="*/ 3876 w 298"/>
                <a:gd name="T9" fmla="*/ 0 h 195"/>
                <a:gd name="T10" fmla="*/ 3503 w 298"/>
                <a:gd name="T11" fmla="*/ 11 h 195"/>
                <a:gd name="T12" fmla="*/ 3383 w 298"/>
                <a:gd name="T13" fmla="*/ 7 h 195"/>
                <a:gd name="T14" fmla="*/ 3032 w 298"/>
                <a:gd name="T15" fmla="*/ 17 h 195"/>
                <a:gd name="T16" fmla="*/ 3032 w 298"/>
                <a:gd name="T17" fmla="*/ 22 h 195"/>
                <a:gd name="T18" fmla="*/ 2646 w 298"/>
                <a:gd name="T19" fmla="*/ 28 h 195"/>
                <a:gd name="T20" fmla="*/ 1642 w 298"/>
                <a:gd name="T21" fmla="*/ 32 h 195"/>
                <a:gd name="T22" fmla="*/ 1342 w 298"/>
                <a:gd name="T23" fmla="*/ 32 h 195"/>
                <a:gd name="T24" fmla="*/ 1342 w 298"/>
                <a:gd name="T25" fmla="*/ 32 h 195"/>
                <a:gd name="T26" fmla="*/ 993 w 298"/>
                <a:gd name="T27" fmla="*/ 32 h 195"/>
                <a:gd name="T28" fmla="*/ 279 w 298"/>
                <a:gd name="T29" fmla="*/ 52 h 195"/>
                <a:gd name="T30" fmla="*/ 279 w 298"/>
                <a:gd name="T31" fmla="*/ 57 h 195"/>
                <a:gd name="T32" fmla="*/ 0 w 298"/>
                <a:gd name="T33" fmla="*/ 62 h 195"/>
                <a:gd name="T34" fmla="*/ 4 w 298"/>
                <a:gd name="T35" fmla="*/ 69 h 195"/>
                <a:gd name="T36" fmla="*/ 421 w 298"/>
                <a:gd name="T37" fmla="*/ 66 h 195"/>
                <a:gd name="T38" fmla="*/ 778 w 298"/>
                <a:gd name="T39" fmla="*/ 59 h 195"/>
                <a:gd name="T40" fmla="*/ 1304 w 298"/>
                <a:gd name="T41" fmla="*/ 58 h 195"/>
                <a:gd name="T42" fmla="*/ 1642 w 298"/>
                <a:gd name="T43" fmla="*/ 59 h 195"/>
                <a:gd name="T44" fmla="*/ 1758 w 298"/>
                <a:gd name="T45" fmla="*/ 69 h 195"/>
                <a:gd name="T46" fmla="*/ 1712 w 298"/>
                <a:gd name="T47" fmla="*/ 76 h 195"/>
                <a:gd name="T48" fmla="*/ 1886 w 298"/>
                <a:gd name="T49" fmla="*/ 80 h 195"/>
                <a:gd name="T50" fmla="*/ 2161 w 298"/>
                <a:gd name="T51" fmla="*/ 82 h 195"/>
                <a:gd name="T52" fmla="*/ 2758 w 298"/>
                <a:gd name="T53" fmla="*/ 82 h 195"/>
                <a:gd name="T54" fmla="*/ 3988 w 298"/>
                <a:gd name="T55" fmla="*/ 84 h 195"/>
                <a:gd name="T56" fmla="*/ 4269 w 298"/>
                <a:gd name="T57" fmla="*/ 82 h 195"/>
                <a:gd name="T58" fmla="*/ 4463 w 298"/>
                <a:gd name="T59" fmla="*/ 80 h 195"/>
                <a:gd name="T60" fmla="*/ 4570 w 298"/>
                <a:gd name="T61" fmla="*/ 72 h 195"/>
                <a:gd name="T62" fmla="*/ 5089 w 298"/>
                <a:gd name="T63" fmla="*/ 71 h 195"/>
                <a:gd name="T64" fmla="*/ 5165 w 298"/>
                <a:gd name="T65" fmla="*/ 77 h 195"/>
                <a:gd name="T66" fmla="*/ 5165 w 298"/>
                <a:gd name="T67" fmla="*/ 86 h 195"/>
                <a:gd name="T68" fmla="*/ 5727 w 298"/>
                <a:gd name="T69" fmla="*/ 90 h 195"/>
                <a:gd name="T70" fmla="*/ 6156 w 298"/>
                <a:gd name="T71" fmla="*/ 83 h 195"/>
                <a:gd name="T72" fmla="*/ 6637 w 298"/>
                <a:gd name="T73" fmla="*/ 80 h 195"/>
                <a:gd name="T74" fmla="*/ 7154 w 298"/>
                <a:gd name="T75" fmla="*/ 81 h 195"/>
                <a:gd name="T76" fmla="*/ 7551 w 298"/>
                <a:gd name="T77" fmla="*/ 83 h 195"/>
                <a:gd name="T78" fmla="*/ 7691 w 298"/>
                <a:gd name="T79" fmla="*/ 85 h 195"/>
                <a:gd name="T80" fmla="*/ 7772 w 298"/>
                <a:gd name="T81" fmla="*/ 79 h 195"/>
                <a:gd name="T82" fmla="*/ 8127 w 298"/>
                <a:gd name="T83" fmla="*/ 68 h 195"/>
                <a:gd name="T84" fmla="*/ 8776 w 298"/>
                <a:gd name="T85" fmla="*/ 66 h 195"/>
                <a:gd name="T86" fmla="*/ 9014 w 298"/>
                <a:gd name="T87" fmla="*/ 59 h 195"/>
                <a:gd name="T88" fmla="*/ 8776 w 298"/>
                <a:gd name="T89" fmla="*/ 53 h 195"/>
                <a:gd name="T90" fmla="*/ 8473 w 298"/>
                <a:gd name="T91" fmla="*/ 50 h 195"/>
                <a:gd name="T92" fmla="*/ 7606 w 298"/>
                <a:gd name="T93" fmla="*/ 48 h 195"/>
                <a:gd name="T94" fmla="*/ 7601 w 298"/>
                <a:gd name="T95" fmla="*/ 35 h 195"/>
                <a:gd name="T96" fmla="*/ 7601 w 298"/>
                <a:gd name="T97" fmla="*/ 32 h 195"/>
                <a:gd name="T98" fmla="*/ 7601 w 298"/>
                <a:gd name="T99" fmla="*/ 32 h 195"/>
                <a:gd name="T100" fmla="*/ 7101 w 298"/>
                <a:gd name="T101" fmla="*/ 32 h 195"/>
                <a:gd name="T102" fmla="*/ 6782 w 298"/>
                <a:gd name="T103" fmla="*/ 32 h 195"/>
                <a:gd name="T104" fmla="*/ 6336 w 298"/>
                <a:gd name="T105" fmla="*/ 32 h 195"/>
                <a:gd name="T106" fmla="*/ 6304 w 298"/>
                <a:gd name="T107" fmla="*/ 32 h 195"/>
                <a:gd name="T108" fmla="*/ 6051 w 298"/>
                <a:gd name="T109" fmla="*/ 26 h 195"/>
                <a:gd name="T110" fmla="*/ 6051 w 298"/>
                <a:gd name="T111" fmla="*/ 22 h 195"/>
                <a:gd name="T112" fmla="*/ 5621 w 298"/>
                <a:gd name="T113" fmla="*/ 17 h 195"/>
                <a:gd name="T114" fmla="*/ 5475 w 298"/>
                <a:gd name="T115" fmla="*/ 24 h 195"/>
                <a:gd name="T116" fmla="*/ 5139 w 298"/>
                <a:gd name="T117" fmla="*/ 32 h 195"/>
                <a:gd name="T118" fmla="*/ 4775 w 298"/>
                <a:gd name="T119" fmla="*/ 32 h 1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8" h="195">
                  <a:moveTo>
                    <a:pt x="157" y="37"/>
                  </a:moveTo>
                  <a:lnTo>
                    <a:pt x="142" y="24"/>
                  </a:lnTo>
                  <a:lnTo>
                    <a:pt x="144" y="19"/>
                  </a:lnTo>
                  <a:lnTo>
                    <a:pt x="135" y="11"/>
                  </a:lnTo>
                  <a:lnTo>
                    <a:pt x="127" y="0"/>
                  </a:lnTo>
                  <a:lnTo>
                    <a:pt x="117" y="11"/>
                  </a:lnTo>
                  <a:lnTo>
                    <a:pt x="111" y="7"/>
                  </a:lnTo>
                  <a:lnTo>
                    <a:pt x="100" y="17"/>
                  </a:lnTo>
                  <a:lnTo>
                    <a:pt x="100" y="22"/>
                  </a:lnTo>
                  <a:lnTo>
                    <a:pt x="87" y="28"/>
                  </a:lnTo>
                  <a:lnTo>
                    <a:pt x="54" y="54"/>
                  </a:lnTo>
                  <a:lnTo>
                    <a:pt x="45" y="65"/>
                  </a:lnTo>
                  <a:lnTo>
                    <a:pt x="45" y="78"/>
                  </a:lnTo>
                  <a:lnTo>
                    <a:pt x="33" y="82"/>
                  </a:lnTo>
                  <a:lnTo>
                    <a:pt x="9" y="108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4" y="142"/>
                  </a:lnTo>
                  <a:lnTo>
                    <a:pt x="15" y="135"/>
                  </a:lnTo>
                  <a:lnTo>
                    <a:pt x="26" y="122"/>
                  </a:lnTo>
                  <a:lnTo>
                    <a:pt x="43" y="119"/>
                  </a:lnTo>
                  <a:lnTo>
                    <a:pt x="54" y="122"/>
                  </a:lnTo>
                  <a:lnTo>
                    <a:pt x="58" y="142"/>
                  </a:lnTo>
                  <a:lnTo>
                    <a:pt x="56" y="155"/>
                  </a:lnTo>
                  <a:lnTo>
                    <a:pt x="63" y="164"/>
                  </a:lnTo>
                  <a:lnTo>
                    <a:pt x="72" y="170"/>
                  </a:lnTo>
                  <a:lnTo>
                    <a:pt x="91" y="172"/>
                  </a:lnTo>
                  <a:lnTo>
                    <a:pt x="133" y="177"/>
                  </a:lnTo>
                  <a:lnTo>
                    <a:pt x="142" y="172"/>
                  </a:lnTo>
                  <a:lnTo>
                    <a:pt x="148" y="164"/>
                  </a:lnTo>
                  <a:lnTo>
                    <a:pt x="152" y="147"/>
                  </a:lnTo>
                  <a:lnTo>
                    <a:pt x="167" y="146"/>
                  </a:lnTo>
                  <a:lnTo>
                    <a:pt x="172" y="157"/>
                  </a:lnTo>
                  <a:lnTo>
                    <a:pt x="172" y="182"/>
                  </a:lnTo>
                  <a:lnTo>
                    <a:pt x="191" y="195"/>
                  </a:lnTo>
                  <a:lnTo>
                    <a:pt x="205" y="173"/>
                  </a:lnTo>
                  <a:lnTo>
                    <a:pt x="220" y="166"/>
                  </a:lnTo>
                  <a:lnTo>
                    <a:pt x="237" y="168"/>
                  </a:lnTo>
                  <a:lnTo>
                    <a:pt x="250" y="175"/>
                  </a:lnTo>
                  <a:lnTo>
                    <a:pt x="255" y="181"/>
                  </a:lnTo>
                  <a:lnTo>
                    <a:pt x="259" y="162"/>
                  </a:lnTo>
                  <a:lnTo>
                    <a:pt x="269" y="140"/>
                  </a:lnTo>
                  <a:lnTo>
                    <a:pt x="291" y="136"/>
                  </a:lnTo>
                  <a:lnTo>
                    <a:pt x="298" y="121"/>
                  </a:lnTo>
                  <a:lnTo>
                    <a:pt x="291" y="109"/>
                  </a:lnTo>
                  <a:lnTo>
                    <a:pt x="281" y="104"/>
                  </a:lnTo>
                  <a:lnTo>
                    <a:pt x="253" y="99"/>
                  </a:lnTo>
                  <a:lnTo>
                    <a:pt x="252" y="85"/>
                  </a:lnTo>
                  <a:lnTo>
                    <a:pt x="252" y="70"/>
                  </a:lnTo>
                  <a:lnTo>
                    <a:pt x="252" y="59"/>
                  </a:lnTo>
                  <a:lnTo>
                    <a:pt x="235" y="50"/>
                  </a:lnTo>
                  <a:lnTo>
                    <a:pt x="226" y="54"/>
                  </a:lnTo>
                  <a:lnTo>
                    <a:pt x="211" y="43"/>
                  </a:lnTo>
                  <a:lnTo>
                    <a:pt x="209" y="35"/>
                  </a:lnTo>
                  <a:lnTo>
                    <a:pt x="203" y="26"/>
                  </a:lnTo>
                  <a:lnTo>
                    <a:pt x="203" y="22"/>
                  </a:lnTo>
                  <a:lnTo>
                    <a:pt x="187" y="17"/>
                  </a:lnTo>
                  <a:lnTo>
                    <a:pt x="181" y="24"/>
                  </a:lnTo>
                  <a:lnTo>
                    <a:pt x="170" y="32"/>
                  </a:lnTo>
                  <a:lnTo>
                    <a:pt x="157" y="37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19"/>
            <p:cNvSpPr>
              <a:spLocks/>
            </p:cNvSpPr>
            <p:nvPr/>
          </p:nvSpPr>
          <p:spPr bwMode="auto">
            <a:xfrm>
              <a:off x="2121" y="2882"/>
              <a:ext cx="484" cy="203"/>
            </a:xfrm>
            <a:custGeom>
              <a:avLst/>
              <a:gdLst>
                <a:gd name="T0" fmla="*/ 511 w 453"/>
                <a:gd name="T1" fmla="*/ 25 h 207"/>
                <a:gd name="T2" fmla="*/ 992 w 453"/>
                <a:gd name="T3" fmla="*/ 29 h 207"/>
                <a:gd name="T4" fmla="*/ 1714 w 453"/>
                <a:gd name="T5" fmla="*/ 28 h 207"/>
                <a:gd name="T6" fmla="*/ 2386 w 453"/>
                <a:gd name="T7" fmla="*/ 27 h 207"/>
                <a:gd name="T8" fmla="*/ 3269 w 453"/>
                <a:gd name="T9" fmla="*/ 32 h 207"/>
                <a:gd name="T10" fmla="*/ 3748 w 453"/>
                <a:gd name="T11" fmla="*/ 31 h 207"/>
                <a:gd name="T12" fmla="*/ 4691 w 453"/>
                <a:gd name="T13" fmla="*/ 29 h 207"/>
                <a:gd name="T14" fmla="*/ 5716 w 453"/>
                <a:gd name="T15" fmla="*/ 38 h 207"/>
                <a:gd name="T16" fmla="*/ 6210 w 453"/>
                <a:gd name="T17" fmla="*/ 29 h 207"/>
                <a:gd name="T18" fmla="*/ 5812 w 453"/>
                <a:gd name="T19" fmla="*/ 25 h 207"/>
                <a:gd name="T20" fmla="*/ 7501 w 453"/>
                <a:gd name="T21" fmla="*/ 5 h 207"/>
                <a:gd name="T22" fmla="*/ 7966 w 453"/>
                <a:gd name="T23" fmla="*/ 20 h 207"/>
                <a:gd name="T24" fmla="*/ 9198 w 453"/>
                <a:gd name="T25" fmla="*/ 2 h 207"/>
                <a:gd name="T26" fmla="*/ 10541 w 453"/>
                <a:gd name="T27" fmla="*/ 17 h 207"/>
                <a:gd name="T28" fmla="*/ 11460 w 453"/>
                <a:gd name="T29" fmla="*/ 8 h 207"/>
                <a:gd name="T30" fmla="*/ 12071 w 453"/>
                <a:gd name="T31" fmla="*/ 25 h 207"/>
                <a:gd name="T32" fmla="*/ 12325 w 453"/>
                <a:gd name="T33" fmla="*/ 29 h 207"/>
                <a:gd name="T34" fmla="*/ 11734 w 453"/>
                <a:gd name="T35" fmla="*/ 38 h 207"/>
                <a:gd name="T36" fmla="*/ 11840 w 453"/>
                <a:gd name="T37" fmla="*/ 48 h 207"/>
                <a:gd name="T38" fmla="*/ 11595 w 453"/>
                <a:gd name="T39" fmla="*/ 59 h 207"/>
                <a:gd name="T40" fmla="*/ 10973 w 453"/>
                <a:gd name="T41" fmla="*/ 67 h 207"/>
                <a:gd name="T42" fmla="*/ 10424 w 453"/>
                <a:gd name="T43" fmla="*/ 72 h 207"/>
                <a:gd name="T44" fmla="*/ 9041 w 453"/>
                <a:gd name="T45" fmla="*/ 73 h 207"/>
                <a:gd name="T46" fmla="*/ 7920 w 453"/>
                <a:gd name="T47" fmla="*/ 76 h 207"/>
                <a:gd name="T48" fmla="*/ 6001 w 453"/>
                <a:gd name="T49" fmla="*/ 73 h 207"/>
                <a:gd name="T50" fmla="*/ 4260 w 453"/>
                <a:gd name="T51" fmla="*/ 65 h 207"/>
                <a:gd name="T52" fmla="*/ 4105 w 453"/>
                <a:gd name="T53" fmla="*/ 57 h 207"/>
                <a:gd name="T54" fmla="*/ 2909 w 453"/>
                <a:gd name="T55" fmla="*/ 56 h 207"/>
                <a:gd name="T56" fmla="*/ 1425 w 453"/>
                <a:gd name="T57" fmla="*/ 54 h 207"/>
                <a:gd name="T58" fmla="*/ 761 w 453"/>
                <a:gd name="T59" fmla="*/ 50 h 207"/>
                <a:gd name="T60" fmla="*/ 343 w 453"/>
                <a:gd name="T61" fmla="*/ 41 h 207"/>
                <a:gd name="T62" fmla="*/ 0 w 453"/>
                <a:gd name="T63" fmla="*/ 25 h 2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53" h="207">
                  <a:moveTo>
                    <a:pt x="0" y="74"/>
                  </a:moveTo>
                  <a:lnTo>
                    <a:pt x="19" y="72"/>
                  </a:lnTo>
                  <a:lnTo>
                    <a:pt x="26" y="70"/>
                  </a:lnTo>
                  <a:lnTo>
                    <a:pt x="36" y="82"/>
                  </a:lnTo>
                  <a:lnTo>
                    <a:pt x="48" y="78"/>
                  </a:lnTo>
                  <a:lnTo>
                    <a:pt x="63" y="80"/>
                  </a:lnTo>
                  <a:lnTo>
                    <a:pt x="72" y="87"/>
                  </a:lnTo>
                  <a:lnTo>
                    <a:pt x="88" y="78"/>
                  </a:lnTo>
                  <a:lnTo>
                    <a:pt x="109" y="79"/>
                  </a:lnTo>
                  <a:lnTo>
                    <a:pt x="118" y="88"/>
                  </a:lnTo>
                  <a:lnTo>
                    <a:pt x="131" y="91"/>
                  </a:lnTo>
                  <a:lnTo>
                    <a:pt x="138" y="85"/>
                  </a:lnTo>
                  <a:lnTo>
                    <a:pt x="161" y="81"/>
                  </a:lnTo>
                  <a:lnTo>
                    <a:pt x="172" y="81"/>
                  </a:lnTo>
                  <a:lnTo>
                    <a:pt x="189" y="87"/>
                  </a:lnTo>
                  <a:lnTo>
                    <a:pt x="209" y="100"/>
                  </a:lnTo>
                  <a:lnTo>
                    <a:pt x="224" y="94"/>
                  </a:lnTo>
                  <a:lnTo>
                    <a:pt x="227" y="81"/>
                  </a:lnTo>
                  <a:lnTo>
                    <a:pt x="217" y="64"/>
                  </a:lnTo>
                  <a:lnTo>
                    <a:pt x="212" y="40"/>
                  </a:lnTo>
                  <a:lnTo>
                    <a:pt x="263" y="5"/>
                  </a:lnTo>
                  <a:lnTo>
                    <a:pt x="274" y="5"/>
                  </a:lnTo>
                  <a:lnTo>
                    <a:pt x="276" y="17"/>
                  </a:lnTo>
                  <a:lnTo>
                    <a:pt x="291" y="20"/>
                  </a:lnTo>
                  <a:lnTo>
                    <a:pt x="323" y="16"/>
                  </a:lnTo>
                  <a:lnTo>
                    <a:pt x="336" y="2"/>
                  </a:lnTo>
                  <a:lnTo>
                    <a:pt x="376" y="0"/>
                  </a:lnTo>
                  <a:lnTo>
                    <a:pt x="385" y="17"/>
                  </a:lnTo>
                  <a:lnTo>
                    <a:pt x="402" y="17"/>
                  </a:lnTo>
                  <a:lnTo>
                    <a:pt x="417" y="8"/>
                  </a:lnTo>
                  <a:lnTo>
                    <a:pt x="442" y="24"/>
                  </a:lnTo>
                  <a:lnTo>
                    <a:pt x="442" y="52"/>
                  </a:lnTo>
                  <a:lnTo>
                    <a:pt x="453" y="64"/>
                  </a:lnTo>
                  <a:lnTo>
                    <a:pt x="450" y="82"/>
                  </a:lnTo>
                  <a:lnTo>
                    <a:pt x="442" y="100"/>
                  </a:lnTo>
                  <a:lnTo>
                    <a:pt x="429" y="100"/>
                  </a:lnTo>
                  <a:lnTo>
                    <a:pt x="424" y="105"/>
                  </a:lnTo>
                  <a:lnTo>
                    <a:pt x="432" y="120"/>
                  </a:lnTo>
                  <a:lnTo>
                    <a:pt x="432" y="135"/>
                  </a:lnTo>
                  <a:lnTo>
                    <a:pt x="424" y="148"/>
                  </a:lnTo>
                  <a:lnTo>
                    <a:pt x="402" y="160"/>
                  </a:lnTo>
                  <a:lnTo>
                    <a:pt x="401" y="173"/>
                  </a:lnTo>
                  <a:lnTo>
                    <a:pt x="401" y="186"/>
                  </a:lnTo>
                  <a:lnTo>
                    <a:pt x="380" y="190"/>
                  </a:lnTo>
                  <a:lnTo>
                    <a:pt x="346" y="188"/>
                  </a:lnTo>
                  <a:lnTo>
                    <a:pt x="330" y="193"/>
                  </a:lnTo>
                  <a:lnTo>
                    <a:pt x="301" y="193"/>
                  </a:lnTo>
                  <a:lnTo>
                    <a:pt x="289" y="207"/>
                  </a:lnTo>
                  <a:lnTo>
                    <a:pt x="243" y="192"/>
                  </a:lnTo>
                  <a:lnTo>
                    <a:pt x="220" y="193"/>
                  </a:lnTo>
                  <a:lnTo>
                    <a:pt x="162" y="180"/>
                  </a:lnTo>
                  <a:lnTo>
                    <a:pt x="154" y="166"/>
                  </a:lnTo>
                  <a:lnTo>
                    <a:pt x="154" y="150"/>
                  </a:lnTo>
                  <a:lnTo>
                    <a:pt x="150" y="141"/>
                  </a:lnTo>
                  <a:lnTo>
                    <a:pt x="143" y="137"/>
                  </a:lnTo>
                  <a:lnTo>
                    <a:pt x="107" y="139"/>
                  </a:lnTo>
                  <a:lnTo>
                    <a:pt x="57" y="144"/>
                  </a:lnTo>
                  <a:lnTo>
                    <a:pt x="52" y="132"/>
                  </a:lnTo>
                  <a:lnTo>
                    <a:pt x="43" y="128"/>
                  </a:lnTo>
                  <a:lnTo>
                    <a:pt x="28" y="123"/>
                  </a:lnTo>
                  <a:lnTo>
                    <a:pt x="13" y="119"/>
                  </a:lnTo>
                  <a:lnTo>
                    <a:pt x="13" y="105"/>
                  </a:lnTo>
                  <a:lnTo>
                    <a:pt x="13" y="8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20"/>
            <p:cNvSpPr>
              <a:spLocks/>
            </p:cNvSpPr>
            <p:nvPr/>
          </p:nvSpPr>
          <p:spPr bwMode="auto">
            <a:xfrm>
              <a:off x="2548" y="2907"/>
              <a:ext cx="449" cy="251"/>
            </a:xfrm>
            <a:custGeom>
              <a:avLst/>
              <a:gdLst>
                <a:gd name="T0" fmla="*/ 2 w 420"/>
                <a:gd name="T1" fmla="*/ 78 h 255"/>
                <a:gd name="T2" fmla="*/ 392 w 420"/>
                <a:gd name="T3" fmla="*/ 81 h 255"/>
                <a:gd name="T4" fmla="*/ 343 w 420"/>
                <a:gd name="T5" fmla="*/ 83 h 255"/>
                <a:gd name="T6" fmla="*/ 448 w 420"/>
                <a:gd name="T7" fmla="*/ 87 h 255"/>
                <a:gd name="T8" fmla="*/ 763 w 420"/>
                <a:gd name="T9" fmla="*/ 87 h 255"/>
                <a:gd name="T10" fmla="*/ 1968 w 420"/>
                <a:gd name="T11" fmla="*/ 105 h 255"/>
                <a:gd name="T12" fmla="*/ 2371 w 420"/>
                <a:gd name="T13" fmla="*/ 106 h 255"/>
                <a:gd name="T14" fmla="*/ 3311 w 420"/>
                <a:gd name="T15" fmla="*/ 117 h 255"/>
                <a:gd name="T16" fmla="*/ 3758 w 420"/>
                <a:gd name="T17" fmla="*/ 111 h 255"/>
                <a:gd name="T18" fmla="*/ 4413 w 420"/>
                <a:gd name="T19" fmla="*/ 111 h 255"/>
                <a:gd name="T20" fmla="*/ 4629 w 420"/>
                <a:gd name="T21" fmla="*/ 114 h 255"/>
                <a:gd name="T22" fmla="*/ 5196 w 420"/>
                <a:gd name="T23" fmla="*/ 111 h 255"/>
                <a:gd name="T24" fmla="*/ 6211 w 420"/>
                <a:gd name="T25" fmla="*/ 103 h 255"/>
                <a:gd name="T26" fmla="*/ 7388 w 420"/>
                <a:gd name="T27" fmla="*/ 99 h 255"/>
                <a:gd name="T28" fmla="*/ 7898 w 420"/>
                <a:gd name="T29" fmla="*/ 101 h 255"/>
                <a:gd name="T30" fmla="*/ 8112 w 420"/>
                <a:gd name="T31" fmla="*/ 106 h 255"/>
                <a:gd name="T32" fmla="*/ 8481 w 420"/>
                <a:gd name="T33" fmla="*/ 97 h 255"/>
                <a:gd name="T34" fmla="*/ 9041 w 420"/>
                <a:gd name="T35" fmla="*/ 93 h 255"/>
                <a:gd name="T36" fmla="*/ 9626 w 420"/>
                <a:gd name="T37" fmla="*/ 92 h 255"/>
                <a:gd name="T38" fmla="*/ 10556 w 420"/>
                <a:gd name="T39" fmla="*/ 81 h 255"/>
                <a:gd name="T40" fmla="*/ 10758 w 420"/>
                <a:gd name="T41" fmla="*/ 74 h 255"/>
                <a:gd name="T42" fmla="*/ 10931 w 420"/>
                <a:gd name="T43" fmla="*/ 54 h 255"/>
                <a:gd name="T44" fmla="*/ 11011 w 420"/>
                <a:gd name="T45" fmla="*/ 31 h 255"/>
                <a:gd name="T46" fmla="*/ 11385 w 420"/>
                <a:gd name="T47" fmla="*/ 31 h 255"/>
                <a:gd name="T48" fmla="*/ 11686 w 420"/>
                <a:gd name="T49" fmla="*/ 31 h 255"/>
                <a:gd name="T50" fmla="*/ 11808 w 420"/>
                <a:gd name="T51" fmla="*/ 31 h 255"/>
                <a:gd name="T52" fmla="*/ 11487 w 420"/>
                <a:gd name="T53" fmla="*/ 31 h 255"/>
                <a:gd name="T54" fmla="*/ 11285 w 420"/>
                <a:gd name="T55" fmla="*/ 31 h 255"/>
                <a:gd name="T56" fmla="*/ 10745 w 420"/>
                <a:gd name="T57" fmla="*/ 31 h 255"/>
                <a:gd name="T58" fmla="*/ 10442 w 420"/>
                <a:gd name="T59" fmla="*/ 31 h 255"/>
                <a:gd name="T60" fmla="*/ 10108 w 420"/>
                <a:gd name="T61" fmla="*/ 15 h 255"/>
                <a:gd name="T62" fmla="*/ 9768 w 420"/>
                <a:gd name="T63" fmla="*/ 15 h 255"/>
                <a:gd name="T64" fmla="*/ 9198 w 420"/>
                <a:gd name="T65" fmla="*/ 0 h 255"/>
                <a:gd name="T66" fmla="*/ 8866 w 420"/>
                <a:gd name="T67" fmla="*/ 2 h 255"/>
                <a:gd name="T68" fmla="*/ 7704 w 420"/>
                <a:gd name="T69" fmla="*/ 7 h 255"/>
                <a:gd name="T70" fmla="*/ 7482 w 420"/>
                <a:gd name="T71" fmla="*/ 19 h 255"/>
                <a:gd name="T72" fmla="*/ 7203 w 420"/>
                <a:gd name="T73" fmla="*/ 31 h 255"/>
                <a:gd name="T74" fmla="*/ 6771 w 420"/>
                <a:gd name="T75" fmla="*/ 31 h 255"/>
                <a:gd name="T76" fmla="*/ 6403 w 420"/>
                <a:gd name="T77" fmla="*/ 31 h 255"/>
                <a:gd name="T78" fmla="*/ 6057 w 420"/>
                <a:gd name="T79" fmla="*/ 31 h 255"/>
                <a:gd name="T80" fmla="*/ 5816 w 420"/>
                <a:gd name="T81" fmla="*/ 31 h 255"/>
                <a:gd name="T82" fmla="*/ 5648 w 420"/>
                <a:gd name="T83" fmla="*/ 31 h 255"/>
                <a:gd name="T84" fmla="*/ 5283 w 420"/>
                <a:gd name="T85" fmla="*/ 31 h 255"/>
                <a:gd name="T86" fmla="*/ 4771 w 420"/>
                <a:gd name="T87" fmla="*/ 31 h 255"/>
                <a:gd name="T88" fmla="*/ 3788 w 420"/>
                <a:gd name="T89" fmla="*/ 31 h 255"/>
                <a:gd name="T90" fmla="*/ 3357 w 420"/>
                <a:gd name="T91" fmla="*/ 31 h 255"/>
                <a:gd name="T92" fmla="*/ 2371 w 420"/>
                <a:gd name="T93" fmla="*/ 31 h 255"/>
                <a:gd name="T94" fmla="*/ 2218 w 420"/>
                <a:gd name="T95" fmla="*/ 31 h 255"/>
                <a:gd name="T96" fmla="*/ 1941 w 420"/>
                <a:gd name="T97" fmla="*/ 31 h 255"/>
                <a:gd name="T98" fmla="*/ 1589 w 420"/>
                <a:gd name="T99" fmla="*/ 31 h 255"/>
                <a:gd name="T100" fmla="*/ 1486 w 420"/>
                <a:gd name="T101" fmla="*/ 31 h 255"/>
                <a:gd name="T102" fmla="*/ 1392 w 420"/>
                <a:gd name="T103" fmla="*/ 31 h 255"/>
                <a:gd name="T104" fmla="*/ 1216 w 420"/>
                <a:gd name="T105" fmla="*/ 31 h 255"/>
                <a:gd name="T106" fmla="*/ 816 w 420"/>
                <a:gd name="T107" fmla="*/ 31 h 255"/>
                <a:gd name="T108" fmla="*/ 714 w 420"/>
                <a:gd name="T109" fmla="*/ 31 h 255"/>
                <a:gd name="T110" fmla="*/ 931 w 420"/>
                <a:gd name="T111" fmla="*/ 43 h 255"/>
                <a:gd name="T112" fmla="*/ 871 w 420"/>
                <a:gd name="T113" fmla="*/ 51 h 255"/>
                <a:gd name="T114" fmla="*/ 625 w 420"/>
                <a:gd name="T115" fmla="*/ 58 h 255"/>
                <a:gd name="T116" fmla="*/ 392 w 420"/>
                <a:gd name="T117" fmla="*/ 61 h 255"/>
                <a:gd name="T118" fmla="*/ 4 w 420"/>
                <a:gd name="T119" fmla="*/ 64 h 255"/>
                <a:gd name="T120" fmla="*/ 0 w 420"/>
                <a:gd name="T121" fmla="*/ 70 h 255"/>
                <a:gd name="T122" fmla="*/ 2 w 420"/>
                <a:gd name="T123" fmla="*/ 78 h 2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20" h="255">
                  <a:moveTo>
                    <a:pt x="2" y="162"/>
                  </a:moveTo>
                  <a:lnTo>
                    <a:pt x="15" y="173"/>
                  </a:lnTo>
                  <a:lnTo>
                    <a:pt x="13" y="179"/>
                  </a:lnTo>
                  <a:lnTo>
                    <a:pt x="17" y="190"/>
                  </a:lnTo>
                  <a:lnTo>
                    <a:pt x="28" y="190"/>
                  </a:lnTo>
                  <a:lnTo>
                    <a:pt x="70" y="231"/>
                  </a:lnTo>
                  <a:lnTo>
                    <a:pt x="83" y="233"/>
                  </a:lnTo>
                  <a:lnTo>
                    <a:pt x="117" y="255"/>
                  </a:lnTo>
                  <a:lnTo>
                    <a:pt x="133" y="242"/>
                  </a:lnTo>
                  <a:lnTo>
                    <a:pt x="157" y="244"/>
                  </a:lnTo>
                  <a:lnTo>
                    <a:pt x="165" y="249"/>
                  </a:lnTo>
                  <a:lnTo>
                    <a:pt x="183" y="242"/>
                  </a:lnTo>
                  <a:lnTo>
                    <a:pt x="220" y="227"/>
                  </a:lnTo>
                  <a:lnTo>
                    <a:pt x="263" y="220"/>
                  </a:lnTo>
                  <a:lnTo>
                    <a:pt x="281" y="223"/>
                  </a:lnTo>
                  <a:lnTo>
                    <a:pt x="287" y="233"/>
                  </a:lnTo>
                  <a:lnTo>
                    <a:pt x="302" y="216"/>
                  </a:lnTo>
                  <a:lnTo>
                    <a:pt x="322" y="209"/>
                  </a:lnTo>
                  <a:lnTo>
                    <a:pt x="341" y="206"/>
                  </a:lnTo>
                  <a:lnTo>
                    <a:pt x="374" y="173"/>
                  </a:lnTo>
                  <a:lnTo>
                    <a:pt x="383" y="153"/>
                  </a:lnTo>
                  <a:lnTo>
                    <a:pt x="387" y="113"/>
                  </a:lnTo>
                  <a:lnTo>
                    <a:pt x="391" y="81"/>
                  </a:lnTo>
                  <a:lnTo>
                    <a:pt x="404" y="80"/>
                  </a:lnTo>
                  <a:lnTo>
                    <a:pt x="414" y="68"/>
                  </a:lnTo>
                  <a:lnTo>
                    <a:pt x="420" y="59"/>
                  </a:lnTo>
                  <a:lnTo>
                    <a:pt x="407" y="50"/>
                  </a:lnTo>
                  <a:lnTo>
                    <a:pt x="400" y="54"/>
                  </a:lnTo>
                  <a:lnTo>
                    <a:pt x="381" y="50"/>
                  </a:lnTo>
                  <a:lnTo>
                    <a:pt x="370" y="35"/>
                  </a:lnTo>
                  <a:lnTo>
                    <a:pt x="359" y="15"/>
                  </a:lnTo>
                  <a:lnTo>
                    <a:pt x="346" y="15"/>
                  </a:lnTo>
                  <a:lnTo>
                    <a:pt x="326" y="0"/>
                  </a:lnTo>
                  <a:lnTo>
                    <a:pt x="315" y="2"/>
                  </a:lnTo>
                  <a:lnTo>
                    <a:pt x="274" y="7"/>
                  </a:lnTo>
                  <a:lnTo>
                    <a:pt x="266" y="19"/>
                  </a:lnTo>
                  <a:lnTo>
                    <a:pt x="255" y="33"/>
                  </a:lnTo>
                  <a:lnTo>
                    <a:pt x="240" y="41"/>
                  </a:lnTo>
                  <a:lnTo>
                    <a:pt x="226" y="44"/>
                  </a:lnTo>
                  <a:lnTo>
                    <a:pt x="216" y="41"/>
                  </a:lnTo>
                  <a:lnTo>
                    <a:pt x="207" y="35"/>
                  </a:lnTo>
                  <a:lnTo>
                    <a:pt x="200" y="33"/>
                  </a:lnTo>
                  <a:lnTo>
                    <a:pt x="187" y="39"/>
                  </a:lnTo>
                  <a:lnTo>
                    <a:pt x="170" y="48"/>
                  </a:lnTo>
                  <a:lnTo>
                    <a:pt x="135" y="63"/>
                  </a:lnTo>
                  <a:lnTo>
                    <a:pt x="120" y="65"/>
                  </a:lnTo>
                  <a:lnTo>
                    <a:pt x="83" y="63"/>
                  </a:lnTo>
                  <a:lnTo>
                    <a:pt x="78" y="61"/>
                  </a:lnTo>
                  <a:lnTo>
                    <a:pt x="68" y="46"/>
                  </a:lnTo>
                  <a:lnTo>
                    <a:pt x="56" y="39"/>
                  </a:lnTo>
                  <a:lnTo>
                    <a:pt x="52" y="44"/>
                  </a:lnTo>
                  <a:lnTo>
                    <a:pt x="50" y="59"/>
                  </a:lnTo>
                  <a:lnTo>
                    <a:pt x="43" y="74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33" y="93"/>
                  </a:lnTo>
                  <a:lnTo>
                    <a:pt x="31" y="108"/>
                  </a:lnTo>
                  <a:lnTo>
                    <a:pt x="22" y="122"/>
                  </a:lnTo>
                  <a:lnTo>
                    <a:pt x="15" y="128"/>
                  </a:lnTo>
                  <a:lnTo>
                    <a:pt x="4" y="134"/>
                  </a:lnTo>
                  <a:lnTo>
                    <a:pt x="0" y="146"/>
                  </a:lnTo>
                  <a:lnTo>
                    <a:pt x="2" y="162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21"/>
            <p:cNvSpPr>
              <a:spLocks/>
            </p:cNvSpPr>
            <p:nvPr/>
          </p:nvSpPr>
          <p:spPr bwMode="auto">
            <a:xfrm>
              <a:off x="2353" y="3065"/>
              <a:ext cx="213" cy="113"/>
            </a:xfrm>
            <a:custGeom>
              <a:avLst/>
              <a:gdLst>
                <a:gd name="T0" fmla="*/ 483 w 199"/>
                <a:gd name="T1" fmla="*/ 28 h 115"/>
                <a:gd name="T2" fmla="*/ 1127 w 199"/>
                <a:gd name="T3" fmla="*/ 33 h 115"/>
                <a:gd name="T4" fmla="*/ 919 w 199"/>
                <a:gd name="T5" fmla="*/ 39 h 115"/>
                <a:gd name="T6" fmla="*/ 679 w 199"/>
                <a:gd name="T7" fmla="*/ 43 h 115"/>
                <a:gd name="T8" fmla="*/ 320 w 199"/>
                <a:gd name="T9" fmla="*/ 44 h 115"/>
                <a:gd name="T10" fmla="*/ 0 w 199"/>
                <a:gd name="T11" fmla="*/ 45 h 115"/>
                <a:gd name="T12" fmla="*/ 592 w 199"/>
                <a:gd name="T13" fmla="*/ 49 h 115"/>
                <a:gd name="T14" fmla="*/ 833 w 199"/>
                <a:gd name="T15" fmla="*/ 50 h 115"/>
                <a:gd name="T16" fmla="*/ 1600 w 199"/>
                <a:gd name="T17" fmla="*/ 43 h 115"/>
                <a:gd name="T18" fmla="*/ 3246 w 199"/>
                <a:gd name="T19" fmla="*/ 50 h 115"/>
                <a:gd name="T20" fmla="*/ 4288 w 199"/>
                <a:gd name="T21" fmla="*/ 28 h 115"/>
                <a:gd name="T22" fmla="*/ 4515 w 199"/>
                <a:gd name="T23" fmla="*/ 28 h 115"/>
                <a:gd name="T24" fmla="*/ 4772 w 199"/>
                <a:gd name="T25" fmla="*/ 28 h 115"/>
                <a:gd name="T26" fmla="*/ 5318 w 199"/>
                <a:gd name="T27" fmla="*/ 28 h 115"/>
                <a:gd name="T28" fmla="*/ 5985 w 199"/>
                <a:gd name="T29" fmla="*/ 28 h 115"/>
                <a:gd name="T30" fmla="*/ 5888 w 199"/>
                <a:gd name="T31" fmla="*/ 15 h 115"/>
                <a:gd name="T32" fmla="*/ 5473 w 199"/>
                <a:gd name="T33" fmla="*/ 0 h 115"/>
                <a:gd name="T34" fmla="*/ 5173 w 199"/>
                <a:gd name="T35" fmla="*/ 2 h 115"/>
                <a:gd name="T36" fmla="*/ 4881 w 199"/>
                <a:gd name="T37" fmla="*/ 5 h 115"/>
                <a:gd name="T38" fmla="*/ 4336 w 199"/>
                <a:gd name="T39" fmla="*/ 1 h 115"/>
                <a:gd name="T40" fmla="*/ 3830 w 199"/>
                <a:gd name="T41" fmla="*/ 2 h 115"/>
                <a:gd name="T42" fmla="*/ 3258 w 199"/>
                <a:gd name="T43" fmla="*/ 7 h 115"/>
                <a:gd name="T44" fmla="*/ 2489 w 199"/>
                <a:gd name="T45" fmla="*/ 5 h 115"/>
                <a:gd name="T46" fmla="*/ 2167 w 199"/>
                <a:gd name="T47" fmla="*/ 20 h 115"/>
                <a:gd name="T48" fmla="*/ 919 w 199"/>
                <a:gd name="T49" fmla="*/ 7 h 115"/>
                <a:gd name="T50" fmla="*/ 421 w 199"/>
                <a:gd name="T51" fmla="*/ 7 h 115"/>
                <a:gd name="T52" fmla="*/ 421 w 199"/>
                <a:gd name="T53" fmla="*/ 28 h 115"/>
                <a:gd name="T54" fmla="*/ 483 w 199"/>
                <a:gd name="T55" fmla="*/ 28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9" h="115">
                  <a:moveTo>
                    <a:pt x="17" y="63"/>
                  </a:moveTo>
                  <a:lnTo>
                    <a:pt x="37" y="83"/>
                  </a:lnTo>
                  <a:lnTo>
                    <a:pt x="31" y="93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0" y="104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53" y="100"/>
                  </a:lnTo>
                  <a:lnTo>
                    <a:pt x="108" y="114"/>
                  </a:lnTo>
                  <a:lnTo>
                    <a:pt x="144" y="74"/>
                  </a:lnTo>
                  <a:lnTo>
                    <a:pt x="151" y="57"/>
                  </a:lnTo>
                  <a:lnTo>
                    <a:pt x="158" y="52"/>
                  </a:lnTo>
                  <a:lnTo>
                    <a:pt x="178" y="54"/>
                  </a:lnTo>
                  <a:lnTo>
                    <a:pt x="199" y="30"/>
                  </a:lnTo>
                  <a:lnTo>
                    <a:pt x="197" y="15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3" y="5"/>
                  </a:lnTo>
                  <a:lnTo>
                    <a:pt x="145" y="1"/>
                  </a:lnTo>
                  <a:lnTo>
                    <a:pt x="127" y="2"/>
                  </a:lnTo>
                  <a:lnTo>
                    <a:pt x="109" y="7"/>
                  </a:lnTo>
                  <a:lnTo>
                    <a:pt x="84" y="5"/>
                  </a:lnTo>
                  <a:lnTo>
                    <a:pt x="73" y="20"/>
                  </a:lnTo>
                  <a:lnTo>
                    <a:pt x="31" y="7"/>
                  </a:lnTo>
                  <a:lnTo>
                    <a:pt x="15" y="7"/>
                  </a:lnTo>
                  <a:lnTo>
                    <a:pt x="15" y="32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22"/>
            <p:cNvSpPr>
              <a:spLocks/>
            </p:cNvSpPr>
            <p:nvPr/>
          </p:nvSpPr>
          <p:spPr bwMode="auto">
            <a:xfrm>
              <a:off x="2976" y="3272"/>
              <a:ext cx="411" cy="274"/>
            </a:xfrm>
            <a:custGeom>
              <a:avLst/>
              <a:gdLst>
                <a:gd name="T0" fmla="*/ 7 w 384"/>
                <a:gd name="T1" fmla="*/ 20 h 281"/>
                <a:gd name="T2" fmla="*/ 2 w 384"/>
                <a:gd name="T3" fmla="*/ 20 h 281"/>
                <a:gd name="T4" fmla="*/ 833 w 384"/>
                <a:gd name="T5" fmla="*/ 21 h 281"/>
                <a:gd name="T6" fmla="*/ 892 w 384"/>
                <a:gd name="T7" fmla="*/ 35 h 281"/>
                <a:gd name="T8" fmla="*/ 6 w 384"/>
                <a:gd name="T9" fmla="*/ 41 h 281"/>
                <a:gd name="T10" fmla="*/ 279 w 384"/>
                <a:gd name="T11" fmla="*/ 47 h 281"/>
                <a:gd name="T12" fmla="*/ 6 w 384"/>
                <a:gd name="T13" fmla="*/ 54 h 281"/>
                <a:gd name="T14" fmla="*/ 279 w 384"/>
                <a:gd name="T15" fmla="*/ 58 h 281"/>
                <a:gd name="T16" fmla="*/ 892 w 384"/>
                <a:gd name="T17" fmla="*/ 62 h 281"/>
                <a:gd name="T18" fmla="*/ 919 w 384"/>
                <a:gd name="T19" fmla="*/ 74 h 281"/>
                <a:gd name="T20" fmla="*/ 1325 w 384"/>
                <a:gd name="T21" fmla="*/ 81 h 281"/>
                <a:gd name="T22" fmla="*/ 3248 w 384"/>
                <a:gd name="T23" fmla="*/ 76 h 281"/>
                <a:gd name="T24" fmla="*/ 4461 w 384"/>
                <a:gd name="T25" fmla="*/ 66 h 281"/>
                <a:gd name="T26" fmla="*/ 5374 w 384"/>
                <a:gd name="T27" fmla="*/ 72 h 281"/>
                <a:gd name="T28" fmla="*/ 6256 w 384"/>
                <a:gd name="T29" fmla="*/ 76 h 281"/>
                <a:gd name="T30" fmla="*/ 7245 w 384"/>
                <a:gd name="T31" fmla="*/ 71 h 281"/>
                <a:gd name="T32" fmla="*/ 7337 w 384"/>
                <a:gd name="T33" fmla="*/ 62 h 281"/>
                <a:gd name="T34" fmla="*/ 8107 w 384"/>
                <a:gd name="T35" fmla="*/ 62 h 281"/>
                <a:gd name="T36" fmla="*/ 8472 w 384"/>
                <a:gd name="T37" fmla="*/ 59 h 281"/>
                <a:gd name="T38" fmla="*/ 10066 w 384"/>
                <a:gd name="T39" fmla="*/ 56 h 281"/>
                <a:gd name="T40" fmla="*/ 10603 w 384"/>
                <a:gd name="T41" fmla="*/ 51 h 281"/>
                <a:gd name="T42" fmla="*/ 9794 w 384"/>
                <a:gd name="T43" fmla="*/ 44 h 281"/>
                <a:gd name="T44" fmla="*/ 10152 w 384"/>
                <a:gd name="T45" fmla="*/ 38 h 281"/>
                <a:gd name="T46" fmla="*/ 10407 w 384"/>
                <a:gd name="T47" fmla="*/ 33 h 281"/>
                <a:gd name="T48" fmla="*/ 10660 w 384"/>
                <a:gd name="T49" fmla="*/ 21 h 281"/>
                <a:gd name="T50" fmla="*/ 10866 w 384"/>
                <a:gd name="T51" fmla="*/ 20 h 281"/>
                <a:gd name="T52" fmla="*/ 11473 w 384"/>
                <a:gd name="T53" fmla="*/ 20 h 281"/>
                <a:gd name="T54" fmla="*/ 11122 w 384"/>
                <a:gd name="T55" fmla="*/ 9 h 281"/>
                <a:gd name="T56" fmla="*/ 9629 w 384"/>
                <a:gd name="T57" fmla="*/ 2 h 281"/>
                <a:gd name="T58" fmla="*/ 7929 w 384"/>
                <a:gd name="T59" fmla="*/ 6 h 281"/>
                <a:gd name="T60" fmla="*/ 6405 w 384"/>
                <a:gd name="T61" fmla="*/ 20 h 281"/>
                <a:gd name="T62" fmla="*/ 5158 w 384"/>
                <a:gd name="T63" fmla="*/ 20 h 281"/>
                <a:gd name="T64" fmla="*/ 3575 w 384"/>
                <a:gd name="T65" fmla="*/ 20 h 281"/>
                <a:gd name="T66" fmla="*/ 2476 w 384"/>
                <a:gd name="T67" fmla="*/ 20 h 281"/>
                <a:gd name="T68" fmla="*/ 1238 w 384"/>
                <a:gd name="T69" fmla="*/ 20 h 281"/>
                <a:gd name="T70" fmla="*/ 279 w 384"/>
                <a:gd name="T71" fmla="*/ 20 h 2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4" h="281">
                  <a:moveTo>
                    <a:pt x="9" y="33"/>
                  </a:moveTo>
                  <a:lnTo>
                    <a:pt x="7" y="39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13" y="80"/>
                  </a:lnTo>
                  <a:lnTo>
                    <a:pt x="28" y="82"/>
                  </a:lnTo>
                  <a:lnTo>
                    <a:pt x="31" y="91"/>
                  </a:lnTo>
                  <a:lnTo>
                    <a:pt x="30" y="115"/>
                  </a:lnTo>
                  <a:lnTo>
                    <a:pt x="24" y="122"/>
                  </a:lnTo>
                  <a:lnTo>
                    <a:pt x="6" y="134"/>
                  </a:lnTo>
                  <a:lnTo>
                    <a:pt x="4" y="140"/>
                  </a:lnTo>
                  <a:lnTo>
                    <a:pt x="9" y="158"/>
                  </a:lnTo>
                  <a:lnTo>
                    <a:pt x="11" y="172"/>
                  </a:lnTo>
                  <a:lnTo>
                    <a:pt x="6" y="185"/>
                  </a:lnTo>
                  <a:lnTo>
                    <a:pt x="0" y="195"/>
                  </a:lnTo>
                  <a:lnTo>
                    <a:pt x="9" y="208"/>
                  </a:lnTo>
                  <a:lnTo>
                    <a:pt x="17" y="206"/>
                  </a:lnTo>
                  <a:lnTo>
                    <a:pt x="30" y="221"/>
                  </a:lnTo>
                  <a:lnTo>
                    <a:pt x="31" y="235"/>
                  </a:lnTo>
                  <a:lnTo>
                    <a:pt x="31" y="255"/>
                  </a:lnTo>
                  <a:lnTo>
                    <a:pt x="30" y="264"/>
                  </a:lnTo>
                  <a:lnTo>
                    <a:pt x="44" y="281"/>
                  </a:lnTo>
                  <a:lnTo>
                    <a:pt x="74" y="275"/>
                  </a:lnTo>
                  <a:lnTo>
                    <a:pt x="109" y="264"/>
                  </a:lnTo>
                  <a:lnTo>
                    <a:pt x="136" y="247"/>
                  </a:lnTo>
                  <a:lnTo>
                    <a:pt x="149" y="235"/>
                  </a:lnTo>
                  <a:lnTo>
                    <a:pt x="166" y="259"/>
                  </a:lnTo>
                  <a:lnTo>
                    <a:pt x="179" y="253"/>
                  </a:lnTo>
                  <a:lnTo>
                    <a:pt x="197" y="259"/>
                  </a:lnTo>
                  <a:lnTo>
                    <a:pt x="208" y="262"/>
                  </a:lnTo>
                  <a:lnTo>
                    <a:pt x="230" y="253"/>
                  </a:lnTo>
                  <a:lnTo>
                    <a:pt x="243" y="248"/>
                  </a:lnTo>
                  <a:lnTo>
                    <a:pt x="243" y="237"/>
                  </a:lnTo>
                  <a:lnTo>
                    <a:pt x="245" y="219"/>
                  </a:lnTo>
                  <a:lnTo>
                    <a:pt x="256" y="213"/>
                  </a:lnTo>
                  <a:lnTo>
                    <a:pt x="271" y="219"/>
                  </a:lnTo>
                  <a:lnTo>
                    <a:pt x="273" y="226"/>
                  </a:lnTo>
                  <a:lnTo>
                    <a:pt x="284" y="211"/>
                  </a:lnTo>
                  <a:lnTo>
                    <a:pt x="312" y="198"/>
                  </a:lnTo>
                  <a:lnTo>
                    <a:pt x="336" y="195"/>
                  </a:lnTo>
                  <a:lnTo>
                    <a:pt x="358" y="195"/>
                  </a:lnTo>
                  <a:lnTo>
                    <a:pt x="354" y="174"/>
                  </a:lnTo>
                  <a:lnTo>
                    <a:pt x="351" y="163"/>
                  </a:lnTo>
                  <a:lnTo>
                    <a:pt x="328" y="146"/>
                  </a:lnTo>
                  <a:lnTo>
                    <a:pt x="327" y="141"/>
                  </a:lnTo>
                  <a:lnTo>
                    <a:pt x="340" y="124"/>
                  </a:lnTo>
                  <a:lnTo>
                    <a:pt x="353" y="121"/>
                  </a:lnTo>
                  <a:lnTo>
                    <a:pt x="349" y="111"/>
                  </a:lnTo>
                  <a:lnTo>
                    <a:pt x="356" y="93"/>
                  </a:lnTo>
                  <a:lnTo>
                    <a:pt x="356" y="82"/>
                  </a:lnTo>
                  <a:lnTo>
                    <a:pt x="360" y="61"/>
                  </a:lnTo>
                  <a:lnTo>
                    <a:pt x="364" y="52"/>
                  </a:lnTo>
                  <a:lnTo>
                    <a:pt x="377" y="54"/>
                  </a:lnTo>
                  <a:lnTo>
                    <a:pt x="384" y="39"/>
                  </a:lnTo>
                  <a:lnTo>
                    <a:pt x="377" y="26"/>
                  </a:lnTo>
                  <a:lnTo>
                    <a:pt x="373" y="9"/>
                  </a:lnTo>
                  <a:lnTo>
                    <a:pt x="364" y="11"/>
                  </a:lnTo>
                  <a:lnTo>
                    <a:pt x="321" y="2"/>
                  </a:lnTo>
                  <a:lnTo>
                    <a:pt x="293" y="0"/>
                  </a:lnTo>
                  <a:lnTo>
                    <a:pt x="266" y="6"/>
                  </a:lnTo>
                  <a:lnTo>
                    <a:pt x="242" y="17"/>
                  </a:lnTo>
                  <a:lnTo>
                    <a:pt x="214" y="32"/>
                  </a:lnTo>
                  <a:lnTo>
                    <a:pt x="193" y="48"/>
                  </a:lnTo>
                  <a:lnTo>
                    <a:pt x="173" y="50"/>
                  </a:lnTo>
                  <a:lnTo>
                    <a:pt x="145" y="45"/>
                  </a:lnTo>
                  <a:lnTo>
                    <a:pt x="119" y="54"/>
                  </a:lnTo>
                  <a:lnTo>
                    <a:pt x="102" y="58"/>
                  </a:lnTo>
                  <a:lnTo>
                    <a:pt x="83" y="52"/>
                  </a:lnTo>
                  <a:lnTo>
                    <a:pt x="56" y="41"/>
                  </a:lnTo>
                  <a:lnTo>
                    <a:pt x="41" y="37"/>
                  </a:lnTo>
                  <a:lnTo>
                    <a:pt x="20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23"/>
            <p:cNvSpPr>
              <a:spLocks/>
            </p:cNvSpPr>
            <p:nvPr/>
          </p:nvSpPr>
          <p:spPr bwMode="auto">
            <a:xfrm>
              <a:off x="2740" y="3440"/>
              <a:ext cx="159" cy="244"/>
            </a:xfrm>
            <a:custGeom>
              <a:avLst/>
              <a:gdLst>
                <a:gd name="T0" fmla="*/ 378 w 148"/>
                <a:gd name="T1" fmla="*/ 24 h 249"/>
                <a:gd name="T2" fmla="*/ 719 w 148"/>
                <a:gd name="T3" fmla="*/ 24 h 249"/>
                <a:gd name="T4" fmla="*/ 719 w 148"/>
                <a:gd name="T5" fmla="*/ 24 h 249"/>
                <a:gd name="T6" fmla="*/ 669 w 148"/>
                <a:gd name="T7" fmla="*/ 28 h 249"/>
                <a:gd name="T8" fmla="*/ 436 w 148"/>
                <a:gd name="T9" fmla="*/ 33 h 249"/>
                <a:gd name="T10" fmla="*/ 436 w 148"/>
                <a:gd name="T11" fmla="*/ 45 h 249"/>
                <a:gd name="T12" fmla="*/ 580 w 148"/>
                <a:gd name="T13" fmla="*/ 49 h 249"/>
                <a:gd name="T14" fmla="*/ 4 w 148"/>
                <a:gd name="T15" fmla="*/ 56 h 249"/>
                <a:gd name="T16" fmla="*/ 284 w 148"/>
                <a:gd name="T17" fmla="*/ 57 h 249"/>
                <a:gd name="T18" fmla="*/ 0 w 148"/>
                <a:gd name="T19" fmla="*/ 61 h 249"/>
                <a:gd name="T20" fmla="*/ 6 w 148"/>
                <a:gd name="T21" fmla="*/ 64 h 249"/>
                <a:gd name="T22" fmla="*/ 284 w 148"/>
                <a:gd name="T23" fmla="*/ 66 h 249"/>
                <a:gd name="T24" fmla="*/ 378 w 148"/>
                <a:gd name="T25" fmla="*/ 64 h 249"/>
                <a:gd name="T26" fmla="*/ 823 w 148"/>
                <a:gd name="T27" fmla="*/ 67 h 249"/>
                <a:gd name="T28" fmla="*/ 719 w 148"/>
                <a:gd name="T29" fmla="*/ 70 h 249"/>
                <a:gd name="T30" fmla="*/ 503 w 148"/>
                <a:gd name="T31" fmla="*/ 72 h 249"/>
                <a:gd name="T32" fmla="*/ 823 w 148"/>
                <a:gd name="T33" fmla="*/ 76 h 249"/>
                <a:gd name="T34" fmla="*/ 1104 w 148"/>
                <a:gd name="T35" fmla="*/ 78 h 249"/>
                <a:gd name="T36" fmla="*/ 1688 w 148"/>
                <a:gd name="T37" fmla="*/ 82 h 249"/>
                <a:gd name="T38" fmla="*/ 2112 w 148"/>
                <a:gd name="T39" fmla="*/ 86 h 249"/>
                <a:gd name="T40" fmla="*/ 2249 w 148"/>
                <a:gd name="T41" fmla="*/ 89 h 249"/>
                <a:gd name="T42" fmla="*/ 2789 w 148"/>
                <a:gd name="T43" fmla="*/ 92 h 249"/>
                <a:gd name="T44" fmla="*/ 3234 w 148"/>
                <a:gd name="T45" fmla="*/ 89 h 249"/>
                <a:gd name="T46" fmla="*/ 3779 w 148"/>
                <a:gd name="T47" fmla="*/ 86 h 249"/>
                <a:gd name="T48" fmla="*/ 4060 w 148"/>
                <a:gd name="T49" fmla="*/ 79 h 249"/>
                <a:gd name="T50" fmla="*/ 4326 w 148"/>
                <a:gd name="T51" fmla="*/ 74 h 249"/>
                <a:gd name="T52" fmla="*/ 4765 w 148"/>
                <a:gd name="T53" fmla="*/ 68 h 249"/>
                <a:gd name="T54" fmla="*/ 4969 w 148"/>
                <a:gd name="T55" fmla="*/ 63 h 249"/>
                <a:gd name="T56" fmla="*/ 4993 w 148"/>
                <a:gd name="T57" fmla="*/ 57 h 249"/>
                <a:gd name="T58" fmla="*/ 5340 w 148"/>
                <a:gd name="T59" fmla="*/ 53 h 249"/>
                <a:gd name="T60" fmla="*/ 4765 w 148"/>
                <a:gd name="T61" fmla="*/ 52 h 249"/>
                <a:gd name="T62" fmla="*/ 4627 w 148"/>
                <a:gd name="T63" fmla="*/ 50 h 249"/>
                <a:gd name="T64" fmla="*/ 4326 w 148"/>
                <a:gd name="T65" fmla="*/ 50 h 249"/>
                <a:gd name="T66" fmla="*/ 3842 w 148"/>
                <a:gd name="T67" fmla="*/ 48 h 249"/>
                <a:gd name="T68" fmla="*/ 3748 w 148"/>
                <a:gd name="T69" fmla="*/ 40 h 249"/>
                <a:gd name="T70" fmla="*/ 3576 w 148"/>
                <a:gd name="T71" fmla="*/ 34 h 249"/>
                <a:gd name="T72" fmla="*/ 3842 w 148"/>
                <a:gd name="T73" fmla="*/ 27 h 249"/>
                <a:gd name="T74" fmla="*/ 3842 w 148"/>
                <a:gd name="T75" fmla="*/ 24 h 249"/>
                <a:gd name="T76" fmla="*/ 3842 w 148"/>
                <a:gd name="T77" fmla="*/ 24 h 249"/>
                <a:gd name="T78" fmla="*/ 3576 w 148"/>
                <a:gd name="T79" fmla="*/ 20 h 249"/>
                <a:gd name="T80" fmla="*/ 3099 w 148"/>
                <a:gd name="T81" fmla="*/ 19 h 249"/>
                <a:gd name="T82" fmla="*/ 2814 w 148"/>
                <a:gd name="T83" fmla="*/ 15 h 249"/>
                <a:gd name="T84" fmla="*/ 2499 w 148"/>
                <a:gd name="T85" fmla="*/ 2 h 249"/>
                <a:gd name="T86" fmla="*/ 2249 w 148"/>
                <a:gd name="T87" fmla="*/ 0 h 249"/>
                <a:gd name="T88" fmla="*/ 2093 w 148"/>
                <a:gd name="T89" fmla="*/ 6 h 249"/>
                <a:gd name="T90" fmla="*/ 1998 w 148"/>
                <a:gd name="T91" fmla="*/ 2 h 249"/>
                <a:gd name="T92" fmla="*/ 1471 w 148"/>
                <a:gd name="T93" fmla="*/ 4 h 249"/>
                <a:gd name="T94" fmla="*/ 1186 w 148"/>
                <a:gd name="T95" fmla="*/ 0 h 249"/>
                <a:gd name="T96" fmla="*/ 823 w 148"/>
                <a:gd name="T97" fmla="*/ 7 h 249"/>
                <a:gd name="T98" fmla="*/ 719 w 148"/>
                <a:gd name="T99" fmla="*/ 24 h 249"/>
                <a:gd name="T100" fmla="*/ 580 w 148"/>
                <a:gd name="T101" fmla="*/ 24 h 249"/>
                <a:gd name="T102" fmla="*/ 378 w 148"/>
                <a:gd name="T103" fmla="*/ 24 h 2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8" h="249">
                  <a:moveTo>
                    <a:pt x="11" y="56"/>
                  </a:moveTo>
                  <a:lnTo>
                    <a:pt x="20" y="63"/>
                  </a:lnTo>
                  <a:lnTo>
                    <a:pt x="20" y="74"/>
                  </a:lnTo>
                  <a:lnTo>
                    <a:pt x="19" y="82"/>
                  </a:lnTo>
                  <a:lnTo>
                    <a:pt x="13" y="92"/>
                  </a:lnTo>
                  <a:lnTo>
                    <a:pt x="13" y="116"/>
                  </a:lnTo>
                  <a:lnTo>
                    <a:pt x="17" y="125"/>
                  </a:lnTo>
                  <a:lnTo>
                    <a:pt x="4" y="145"/>
                  </a:lnTo>
                  <a:lnTo>
                    <a:pt x="7" y="149"/>
                  </a:lnTo>
                  <a:lnTo>
                    <a:pt x="0" y="160"/>
                  </a:lnTo>
                  <a:lnTo>
                    <a:pt x="6" y="171"/>
                  </a:lnTo>
                  <a:lnTo>
                    <a:pt x="7" y="179"/>
                  </a:lnTo>
                  <a:lnTo>
                    <a:pt x="11" y="169"/>
                  </a:lnTo>
                  <a:lnTo>
                    <a:pt x="22" y="182"/>
                  </a:lnTo>
                  <a:lnTo>
                    <a:pt x="20" y="195"/>
                  </a:lnTo>
                  <a:lnTo>
                    <a:pt x="15" y="201"/>
                  </a:lnTo>
                  <a:lnTo>
                    <a:pt x="22" y="212"/>
                  </a:lnTo>
                  <a:lnTo>
                    <a:pt x="31" y="216"/>
                  </a:lnTo>
                  <a:lnTo>
                    <a:pt x="46" y="225"/>
                  </a:lnTo>
                  <a:lnTo>
                    <a:pt x="59" y="236"/>
                  </a:lnTo>
                  <a:lnTo>
                    <a:pt x="61" y="243"/>
                  </a:lnTo>
                  <a:lnTo>
                    <a:pt x="76" y="249"/>
                  </a:lnTo>
                  <a:lnTo>
                    <a:pt x="89" y="243"/>
                  </a:lnTo>
                  <a:lnTo>
                    <a:pt x="105" y="234"/>
                  </a:lnTo>
                  <a:lnTo>
                    <a:pt x="113" y="218"/>
                  </a:lnTo>
                  <a:lnTo>
                    <a:pt x="120" y="208"/>
                  </a:lnTo>
                  <a:lnTo>
                    <a:pt x="133" y="184"/>
                  </a:lnTo>
                  <a:lnTo>
                    <a:pt x="137" y="166"/>
                  </a:lnTo>
                  <a:lnTo>
                    <a:pt x="139" y="149"/>
                  </a:lnTo>
                  <a:lnTo>
                    <a:pt x="148" y="138"/>
                  </a:lnTo>
                  <a:lnTo>
                    <a:pt x="133" y="134"/>
                  </a:lnTo>
                  <a:lnTo>
                    <a:pt x="128" y="127"/>
                  </a:lnTo>
                  <a:lnTo>
                    <a:pt x="120" y="129"/>
                  </a:lnTo>
                  <a:lnTo>
                    <a:pt x="107" y="123"/>
                  </a:lnTo>
                  <a:lnTo>
                    <a:pt x="104" y="106"/>
                  </a:lnTo>
                  <a:lnTo>
                    <a:pt x="100" y="94"/>
                  </a:lnTo>
                  <a:lnTo>
                    <a:pt x="107" y="81"/>
                  </a:lnTo>
                  <a:lnTo>
                    <a:pt x="107" y="41"/>
                  </a:lnTo>
                  <a:lnTo>
                    <a:pt x="107" y="28"/>
                  </a:lnTo>
                  <a:lnTo>
                    <a:pt x="100" y="20"/>
                  </a:lnTo>
                  <a:lnTo>
                    <a:pt x="87" y="19"/>
                  </a:lnTo>
                  <a:lnTo>
                    <a:pt x="78" y="15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6" y="2"/>
                  </a:lnTo>
                  <a:lnTo>
                    <a:pt x="41" y="4"/>
                  </a:lnTo>
                  <a:lnTo>
                    <a:pt x="33" y="0"/>
                  </a:lnTo>
                  <a:lnTo>
                    <a:pt x="22" y="7"/>
                  </a:lnTo>
                  <a:lnTo>
                    <a:pt x="20" y="30"/>
                  </a:lnTo>
                  <a:lnTo>
                    <a:pt x="17" y="44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24"/>
            <p:cNvSpPr>
              <a:spLocks/>
            </p:cNvSpPr>
            <p:nvPr/>
          </p:nvSpPr>
          <p:spPr bwMode="auto">
            <a:xfrm>
              <a:off x="2857" y="2931"/>
              <a:ext cx="588" cy="395"/>
            </a:xfrm>
            <a:custGeom>
              <a:avLst/>
              <a:gdLst>
                <a:gd name="T0" fmla="*/ 3418 w 550"/>
                <a:gd name="T1" fmla="*/ 25 h 403"/>
                <a:gd name="T2" fmla="*/ 2900 w 550"/>
                <a:gd name="T3" fmla="*/ 25 h 403"/>
                <a:gd name="T4" fmla="*/ 2713 w 550"/>
                <a:gd name="T5" fmla="*/ 52 h 403"/>
                <a:gd name="T6" fmla="*/ 1751 w 550"/>
                <a:gd name="T7" fmla="*/ 65 h 403"/>
                <a:gd name="T8" fmla="*/ 512 w 550"/>
                <a:gd name="T9" fmla="*/ 70 h 403"/>
                <a:gd name="T10" fmla="*/ 0 w 550"/>
                <a:gd name="T11" fmla="*/ 79 h 403"/>
                <a:gd name="T12" fmla="*/ 448 w 550"/>
                <a:gd name="T13" fmla="*/ 88 h 403"/>
                <a:gd name="T14" fmla="*/ 448 w 550"/>
                <a:gd name="T15" fmla="*/ 97 h 403"/>
                <a:gd name="T16" fmla="*/ 1139 w 550"/>
                <a:gd name="T17" fmla="*/ 99 h 403"/>
                <a:gd name="T18" fmla="*/ 1487 w 550"/>
                <a:gd name="T19" fmla="*/ 109 h 403"/>
                <a:gd name="T20" fmla="*/ 1640 w 550"/>
                <a:gd name="T21" fmla="*/ 119 h 403"/>
                <a:gd name="T22" fmla="*/ 2139 w 550"/>
                <a:gd name="T23" fmla="*/ 119 h 403"/>
                <a:gd name="T24" fmla="*/ 2906 w 550"/>
                <a:gd name="T25" fmla="*/ 120 h 403"/>
                <a:gd name="T26" fmla="*/ 2906 w 550"/>
                <a:gd name="T27" fmla="*/ 125 h 403"/>
                <a:gd name="T28" fmla="*/ 3418 w 550"/>
                <a:gd name="T29" fmla="*/ 132 h 403"/>
                <a:gd name="T30" fmla="*/ 3418 w 550"/>
                <a:gd name="T31" fmla="*/ 140 h 403"/>
                <a:gd name="T32" fmla="*/ 4546 w 550"/>
                <a:gd name="T33" fmla="*/ 143 h 403"/>
                <a:gd name="T34" fmla="*/ 6036 w 550"/>
                <a:gd name="T35" fmla="*/ 149 h 403"/>
                <a:gd name="T36" fmla="*/ 7128 w 550"/>
                <a:gd name="T37" fmla="*/ 145 h 403"/>
                <a:gd name="T38" fmla="*/ 8431 w 550"/>
                <a:gd name="T39" fmla="*/ 146 h 403"/>
                <a:gd name="T40" fmla="*/ 9141 w 550"/>
                <a:gd name="T41" fmla="*/ 141 h 403"/>
                <a:gd name="T42" fmla="*/ 11215 w 550"/>
                <a:gd name="T43" fmla="*/ 126 h 403"/>
                <a:gd name="T44" fmla="*/ 12487 w 550"/>
                <a:gd name="T45" fmla="*/ 128 h 403"/>
                <a:gd name="T46" fmla="*/ 13381 w 550"/>
                <a:gd name="T47" fmla="*/ 131 h 403"/>
                <a:gd name="T48" fmla="*/ 13946 w 550"/>
                <a:gd name="T49" fmla="*/ 123 h 403"/>
                <a:gd name="T50" fmla="*/ 14047 w 550"/>
                <a:gd name="T51" fmla="*/ 105 h 403"/>
                <a:gd name="T52" fmla="*/ 14589 w 550"/>
                <a:gd name="T53" fmla="*/ 99 h 403"/>
                <a:gd name="T54" fmla="*/ 15047 w 550"/>
                <a:gd name="T55" fmla="*/ 99 h 403"/>
                <a:gd name="T56" fmla="*/ 15133 w 550"/>
                <a:gd name="T57" fmla="*/ 93 h 403"/>
                <a:gd name="T58" fmla="*/ 15545 w 550"/>
                <a:gd name="T59" fmla="*/ 87 h 403"/>
                <a:gd name="T60" fmla="*/ 14737 w 550"/>
                <a:gd name="T61" fmla="*/ 83 h 403"/>
                <a:gd name="T62" fmla="*/ 13787 w 550"/>
                <a:gd name="T63" fmla="*/ 87 h 403"/>
                <a:gd name="T64" fmla="*/ 12896 w 550"/>
                <a:gd name="T65" fmla="*/ 83 h 403"/>
                <a:gd name="T66" fmla="*/ 12767 w 550"/>
                <a:gd name="T67" fmla="*/ 73 h 403"/>
                <a:gd name="T68" fmla="*/ 12487 w 550"/>
                <a:gd name="T69" fmla="*/ 66 h 403"/>
                <a:gd name="T70" fmla="*/ 12293 w 550"/>
                <a:gd name="T71" fmla="*/ 58 h 403"/>
                <a:gd name="T72" fmla="*/ 12314 w 550"/>
                <a:gd name="T73" fmla="*/ 50 h 403"/>
                <a:gd name="T74" fmla="*/ 11692 w 550"/>
                <a:gd name="T75" fmla="*/ 31 h 403"/>
                <a:gd name="T76" fmla="*/ 11444 w 550"/>
                <a:gd name="T77" fmla="*/ 25 h 403"/>
                <a:gd name="T78" fmla="*/ 10756 w 550"/>
                <a:gd name="T79" fmla="*/ 25 h 403"/>
                <a:gd name="T80" fmla="*/ 10303 w 550"/>
                <a:gd name="T81" fmla="*/ 9 h 403"/>
                <a:gd name="T82" fmla="*/ 9812 w 550"/>
                <a:gd name="T83" fmla="*/ 0 h 403"/>
                <a:gd name="T84" fmla="*/ 9301 w 550"/>
                <a:gd name="T85" fmla="*/ 13 h 403"/>
                <a:gd name="T86" fmla="*/ 8689 w 550"/>
                <a:gd name="T87" fmla="*/ 15 h 403"/>
                <a:gd name="T88" fmla="*/ 8138 w 550"/>
                <a:gd name="T89" fmla="*/ 25 h 403"/>
                <a:gd name="T90" fmla="*/ 7325 w 550"/>
                <a:gd name="T91" fmla="*/ 25 h 403"/>
                <a:gd name="T92" fmla="*/ 6651 w 550"/>
                <a:gd name="T93" fmla="*/ 13 h 403"/>
                <a:gd name="T94" fmla="*/ 5729 w 550"/>
                <a:gd name="T95" fmla="*/ 24 h 403"/>
                <a:gd name="T96" fmla="*/ 5061 w 550"/>
                <a:gd name="T97" fmla="*/ 22 h 403"/>
                <a:gd name="T98" fmla="*/ 4252 w 550"/>
                <a:gd name="T99" fmla="*/ 20 h 403"/>
                <a:gd name="T100" fmla="*/ 3795 w 550"/>
                <a:gd name="T101" fmla="*/ 25 h 403"/>
                <a:gd name="T102" fmla="*/ 3590 w 550"/>
                <a:gd name="T103" fmla="*/ 25 h 4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50" h="403">
                  <a:moveTo>
                    <a:pt x="132" y="35"/>
                  </a:moveTo>
                  <a:lnTo>
                    <a:pt x="122" y="46"/>
                  </a:lnTo>
                  <a:lnTo>
                    <a:pt x="115" y="54"/>
                  </a:lnTo>
                  <a:lnTo>
                    <a:pt x="102" y="57"/>
                  </a:lnTo>
                  <a:lnTo>
                    <a:pt x="96" y="120"/>
                  </a:lnTo>
                  <a:lnTo>
                    <a:pt x="95" y="131"/>
                  </a:lnTo>
                  <a:lnTo>
                    <a:pt x="80" y="155"/>
                  </a:lnTo>
                  <a:lnTo>
                    <a:pt x="62" y="170"/>
                  </a:lnTo>
                  <a:lnTo>
                    <a:pt x="50" y="183"/>
                  </a:lnTo>
                  <a:lnTo>
                    <a:pt x="19" y="190"/>
                  </a:lnTo>
                  <a:lnTo>
                    <a:pt x="3" y="204"/>
                  </a:lnTo>
                  <a:lnTo>
                    <a:pt x="0" y="216"/>
                  </a:lnTo>
                  <a:lnTo>
                    <a:pt x="11" y="225"/>
                  </a:lnTo>
                  <a:lnTo>
                    <a:pt x="17" y="238"/>
                  </a:lnTo>
                  <a:lnTo>
                    <a:pt x="15" y="247"/>
                  </a:lnTo>
                  <a:lnTo>
                    <a:pt x="17" y="259"/>
                  </a:lnTo>
                  <a:lnTo>
                    <a:pt x="26" y="264"/>
                  </a:lnTo>
                  <a:lnTo>
                    <a:pt x="41" y="264"/>
                  </a:lnTo>
                  <a:lnTo>
                    <a:pt x="46" y="275"/>
                  </a:lnTo>
                  <a:lnTo>
                    <a:pt x="52" y="296"/>
                  </a:lnTo>
                  <a:lnTo>
                    <a:pt x="54" y="312"/>
                  </a:lnTo>
                  <a:lnTo>
                    <a:pt x="59" y="325"/>
                  </a:lnTo>
                  <a:lnTo>
                    <a:pt x="69" y="329"/>
                  </a:lnTo>
                  <a:lnTo>
                    <a:pt x="76" y="325"/>
                  </a:lnTo>
                  <a:lnTo>
                    <a:pt x="89" y="316"/>
                  </a:lnTo>
                  <a:lnTo>
                    <a:pt x="104" y="327"/>
                  </a:lnTo>
                  <a:lnTo>
                    <a:pt x="102" y="338"/>
                  </a:lnTo>
                  <a:lnTo>
                    <a:pt x="104" y="344"/>
                  </a:lnTo>
                  <a:lnTo>
                    <a:pt x="111" y="347"/>
                  </a:lnTo>
                  <a:lnTo>
                    <a:pt x="122" y="359"/>
                  </a:lnTo>
                  <a:lnTo>
                    <a:pt x="119" y="372"/>
                  </a:lnTo>
                  <a:lnTo>
                    <a:pt x="122" y="379"/>
                  </a:lnTo>
                  <a:lnTo>
                    <a:pt x="139" y="379"/>
                  </a:lnTo>
                  <a:lnTo>
                    <a:pt x="160" y="388"/>
                  </a:lnTo>
                  <a:lnTo>
                    <a:pt x="198" y="403"/>
                  </a:lnTo>
                  <a:lnTo>
                    <a:pt x="213" y="403"/>
                  </a:lnTo>
                  <a:lnTo>
                    <a:pt x="235" y="399"/>
                  </a:lnTo>
                  <a:lnTo>
                    <a:pt x="253" y="392"/>
                  </a:lnTo>
                  <a:lnTo>
                    <a:pt x="283" y="397"/>
                  </a:lnTo>
                  <a:lnTo>
                    <a:pt x="298" y="396"/>
                  </a:lnTo>
                  <a:lnTo>
                    <a:pt x="305" y="394"/>
                  </a:lnTo>
                  <a:lnTo>
                    <a:pt x="324" y="381"/>
                  </a:lnTo>
                  <a:lnTo>
                    <a:pt x="366" y="357"/>
                  </a:lnTo>
                  <a:lnTo>
                    <a:pt x="398" y="347"/>
                  </a:lnTo>
                  <a:lnTo>
                    <a:pt x="415" y="346"/>
                  </a:lnTo>
                  <a:lnTo>
                    <a:pt x="441" y="351"/>
                  </a:lnTo>
                  <a:lnTo>
                    <a:pt x="463" y="353"/>
                  </a:lnTo>
                  <a:lnTo>
                    <a:pt x="474" y="357"/>
                  </a:lnTo>
                  <a:lnTo>
                    <a:pt x="491" y="355"/>
                  </a:lnTo>
                  <a:lnTo>
                    <a:pt x="494" y="340"/>
                  </a:lnTo>
                  <a:lnTo>
                    <a:pt x="494" y="312"/>
                  </a:lnTo>
                  <a:lnTo>
                    <a:pt x="496" y="283"/>
                  </a:lnTo>
                  <a:lnTo>
                    <a:pt x="505" y="268"/>
                  </a:lnTo>
                  <a:lnTo>
                    <a:pt x="515" y="264"/>
                  </a:lnTo>
                  <a:lnTo>
                    <a:pt x="524" y="270"/>
                  </a:lnTo>
                  <a:lnTo>
                    <a:pt x="533" y="264"/>
                  </a:lnTo>
                  <a:lnTo>
                    <a:pt x="539" y="257"/>
                  </a:lnTo>
                  <a:lnTo>
                    <a:pt x="537" y="249"/>
                  </a:lnTo>
                  <a:lnTo>
                    <a:pt x="548" y="246"/>
                  </a:lnTo>
                  <a:lnTo>
                    <a:pt x="550" y="236"/>
                  </a:lnTo>
                  <a:lnTo>
                    <a:pt x="539" y="231"/>
                  </a:lnTo>
                  <a:lnTo>
                    <a:pt x="522" y="227"/>
                  </a:lnTo>
                  <a:lnTo>
                    <a:pt x="509" y="231"/>
                  </a:lnTo>
                  <a:lnTo>
                    <a:pt x="489" y="234"/>
                  </a:lnTo>
                  <a:lnTo>
                    <a:pt x="470" y="234"/>
                  </a:lnTo>
                  <a:lnTo>
                    <a:pt x="457" y="227"/>
                  </a:lnTo>
                  <a:lnTo>
                    <a:pt x="452" y="216"/>
                  </a:lnTo>
                  <a:lnTo>
                    <a:pt x="452" y="201"/>
                  </a:lnTo>
                  <a:lnTo>
                    <a:pt x="450" y="186"/>
                  </a:lnTo>
                  <a:lnTo>
                    <a:pt x="441" y="175"/>
                  </a:lnTo>
                  <a:lnTo>
                    <a:pt x="435" y="164"/>
                  </a:lnTo>
                  <a:lnTo>
                    <a:pt x="435" y="149"/>
                  </a:lnTo>
                  <a:lnTo>
                    <a:pt x="437" y="134"/>
                  </a:lnTo>
                  <a:lnTo>
                    <a:pt x="437" y="125"/>
                  </a:lnTo>
                  <a:lnTo>
                    <a:pt x="428" y="102"/>
                  </a:lnTo>
                  <a:lnTo>
                    <a:pt x="413" y="87"/>
                  </a:lnTo>
                  <a:lnTo>
                    <a:pt x="407" y="72"/>
                  </a:lnTo>
                  <a:lnTo>
                    <a:pt x="405" y="61"/>
                  </a:lnTo>
                  <a:lnTo>
                    <a:pt x="402" y="56"/>
                  </a:lnTo>
                  <a:lnTo>
                    <a:pt x="381" y="41"/>
                  </a:lnTo>
                  <a:lnTo>
                    <a:pt x="374" y="28"/>
                  </a:lnTo>
                  <a:lnTo>
                    <a:pt x="365" y="9"/>
                  </a:lnTo>
                  <a:lnTo>
                    <a:pt x="357" y="2"/>
                  </a:lnTo>
                  <a:lnTo>
                    <a:pt x="348" y="0"/>
                  </a:lnTo>
                  <a:lnTo>
                    <a:pt x="339" y="4"/>
                  </a:lnTo>
                  <a:lnTo>
                    <a:pt x="329" y="13"/>
                  </a:lnTo>
                  <a:lnTo>
                    <a:pt x="324" y="15"/>
                  </a:lnTo>
                  <a:lnTo>
                    <a:pt x="307" y="15"/>
                  </a:lnTo>
                  <a:lnTo>
                    <a:pt x="296" y="17"/>
                  </a:lnTo>
                  <a:lnTo>
                    <a:pt x="288" y="26"/>
                  </a:lnTo>
                  <a:lnTo>
                    <a:pt x="274" y="31"/>
                  </a:lnTo>
                  <a:lnTo>
                    <a:pt x="259" y="30"/>
                  </a:lnTo>
                  <a:lnTo>
                    <a:pt x="251" y="22"/>
                  </a:lnTo>
                  <a:lnTo>
                    <a:pt x="235" y="13"/>
                  </a:lnTo>
                  <a:lnTo>
                    <a:pt x="221" y="17"/>
                  </a:lnTo>
                  <a:lnTo>
                    <a:pt x="204" y="24"/>
                  </a:lnTo>
                  <a:lnTo>
                    <a:pt x="191" y="26"/>
                  </a:lnTo>
                  <a:lnTo>
                    <a:pt x="180" y="22"/>
                  </a:lnTo>
                  <a:lnTo>
                    <a:pt x="167" y="15"/>
                  </a:lnTo>
                  <a:lnTo>
                    <a:pt x="150" y="20"/>
                  </a:lnTo>
                  <a:lnTo>
                    <a:pt x="139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1"/>
                  </a:lnTo>
                  <a:lnTo>
                    <a:pt x="132" y="35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25"/>
            <p:cNvSpPr>
              <a:spLocks/>
            </p:cNvSpPr>
            <p:nvPr/>
          </p:nvSpPr>
          <p:spPr bwMode="auto">
            <a:xfrm>
              <a:off x="1759" y="2556"/>
              <a:ext cx="225" cy="182"/>
            </a:xfrm>
            <a:custGeom>
              <a:avLst/>
              <a:gdLst>
                <a:gd name="T0" fmla="*/ 0 w 210"/>
                <a:gd name="T1" fmla="*/ 30 h 185"/>
                <a:gd name="T2" fmla="*/ 5 w 210"/>
                <a:gd name="T3" fmla="*/ 26 h 185"/>
                <a:gd name="T4" fmla="*/ 3 w 210"/>
                <a:gd name="T5" fmla="*/ 17 h 185"/>
                <a:gd name="T6" fmla="*/ 1112 w 210"/>
                <a:gd name="T7" fmla="*/ 0 h 185"/>
                <a:gd name="T8" fmla="*/ 1191 w 210"/>
                <a:gd name="T9" fmla="*/ 6 h 185"/>
                <a:gd name="T10" fmla="*/ 1925 w 210"/>
                <a:gd name="T11" fmla="*/ 2 h 185"/>
                <a:gd name="T12" fmla="*/ 2511 w 210"/>
                <a:gd name="T13" fmla="*/ 3 h 185"/>
                <a:gd name="T14" fmla="*/ 2286 w 210"/>
                <a:gd name="T15" fmla="*/ 12 h 185"/>
                <a:gd name="T16" fmla="*/ 2375 w 210"/>
                <a:gd name="T17" fmla="*/ 24 h 185"/>
                <a:gd name="T18" fmla="*/ 2882 w 210"/>
                <a:gd name="T19" fmla="*/ 29 h 185"/>
                <a:gd name="T20" fmla="*/ 3343 w 210"/>
                <a:gd name="T21" fmla="*/ 28 h 185"/>
                <a:gd name="T22" fmla="*/ 3719 w 210"/>
                <a:gd name="T23" fmla="*/ 19 h 185"/>
                <a:gd name="T24" fmla="*/ 4353 w 210"/>
                <a:gd name="T25" fmla="*/ 17 h 185"/>
                <a:gd name="T26" fmla="*/ 4558 w 210"/>
                <a:gd name="T27" fmla="*/ 25 h 185"/>
                <a:gd name="T28" fmla="*/ 4932 w 210"/>
                <a:gd name="T29" fmla="*/ 30 h 185"/>
                <a:gd name="T30" fmla="*/ 5419 w 210"/>
                <a:gd name="T31" fmla="*/ 30 h 185"/>
                <a:gd name="T32" fmla="*/ 5354 w 210"/>
                <a:gd name="T33" fmla="*/ 30 h 185"/>
                <a:gd name="T34" fmla="*/ 5363 w 210"/>
                <a:gd name="T35" fmla="*/ 30 h 185"/>
                <a:gd name="T36" fmla="*/ 5439 w 210"/>
                <a:gd name="T37" fmla="*/ 42 h 185"/>
                <a:gd name="T38" fmla="*/ 6111 w 210"/>
                <a:gd name="T39" fmla="*/ 40 h 185"/>
                <a:gd name="T40" fmla="*/ 6244 w 210"/>
                <a:gd name="T41" fmla="*/ 47 h 185"/>
                <a:gd name="T42" fmla="*/ 6313 w 210"/>
                <a:gd name="T43" fmla="*/ 52 h 185"/>
                <a:gd name="T44" fmla="*/ 6596 w 210"/>
                <a:gd name="T45" fmla="*/ 59 h 185"/>
                <a:gd name="T46" fmla="*/ 6221 w 210"/>
                <a:gd name="T47" fmla="*/ 64 h 185"/>
                <a:gd name="T48" fmla="*/ 5892 w 210"/>
                <a:gd name="T49" fmla="*/ 68 h 185"/>
                <a:gd name="T50" fmla="*/ 5503 w 210"/>
                <a:gd name="T51" fmla="*/ 68 h 185"/>
                <a:gd name="T52" fmla="*/ 5058 w 210"/>
                <a:gd name="T53" fmla="*/ 70 h 185"/>
                <a:gd name="T54" fmla="*/ 5058 w 210"/>
                <a:gd name="T55" fmla="*/ 76 h 185"/>
                <a:gd name="T56" fmla="*/ 4902 w 210"/>
                <a:gd name="T57" fmla="*/ 79 h 185"/>
                <a:gd name="T58" fmla="*/ 4406 w 210"/>
                <a:gd name="T59" fmla="*/ 83 h 185"/>
                <a:gd name="T60" fmla="*/ 3595 w 210"/>
                <a:gd name="T61" fmla="*/ 77 h 185"/>
                <a:gd name="T62" fmla="*/ 3453 w 210"/>
                <a:gd name="T63" fmla="*/ 70 h 185"/>
                <a:gd name="T64" fmla="*/ 2690 w 210"/>
                <a:gd name="T65" fmla="*/ 68 h 185"/>
                <a:gd name="T66" fmla="*/ 2449 w 210"/>
                <a:gd name="T67" fmla="*/ 57 h 185"/>
                <a:gd name="T68" fmla="*/ 1925 w 210"/>
                <a:gd name="T69" fmla="*/ 50 h 185"/>
                <a:gd name="T70" fmla="*/ 1741 w 210"/>
                <a:gd name="T71" fmla="*/ 42 h 185"/>
                <a:gd name="T72" fmla="*/ 1322 w 210"/>
                <a:gd name="T73" fmla="*/ 30 h 185"/>
                <a:gd name="T74" fmla="*/ 1038 w 210"/>
                <a:gd name="T75" fmla="*/ 30 h 185"/>
                <a:gd name="T76" fmla="*/ 485 w 210"/>
                <a:gd name="T77" fmla="*/ 30 h 185"/>
                <a:gd name="T78" fmla="*/ 0 w 210"/>
                <a:gd name="T79" fmla="*/ 30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0" h="185">
                  <a:moveTo>
                    <a:pt x="0" y="33"/>
                  </a:moveTo>
                  <a:lnTo>
                    <a:pt x="5" y="26"/>
                  </a:lnTo>
                  <a:lnTo>
                    <a:pt x="3" y="17"/>
                  </a:lnTo>
                  <a:lnTo>
                    <a:pt x="35" y="0"/>
                  </a:lnTo>
                  <a:lnTo>
                    <a:pt x="38" y="6"/>
                  </a:lnTo>
                  <a:lnTo>
                    <a:pt x="61" y="2"/>
                  </a:lnTo>
                  <a:lnTo>
                    <a:pt x="79" y="3"/>
                  </a:lnTo>
                  <a:lnTo>
                    <a:pt x="72" y="12"/>
                  </a:lnTo>
                  <a:lnTo>
                    <a:pt x="76" y="24"/>
                  </a:lnTo>
                  <a:lnTo>
                    <a:pt x="91" y="29"/>
                  </a:lnTo>
                  <a:lnTo>
                    <a:pt x="106" y="28"/>
                  </a:lnTo>
                  <a:lnTo>
                    <a:pt x="118" y="19"/>
                  </a:lnTo>
                  <a:lnTo>
                    <a:pt x="138" y="17"/>
                  </a:lnTo>
                  <a:lnTo>
                    <a:pt x="144" y="25"/>
                  </a:lnTo>
                  <a:lnTo>
                    <a:pt x="156" y="32"/>
                  </a:lnTo>
                  <a:lnTo>
                    <a:pt x="173" y="33"/>
                  </a:lnTo>
                  <a:lnTo>
                    <a:pt x="170" y="47"/>
                  </a:lnTo>
                  <a:lnTo>
                    <a:pt x="171" y="75"/>
                  </a:lnTo>
                  <a:lnTo>
                    <a:pt x="174" y="92"/>
                  </a:lnTo>
                  <a:lnTo>
                    <a:pt x="193" y="90"/>
                  </a:lnTo>
                  <a:lnTo>
                    <a:pt x="199" y="102"/>
                  </a:lnTo>
                  <a:lnTo>
                    <a:pt x="200" y="112"/>
                  </a:lnTo>
                  <a:lnTo>
                    <a:pt x="210" y="126"/>
                  </a:lnTo>
                  <a:lnTo>
                    <a:pt x="198" y="136"/>
                  </a:lnTo>
                  <a:lnTo>
                    <a:pt x="187" y="144"/>
                  </a:lnTo>
                  <a:lnTo>
                    <a:pt x="175" y="144"/>
                  </a:lnTo>
                  <a:lnTo>
                    <a:pt x="161" y="148"/>
                  </a:lnTo>
                  <a:lnTo>
                    <a:pt x="161" y="163"/>
                  </a:lnTo>
                  <a:lnTo>
                    <a:pt x="155" y="173"/>
                  </a:lnTo>
                  <a:lnTo>
                    <a:pt x="140" y="185"/>
                  </a:lnTo>
                  <a:lnTo>
                    <a:pt x="115" y="166"/>
                  </a:lnTo>
                  <a:lnTo>
                    <a:pt x="108" y="149"/>
                  </a:lnTo>
                  <a:lnTo>
                    <a:pt x="85" y="144"/>
                  </a:lnTo>
                  <a:lnTo>
                    <a:pt x="77" y="122"/>
                  </a:lnTo>
                  <a:lnTo>
                    <a:pt x="61" y="109"/>
                  </a:lnTo>
                  <a:lnTo>
                    <a:pt x="55" y="93"/>
                  </a:lnTo>
                  <a:lnTo>
                    <a:pt x="42" y="77"/>
                  </a:lnTo>
                  <a:lnTo>
                    <a:pt x="33" y="61"/>
                  </a:lnTo>
                  <a:lnTo>
                    <a:pt x="16" y="4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26"/>
            <p:cNvSpPr>
              <a:spLocks/>
            </p:cNvSpPr>
            <p:nvPr/>
          </p:nvSpPr>
          <p:spPr bwMode="auto">
            <a:xfrm>
              <a:off x="1912" y="2697"/>
              <a:ext cx="60" cy="69"/>
            </a:xfrm>
            <a:custGeom>
              <a:avLst/>
              <a:gdLst>
                <a:gd name="T0" fmla="*/ 527 w 57"/>
                <a:gd name="T1" fmla="*/ 17 h 71"/>
                <a:gd name="T2" fmla="*/ 564 w 57"/>
                <a:gd name="T3" fmla="*/ 17 h 71"/>
                <a:gd name="T4" fmla="*/ 729 w 57"/>
                <a:gd name="T5" fmla="*/ 17 h 71"/>
                <a:gd name="T6" fmla="*/ 729 w 57"/>
                <a:gd name="T7" fmla="*/ 17 h 71"/>
                <a:gd name="T8" fmla="*/ 657 w 57"/>
                <a:gd name="T9" fmla="*/ 17 h 71"/>
                <a:gd name="T10" fmla="*/ 555 w 57"/>
                <a:gd name="T11" fmla="*/ 9 h 71"/>
                <a:gd name="T12" fmla="*/ 501 w 57"/>
                <a:gd name="T13" fmla="*/ 0 h 71"/>
                <a:gd name="T14" fmla="*/ 333 w 57"/>
                <a:gd name="T15" fmla="*/ 0 h 71"/>
                <a:gd name="T16" fmla="*/ 209 w 57"/>
                <a:gd name="T17" fmla="*/ 4 h 71"/>
                <a:gd name="T18" fmla="*/ 209 w 57"/>
                <a:gd name="T19" fmla="*/ 17 h 71"/>
                <a:gd name="T20" fmla="*/ 9 w 57"/>
                <a:gd name="T21" fmla="*/ 17 h 71"/>
                <a:gd name="T22" fmla="*/ 0 w 57"/>
                <a:gd name="T23" fmla="*/ 17 h 71"/>
                <a:gd name="T24" fmla="*/ 4 w 57"/>
                <a:gd name="T25" fmla="*/ 17 h 71"/>
                <a:gd name="T26" fmla="*/ 199 w 57"/>
                <a:gd name="T27" fmla="*/ 17 h 71"/>
                <a:gd name="T28" fmla="*/ 369 w 57"/>
                <a:gd name="T29" fmla="*/ 17 h 71"/>
                <a:gd name="T30" fmla="*/ 452 w 57"/>
                <a:gd name="T31" fmla="*/ 17 h 71"/>
                <a:gd name="T32" fmla="*/ 527 w 57"/>
                <a:gd name="T33" fmla="*/ 17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71">
                  <a:moveTo>
                    <a:pt x="41" y="71"/>
                  </a:moveTo>
                  <a:lnTo>
                    <a:pt x="44" y="48"/>
                  </a:lnTo>
                  <a:lnTo>
                    <a:pt x="57" y="39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3" y="9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7" y="1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6" y="50"/>
                  </a:lnTo>
                  <a:lnTo>
                    <a:pt x="28" y="53"/>
                  </a:lnTo>
                  <a:lnTo>
                    <a:pt x="35" y="6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27"/>
            <p:cNvSpPr>
              <a:spLocks/>
            </p:cNvSpPr>
            <p:nvPr/>
          </p:nvSpPr>
          <p:spPr bwMode="auto">
            <a:xfrm>
              <a:off x="1836" y="2423"/>
              <a:ext cx="231" cy="223"/>
            </a:xfrm>
            <a:custGeom>
              <a:avLst/>
              <a:gdLst>
                <a:gd name="T0" fmla="*/ 3247 w 215"/>
                <a:gd name="T1" fmla="*/ 6 h 228"/>
                <a:gd name="T2" fmla="*/ 2437 w 215"/>
                <a:gd name="T3" fmla="*/ 22 h 228"/>
                <a:gd name="T4" fmla="*/ 2437 w 215"/>
                <a:gd name="T5" fmla="*/ 22 h 228"/>
                <a:gd name="T6" fmla="*/ 1965 w 215"/>
                <a:gd name="T7" fmla="*/ 22 h 228"/>
                <a:gd name="T8" fmla="*/ 2004 w 215"/>
                <a:gd name="T9" fmla="*/ 22 h 228"/>
                <a:gd name="T10" fmla="*/ 1865 w 215"/>
                <a:gd name="T11" fmla="*/ 22 h 228"/>
                <a:gd name="T12" fmla="*/ 1400 w 215"/>
                <a:gd name="T13" fmla="*/ 23 h 228"/>
                <a:gd name="T14" fmla="*/ 951 w 215"/>
                <a:gd name="T15" fmla="*/ 31 h 228"/>
                <a:gd name="T16" fmla="*/ 773 w 215"/>
                <a:gd name="T17" fmla="*/ 35 h 228"/>
                <a:gd name="T18" fmla="*/ 951 w 215"/>
                <a:gd name="T19" fmla="*/ 38 h 228"/>
                <a:gd name="T20" fmla="*/ 824 w 215"/>
                <a:gd name="T21" fmla="*/ 43 h 228"/>
                <a:gd name="T22" fmla="*/ 503 w 215"/>
                <a:gd name="T23" fmla="*/ 46 h 228"/>
                <a:gd name="T24" fmla="*/ 328 w 215"/>
                <a:gd name="T25" fmla="*/ 47 h 228"/>
                <a:gd name="T26" fmla="*/ 0 w 215"/>
                <a:gd name="T27" fmla="*/ 51 h 228"/>
                <a:gd name="T28" fmla="*/ 1 w 215"/>
                <a:gd name="T29" fmla="*/ 55 h 228"/>
                <a:gd name="T30" fmla="*/ 378 w 215"/>
                <a:gd name="T31" fmla="*/ 56 h 228"/>
                <a:gd name="T32" fmla="*/ 1277 w 215"/>
                <a:gd name="T33" fmla="*/ 56 h 228"/>
                <a:gd name="T34" fmla="*/ 1815 w 215"/>
                <a:gd name="T35" fmla="*/ 54 h 228"/>
                <a:gd name="T36" fmla="*/ 2282 w 215"/>
                <a:gd name="T37" fmla="*/ 53 h 228"/>
                <a:gd name="T38" fmla="*/ 2670 w 215"/>
                <a:gd name="T39" fmla="*/ 56 h 228"/>
                <a:gd name="T40" fmla="*/ 3051 w 215"/>
                <a:gd name="T41" fmla="*/ 58 h 228"/>
                <a:gd name="T42" fmla="*/ 3583 w 215"/>
                <a:gd name="T43" fmla="*/ 58 h 228"/>
                <a:gd name="T44" fmla="*/ 3489 w 215"/>
                <a:gd name="T45" fmla="*/ 62 h 228"/>
                <a:gd name="T46" fmla="*/ 3693 w 215"/>
                <a:gd name="T47" fmla="*/ 76 h 228"/>
                <a:gd name="T48" fmla="*/ 4108 w 215"/>
                <a:gd name="T49" fmla="*/ 75 h 228"/>
                <a:gd name="T50" fmla="*/ 4414 w 215"/>
                <a:gd name="T51" fmla="*/ 74 h 228"/>
                <a:gd name="T52" fmla="*/ 4504 w 215"/>
                <a:gd name="T53" fmla="*/ 70 h 228"/>
                <a:gd name="T54" fmla="*/ 4616 w 215"/>
                <a:gd name="T55" fmla="*/ 63 h 228"/>
                <a:gd name="T56" fmla="*/ 4981 w 215"/>
                <a:gd name="T57" fmla="*/ 60 h 228"/>
                <a:gd name="T58" fmla="*/ 4981 w 215"/>
                <a:gd name="T59" fmla="*/ 54 h 228"/>
                <a:gd name="T60" fmla="*/ 5287 w 215"/>
                <a:gd name="T61" fmla="*/ 50 h 228"/>
                <a:gd name="T62" fmla="*/ 5881 w 215"/>
                <a:gd name="T63" fmla="*/ 47 h 228"/>
                <a:gd name="T64" fmla="*/ 6984 w 215"/>
                <a:gd name="T65" fmla="*/ 33 h 228"/>
                <a:gd name="T66" fmla="*/ 7132 w 215"/>
                <a:gd name="T67" fmla="*/ 25 h 228"/>
                <a:gd name="T68" fmla="*/ 6929 w 215"/>
                <a:gd name="T69" fmla="*/ 22 h 228"/>
                <a:gd name="T70" fmla="*/ 7663 w 215"/>
                <a:gd name="T71" fmla="*/ 22 h 228"/>
                <a:gd name="T72" fmla="*/ 7756 w 215"/>
                <a:gd name="T73" fmla="*/ 16 h 228"/>
                <a:gd name="T74" fmla="*/ 7294 w 215"/>
                <a:gd name="T75" fmla="*/ 4 h 228"/>
                <a:gd name="T76" fmla="*/ 6929 w 215"/>
                <a:gd name="T77" fmla="*/ 2 h 228"/>
                <a:gd name="T78" fmla="*/ 6327 w 215"/>
                <a:gd name="T79" fmla="*/ 0 h 228"/>
                <a:gd name="T80" fmla="*/ 4981 w 215"/>
                <a:gd name="T81" fmla="*/ 0 h 228"/>
                <a:gd name="T82" fmla="*/ 4580 w 215"/>
                <a:gd name="T83" fmla="*/ 9 h 228"/>
                <a:gd name="T84" fmla="*/ 4263 w 215"/>
                <a:gd name="T85" fmla="*/ 20 h 228"/>
                <a:gd name="T86" fmla="*/ 4328 w 215"/>
                <a:gd name="T87" fmla="*/ 22 h 228"/>
                <a:gd name="T88" fmla="*/ 4769 w 215"/>
                <a:gd name="T89" fmla="*/ 22 h 228"/>
                <a:gd name="T90" fmla="*/ 5095 w 215"/>
                <a:gd name="T91" fmla="*/ 22 h 228"/>
                <a:gd name="T92" fmla="*/ 5095 w 215"/>
                <a:gd name="T93" fmla="*/ 22 h 228"/>
                <a:gd name="T94" fmla="*/ 4580 w 215"/>
                <a:gd name="T95" fmla="*/ 22 h 228"/>
                <a:gd name="T96" fmla="*/ 4028 w 215"/>
                <a:gd name="T97" fmla="*/ 23 h 228"/>
                <a:gd name="T98" fmla="*/ 3583 w 215"/>
                <a:gd name="T99" fmla="*/ 24 h 228"/>
                <a:gd name="T100" fmla="*/ 3463 w 215"/>
                <a:gd name="T101" fmla="*/ 22 h 228"/>
                <a:gd name="T102" fmla="*/ 3278 w 215"/>
                <a:gd name="T103" fmla="*/ 22 h 228"/>
                <a:gd name="T104" fmla="*/ 3522 w 215"/>
                <a:gd name="T105" fmla="*/ 22 h 228"/>
                <a:gd name="T106" fmla="*/ 3489 w 215"/>
                <a:gd name="T107" fmla="*/ 22 h 228"/>
                <a:gd name="T108" fmla="*/ 3463 w 215"/>
                <a:gd name="T109" fmla="*/ 22 h 228"/>
                <a:gd name="T110" fmla="*/ 3247 w 215"/>
                <a:gd name="T111" fmla="*/ 6 h 2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5" h="228">
                  <a:moveTo>
                    <a:pt x="89" y="6"/>
                  </a:moveTo>
                  <a:lnTo>
                    <a:pt x="67" y="33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56" y="57"/>
                  </a:lnTo>
                  <a:lnTo>
                    <a:pt x="52" y="66"/>
                  </a:lnTo>
                  <a:lnTo>
                    <a:pt x="39" y="79"/>
                  </a:lnTo>
                  <a:lnTo>
                    <a:pt x="26" y="94"/>
                  </a:lnTo>
                  <a:lnTo>
                    <a:pt x="21" y="102"/>
                  </a:lnTo>
                  <a:lnTo>
                    <a:pt x="26" y="109"/>
                  </a:lnTo>
                  <a:lnTo>
                    <a:pt x="22" y="120"/>
                  </a:lnTo>
                  <a:lnTo>
                    <a:pt x="15" y="129"/>
                  </a:lnTo>
                  <a:lnTo>
                    <a:pt x="9" y="134"/>
                  </a:lnTo>
                  <a:lnTo>
                    <a:pt x="0" y="145"/>
                  </a:lnTo>
                  <a:lnTo>
                    <a:pt x="1" y="156"/>
                  </a:lnTo>
                  <a:lnTo>
                    <a:pt x="11" y="162"/>
                  </a:lnTo>
                  <a:lnTo>
                    <a:pt x="35" y="162"/>
                  </a:lnTo>
                  <a:lnTo>
                    <a:pt x="49" y="154"/>
                  </a:lnTo>
                  <a:lnTo>
                    <a:pt x="63" y="152"/>
                  </a:lnTo>
                  <a:lnTo>
                    <a:pt x="74" y="162"/>
                  </a:lnTo>
                  <a:lnTo>
                    <a:pt x="85" y="167"/>
                  </a:lnTo>
                  <a:lnTo>
                    <a:pt x="100" y="169"/>
                  </a:lnTo>
                  <a:lnTo>
                    <a:pt x="96" y="186"/>
                  </a:lnTo>
                  <a:lnTo>
                    <a:pt x="101" y="228"/>
                  </a:lnTo>
                  <a:lnTo>
                    <a:pt x="114" y="227"/>
                  </a:lnTo>
                  <a:lnTo>
                    <a:pt x="122" y="226"/>
                  </a:lnTo>
                  <a:lnTo>
                    <a:pt x="125" y="214"/>
                  </a:lnTo>
                  <a:lnTo>
                    <a:pt x="127" y="189"/>
                  </a:lnTo>
                  <a:lnTo>
                    <a:pt x="137" y="176"/>
                  </a:lnTo>
                  <a:lnTo>
                    <a:pt x="137" y="154"/>
                  </a:lnTo>
                  <a:lnTo>
                    <a:pt x="145" y="141"/>
                  </a:lnTo>
                  <a:lnTo>
                    <a:pt x="162" y="134"/>
                  </a:lnTo>
                  <a:lnTo>
                    <a:pt x="193" y="98"/>
                  </a:lnTo>
                  <a:lnTo>
                    <a:pt x="197" y="83"/>
                  </a:lnTo>
                  <a:lnTo>
                    <a:pt x="192" y="59"/>
                  </a:lnTo>
                  <a:lnTo>
                    <a:pt x="212" y="43"/>
                  </a:lnTo>
                  <a:lnTo>
                    <a:pt x="215" y="16"/>
                  </a:lnTo>
                  <a:lnTo>
                    <a:pt x="201" y="4"/>
                  </a:lnTo>
                  <a:lnTo>
                    <a:pt x="192" y="2"/>
                  </a:lnTo>
                  <a:lnTo>
                    <a:pt x="175" y="0"/>
                  </a:lnTo>
                  <a:lnTo>
                    <a:pt x="137" y="0"/>
                  </a:lnTo>
                  <a:lnTo>
                    <a:pt x="126" y="9"/>
                  </a:lnTo>
                  <a:lnTo>
                    <a:pt x="117" y="20"/>
                  </a:lnTo>
                  <a:lnTo>
                    <a:pt x="119" y="30"/>
                  </a:lnTo>
                  <a:lnTo>
                    <a:pt x="132" y="39"/>
                  </a:lnTo>
                  <a:lnTo>
                    <a:pt x="141" y="50"/>
                  </a:lnTo>
                  <a:lnTo>
                    <a:pt x="141" y="65"/>
                  </a:lnTo>
                  <a:lnTo>
                    <a:pt x="126" y="76"/>
                  </a:lnTo>
                  <a:lnTo>
                    <a:pt x="111" y="79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1" y="59"/>
                  </a:lnTo>
                  <a:lnTo>
                    <a:pt x="98" y="48"/>
                  </a:lnTo>
                  <a:lnTo>
                    <a:pt x="96" y="35"/>
                  </a:lnTo>
                  <a:lnTo>
                    <a:pt x="95" y="22"/>
                  </a:lnTo>
                  <a:lnTo>
                    <a:pt x="89" y="6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28"/>
            <p:cNvSpPr>
              <a:spLocks/>
            </p:cNvSpPr>
            <p:nvPr/>
          </p:nvSpPr>
          <p:spPr bwMode="auto">
            <a:xfrm>
              <a:off x="1057" y="2074"/>
              <a:ext cx="324" cy="271"/>
            </a:xfrm>
            <a:custGeom>
              <a:avLst/>
              <a:gdLst>
                <a:gd name="T0" fmla="*/ 3099 w 303"/>
                <a:gd name="T1" fmla="*/ 48 h 276"/>
                <a:gd name="T2" fmla="*/ 3005 w 303"/>
                <a:gd name="T3" fmla="*/ 60 h 276"/>
                <a:gd name="T4" fmla="*/ 2438 w 303"/>
                <a:gd name="T5" fmla="*/ 58 h 276"/>
                <a:gd name="T6" fmla="*/ 1812 w 303"/>
                <a:gd name="T7" fmla="*/ 69 h 276"/>
                <a:gd name="T8" fmla="*/ 931 w 303"/>
                <a:gd name="T9" fmla="*/ 77 h 276"/>
                <a:gd name="T10" fmla="*/ 348 w 303"/>
                <a:gd name="T11" fmla="*/ 78 h 276"/>
                <a:gd name="T12" fmla="*/ 6 w 303"/>
                <a:gd name="T13" fmla="*/ 80 h 276"/>
                <a:gd name="T14" fmla="*/ 304 w 303"/>
                <a:gd name="T15" fmla="*/ 88 h 276"/>
                <a:gd name="T16" fmla="*/ 4 w 303"/>
                <a:gd name="T17" fmla="*/ 100 h 276"/>
                <a:gd name="T18" fmla="*/ 456 w 303"/>
                <a:gd name="T19" fmla="*/ 100 h 276"/>
                <a:gd name="T20" fmla="*/ 834 w 303"/>
                <a:gd name="T21" fmla="*/ 99 h 276"/>
                <a:gd name="T22" fmla="*/ 682 w 303"/>
                <a:gd name="T23" fmla="*/ 106 h 276"/>
                <a:gd name="T24" fmla="*/ 1538 w 303"/>
                <a:gd name="T25" fmla="*/ 109 h 276"/>
                <a:gd name="T26" fmla="*/ 2280 w 303"/>
                <a:gd name="T27" fmla="*/ 112 h 276"/>
                <a:gd name="T28" fmla="*/ 3099 w 303"/>
                <a:gd name="T29" fmla="*/ 106 h 276"/>
                <a:gd name="T30" fmla="*/ 5308 w 303"/>
                <a:gd name="T31" fmla="*/ 109 h 276"/>
                <a:gd name="T32" fmla="*/ 6489 w 303"/>
                <a:gd name="T33" fmla="*/ 98 h 276"/>
                <a:gd name="T34" fmla="*/ 7125 w 303"/>
                <a:gd name="T35" fmla="*/ 88 h 276"/>
                <a:gd name="T36" fmla="*/ 7653 w 303"/>
                <a:gd name="T37" fmla="*/ 78 h 276"/>
                <a:gd name="T38" fmla="*/ 7920 w 303"/>
                <a:gd name="T39" fmla="*/ 58 h 276"/>
                <a:gd name="T40" fmla="*/ 8210 w 303"/>
                <a:gd name="T41" fmla="*/ 44 h 276"/>
                <a:gd name="T42" fmla="*/ 7772 w 303"/>
                <a:gd name="T43" fmla="*/ 27 h 276"/>
                <a:gd name="T44" fmla="*/ 7157 w 303"/>
                <a:gd name="T45" fmla="*/ 27 h 276"/>
                <a:gd name="T46" fmla="*/ 6864 w 303"/>
                <a:gd name="T47" fmla="*/ 27 h 276"/>
                <a:gd name="T48" fmla="*/ 7727 w 303"/>
                <a:gd name="T49" fmla="*/ 0 h 276"/>
                <a:gd name="T50" fmla="*/ 6330 w 303"/>
                <a:gd name="T51" fmla="*/ 4 h 276"/>
                <a:gd name="T52" fmla="*/ 5720 w 303"/>
                <a:gd name="T53" fmla="*/ 19 h 276"/>
                <a:gd name="T54" fmla="*/ 5112 w 303"/>
                <a:gd name="T55" fmla="*/ 22 h 276"/>
                <a:gd name="T56" fmla="*/ 5827 w 303"/>
                <a:gd name="T57" fmla="*/ 27 h 276"/>
                <a:gd name="T58" fmla="*/ 4492 w 303"/>
                <a:gd name="T59" fmla="*/ 27 h 276"/>
                <a:gd name="T60" fmla="*/ 3213 w 303"/>
                <a:gd name="T61" fmla="*/ 27 h 276"/>
                <a:gd name="T62" fmla="*/ 2833 w 303"/>
                <a:gd name="T63" fmla="*/ 27 h 276"/>
                <a:gd name="T64" fmla="*/ 2810 w 303"/>
                <a:gd name="T65" fmla="*/ 27 h 276"/>
                <a:gd name="T66" fmla="*/ 2458 w 303"/>
                <a:gd name="T67" fmla="*/ 35 h 276"/>
                <a:gd name="T68" fmla="*/ 2072 w 303"/>
                <a:gd name="T69" fmla="*/ 46 h 276"/>
                <a:gd name="T70" fmla="*/ 2543 w 303"/>
                <a:gd name="T71" fmla="*/ 54 h 2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3" h="276">
                  <a:moveTo>
                    <a:pt x="112" y="104"/>
                  </a:moveTo>
                  <a:lnTo>
                    <a:pt x="108" y="115"/>
                  </a:lnTo>
                  <a:lnTo>
                    <a:pt x="112" y="130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63" y="167"/>
                  </a:lnTo>
                  <a:lnTo>
                    <a:pt x="50" y="172"/>
                  </a:lnTo>
                  <a:lnTo>
                    <a:pt x="33" y="191"/>
                  </a:lnTo>
                  <a:lnTo>
                    <a:pt x="22" y="196"/>
                  </a:lnTo>
                  <a:lnTo>
                    <a:pt x="13" y="195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7"/>
                  </a:lnTo>
                  <a:lnTo>
                    <a:pt x="11" y="220"/>
                  </a:lnTo>
                  <a:lnTo>
                    <a:pt x="0" y="232"/>
                  </a:lnTo>
                  <a:lnTo>
                    <a:pt x="4" y="244"/>
                  </a:lnTo>
                  <a:lnTo>
                    <a:pt x="17" y="244"/>
                  </a:lnTo>
                  <a:lnTo>
                    <a:pt x="22" y="235"/>
                  </a:lnTo>
                  <a:lnTo>
                    <a:pt x="30" y="243"/>
                  </a:lnTo>
                  <a:lnTo>
                    <a:pt x="20" y="250"/>
                  </a:lnTo>
                  <a:lnTo>
                    <a:pt x="24" y="261"/>
                  </a:lnTo>
                  <a:lnTo>
                    <a:pt x="30" y="263"/>
                  </a:lnTo>
                  <a:lnTo>
                    <a:pt x="54" y="267"/>
                  </a:lnTo>
                  <a:lnTo>
                    <a:pt x="58" y="269"/>
                  </a:lnTo>
                  <a:lnTo>
                    <a:pt x="80" y="276"/>
                  </a:lnTo>
                  <a:lnTo>
                    <a:pt x="89" y="272"/>
                  </a:lnTo>
                  <a:lnTo>
                    <a:pt x="108" y="261"/>
                  </a:lnTo>
                  <a:lnTo>
                    <a:pt x="136" y="267"/>
                  </a:lnTo>
                  <a:lnTo>
                    <a:pt x="186" y="267"/>
                  </a:lnTo>
                  <a:lnTo>
                    <a:pt x="214" y="261"/>
                  </a:lnTo>
                  <a:lnTo>
                    <a:pt x="227" y="241"/>
                  </a:lnTo>
                  <a:lnTo>
                    <a:pt x="244" y="232"/>
                  </a:lnTo>
                  <a:lnTo>
                    <a:pt x="249" y="220"/>
                  </a:lnTo>
                  <a:lnTo>
                    <a:pt x="255" y="204"/>
                  </a:lnTo>
                  <a:lnTo>
                    <a:pt x="268" y="195"/>
                  </a:lnTo>
                  <a:lnTo>
                    <a:pt x="279" y="167"/>
                  </a:lnTo>
                  <a:lnTo>
                    <a:pt x="277" y="135"/>
                  </a:lnTo>
                  <a:lnTo>
                    <a:pt x="303" y="120"/>
                  </a:lnTo>
                  <a:lnTo>
                    <a:pt x="288" y="107"/>
                  </a:lnTo>
                  <a:lnTo>
                    <a:pt x="283" y="85"/>
                  </a:lnTo>
                  <a:lnTo>
                    <a:pt x="273" y="76"/>
                  </a:lnTo>
                  <a:lnTo>
                    <a:pt x="262" y="76"/>
                  </a:lnTo>
                  <a:lnTo>
                    <a:pt x="251" y="70"/>
                  </a:lnTo>
                  <a:lnTo>
                    <a:pt x="231" y="46"/>
                  </a:lnTo>
                  <a:lnTo>
                    <a:pt x="240" y="41"/>
                  </a:lnTo>
                  <a:lnTo>
                    <a:pt x="275" y="9"/>
                  </a:lnTo>
                  <a:lnTo>
                    <a:pt x="271" y="0"/>
                  </a:lnTo>
                  <a:lnTo>
                    <a:pt x="260" y="2"/>
                  </a:lnTo>
                  <a:lnTo>
                    <a:pt x="223" y="4"/>
                  </a:lnTo>
                  <a:lnTo>
                    <a:pt x="210" y="13"/>
                  </a:lnTo>
                  <a:lnTo>
                    <a:pt x="201" y="19"/>
                  </a:lnTo>
                  <a:lnTo>
                    <a:pt x="188" y="17"/>
                  </a:lnTo>
                  <a:lnTo>
                    <a:pt x="180" y="22"/>
                  </a:lnTo>
                  <a:lnTo>
                    <a:pt x="186" y="32"/>
                  </a:lnTo>
                  <a:lnTo>
                    <a:pt x="204" y="44"/>
                  </a:lnTo>
                  <a:lnTo>
                    <a:pt x="191" y="46"/>
                  </a:lnTo>
                  <a:lnTo>
                    <a:pt x="158" y="50"/>
                  </a:lnTo>
                  <a:lnTo>
                    <a:pt x="136" y="41"/>
                  </a:lnTo>
                  <a:lnTo>
                    <a:pt x="113" y="32"/>
                  </a:lnTo>
                  <a:lnTo>
                    <a:pt x="106" y="37"/>
                  </a:lnTo>
                  <a:lnTo>
                    <a:pt x="100" y="54"/>
                  </a:lnTo>
                  <a:lnTo>
                    <a:pt x="102" y="63"/>
                  </a:lnTo>
                  <a:lnTo>
                    <a:pt x="99" y="67"/>
                  </a:lnTo>
                  <a:lnTo>
                    <a:pt x="86" y="72"/>
                  </a:lnTo>
                  <a:lnTo>
                    <a:pt x="87" y="89"/>
                  </a:lnTo>
                  <a:lnTo>
                    <a:pt x="86" y="93"/>
                  </a:lnTo>
                  <a:lnTo>
                    <a:pt x="72" y="111"/>
                  </a:lnTo>
                  <a:lnTo>
                    <a:pt x="84" y="128"/>
                  </a:lnTo>
                  <a:lnTo>
                    <a:pt x="89" y="126"/>
                  </a:lnTo>
                  <a:lnTo>
                    <a:pt x="112" y="104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3" name="Group 29"/>
            <p:cNvGrpSpPr>
              <a:grpSpLocks/>
            </p:cNvGrpSpPr>
            <p:nvPr/>
          </p:nvGrpSpPr>
          <p:grpSpPr bwMode="auto">
            <a:xfrm>
              <a:off x="2159" y="2094"/>
              <a:ext cx="368" cy="265"/>
              <a:chOff x="2002" y="1691"/>
              <a:chExt cx="344" cy="271"/>
            </a:xfrm>
          </p:grpSpPr>
          <p:sp>
            <p:nvSpPr>
              <p:cNvPr id="266" name="Freeform 30"/>
              <p:cNvSpPr>
                <a:spLocks/>
              </p:cNvSpPr>
              <p:nvPr/>
            </p:nvSpPr>
            <p:spPr bwMode="auto">
              <a:xfrm>
                <a:off x="2002" y="1746"/>
                <a:ext cx="145" cy="178"/>
              </a:xfrm>
              <a:custGeom>
                <a:avLst/>
                <a:gdLst>
                  <a:gd name="T0" fmla="*/ 11 w 145"/>
                  <a:gd name="T1" fmla="*/ 152 h 178"/>
                  <a:gd name="T2" fmla="*/ 19 w 145"/>
                  <a:gd name="T3" fmla="*/ 165 h 178"/>
                  <a:gd name="T4" fmla="*/ 35 w 145"/>
                  <a:gd name="T5" fmla="*/ 165 h 178"/>
                  <a:gd name="T6" fmla="*/ 50 w 145"/>
                  <a:gd name="T7" fmla="*/ 169 h 178"/>
                  <a:gd name="T8" fmla="*/ 61 w 145"/>
                  <a:gd name="T9" fmla="*/ 178 h 178"/>
                  <a:gd name="T10" fmla="*/ 73 w 145"/>
                  <a:gd name="T11" fmla="*/ 178 h 178"/>
                  <a:gd name="T12" fmla="*/ 65 w 145"/>
                  <a:gd name="T13" fmla="*/ 167 h 178"/>
                  <a:gd name="T14" fmla="*/ 71 w 145"/>
                  <a:gd name="T15" fmla="*/ 152 h 178"/>
                  <a:gd name="T16" fmla="*/ 78 w 145"/>
                  <a:gd name="T17" fmla="*/ 135 h 178"/>
                  <a:gd name="T18" fmla="*/ 82 w 145"/>
                  <a:gd name="T19" fmla="*/ 117 h 178"/>
                  <a:gd name="T20" fmla="*/ 99 w 145"/>
                  <a:gd name="T21" fmla="*/ 106 h 178"/>
                  <a:gd name="T22" fmla="*/ 113 w 145"/>
                  <a:gd name="T23" fmla="*/ 98 h 178"/>
                  <a:gd name="T24" fmla="*/ 112 w 145"/>
                  <a:gd name="T25" fmla="*/ 87 h 178"/>
                  <a:gd name="T26" fmla="*/ 112 w 145"/>
                  <a:gd name="T27" fmla="*/ 69 h 178"/>
                  <a:gd name="T28" fmla="*/ 115 w 145"/>
                  <a:gd name="T29" fmla="*/ 61 h 178"/>
                  <a:gd name="T30" fmla="*/ 128 w 145"/>
                  <a:gd name="T31" fmla="*/ 59 h 178"/>
                  <a:gd name="T32" fmla="*/ 134 w 145"/>
                  <a:gd name="T33" fmla="*/ 63 h 178"/>
                  <a:gd name="T34" fmla="*/ 145 w 145"/>
                  <a:gd name="T35" fmla="*/ 50 h 178"/>
                  <a:gd name="T36" fmla="*/ 141 w 145"/>
                  <a:gd name="T37" fmla="*/ 39 h 178"/>
                  <a:gd name="T38" fmla="*/ 134 w 145"/>
                  <a:gd name="T39" fmla="*/ 37 h 178"/>
                  <a:gd name="T40" fmla="*/ 121 w 145"/>
                  <a:gd name="T41" fmla="*/ 37 h 178"/>
                  <a:gd name="T42" fmla="*/ 115 w 145"/>
                  <a:gd name="T43" fmla="*/ 37 h 178"/>
                  <a:gd name="T44" fmla="*/ 112 w 145"/>
                  <a:gd name="T45" fmla="*/ 20 h 178"/>
                  <a:gd name="T46" fmla="*/ 113 w 145"/>
                  <a:gd name="T47" fmla="*/ 4 h 178"/>
                  <a:gd name="T48" fmla="*/ 104 w 145"/>
                  <a:gd name="T49" fmla="*/ 0 h 178"/>
                  <a:gd name="T50" fmla="*/ 100 w 145"/>
                  <a:gd name="T51" fmla="*/ 6 h 178"/>
                  <a:gd name="T52" fmla="*/ 78 w 145"/>
                  <a:gd name="T53" fmla="*/ 2 h 178"/>
                  <a:gd name="T54" fmla="*/ 73 w 145"/>
                  <a:gd name="T55" fmla="*/ 7 h 178"/>
                  <a:gd name="T56" fmla="*/ 78 w 145"/>
                  <a:gd name="T57" fmla="*/ 22 h 178"/>
                  <a:gd name="T58" fmla="*/ 76 w 145"/>
                  <a:gd name="T59" fmla="*/ 37 h 178"/>
                  <a:gd name="T60" fmla="*/ 67 w 145"/>
                  <a:gd name="T61" fmla="*/ 26 h 178"/>
                  <a:gd name="T62" fmla="*/ 63 w 145"/>
                  <a:gd name="T63" fmla="*/ 17 h 178"/>
                  <a:gd name="T64" fmla="*/ 50 w 145"/>
                  <a:gd name="T65" fmla="*/ 19 h 178"/>
                  <a:gd name="T66" fmla="*/ 45 w 145"/>
                  <a:gd name="T67" fmla="*/ 28 h 178"/>
                  <a:gd name="T68" fmla="*/ 41 w 145"/>
                  <a:gd name="T69" fmla="*/ 32 h 178"/>
                  <a:gd name="T70" fmla="*/ 41 w 145"/>
                  <a:gd name="T71" fmla="*/ 45 h 178"/>
                  <a:gd name="T72" fmla="*/ 39 w 145"/>
                  <a:gd name="T73" fmla="*/ 43 h 178"/>
                  <a:gd name="T74" fmla="*/ 28 w 145"/>
                  <a:gd name="T75" fmla="*/ 26 h 178"/>
                  <a:gd name="T76" fmla="*/ 22 w 145"/>
                  <a:gd name="T77" fmla="*/ 20 h 178"/>
                  <a:gd name="T78" fmla="*/ 15 w 145"/>
                  <a:gd name="T79" fmla="*/ 24 h 178"/>
                  <a:gd name="T80" fmla="*/ 17 w 145"/>
                  <a:gd name="T81" fmla="*/ 33 h 178"/>
                  <a:gd name="T82" fmla="*/ 17 w 145"/>
                  <a:gd name="T83" fmla="*/ 39 h 178"/>
                  <a:gd name="T84" fmla="*/ 7 w 145"/>
                  <a:gd name="T85" fmla="*/ 43 h 178"/>
                  <a:gd name="T86" fmla="*/ 7 w 145"/>
                  <a:gd name="T87" fmla="*/ 56 h 178"/>
                  <a:gd name="T88" fmla="*/ 15 w 145"/>
                  <a:gd name="T89" fmla="*/ 69 h 178"/>
                  <a:gd name="T90" fmla="*/ 15 w 145"/>
                  <a:gd name="T91" fmla="*/ 78 h 178"/>
                  <a:gd name="T92" fmla="*/ 11 w 145"/>
                  <a:gd name="T93" fmla="*/ 87 h 178"/>
                  <a:gd name="T94" fmla="*/ 0 w 145"/>
                  <a:gd name="T95" fmla="*/ 96 h 178"/>
                  <a:gd name="T96" fmla="*/ 2 w 145"/>
                  <a:gd name="T97" fmla="*/ 106 h 178"/>
                  <a:gd name="T98" fmla="*/ 13 w 145"/>
                  <a:gd name="T99" fmla="*/ 115 h 178"/>
                  <a:gd name="T100" fmla="*/ 17 w 145"/>
                  <a:gd name="T101" fmla="*/ 124 h 178"/>
                  <a:gd name="T102" fmla="*/ 15 w 145"/>
                  <a:gd name="T103" fmla="*/ 141 h 178"/>
                  <a:gd name="T104" fmla="*/ 11 w 145"/>
                  <a:gd name="T105" fmla="*/ 152 h 1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5" h="178">
                    <a:moveTo>
                      <a:pt x="11" y="152"/>
                    </a:moveTo>
                    <a:lnTo>
                      <a:pt x="19" y="165"/>
                    </a:lnTo>
                    <a:lnTo>
                      <a:pt x="35" y="165"/>
                    </a:lnTo>
                    <a:lnTo>
                      <a:pt x="50" y="169"/>
                    </a:lnTo>
                    <a:lnTo>
                      <a:pt x="61" y="178"/>
                    </a:lnTo>
                    <a:lnTo>
                      <a:pt x="73" y="178"/>
                    </a:lnTo>
                    <a:lnTo>
                      <a:pt x="65" y="167"/>
                    </a:lnTo>
                    <a:lnTo>
                      <a:pt x="71" y="152"/>
                    </a:lnTo>
                    <a:lnTo>
                      <a:pt x="78" y="135"/>
                    </a:lnTo>
                    <a:lnTo>
                      <a:pt x="82" y="117"/>
                    </a:lnTo>
                    <a:lnTo>
                      <a:pt x="99" y="106"/>
                    </a:lnTo>
                    <a:lnTo>
                      <a:pt x="113" y="98"/>
                    </a:lnTo>
                    <a:lnTo>
                      <a:pt x="112" y="87"/>
                    </a:lnTo>
                    <a:lnTo>
                      <a:pt x="112" y="69"/>
                    </a:lnTo>
                    <a:lnTo>
                      <a:pt x="115" y="61"/>
                    </a:lnTo>
                    <a:lnTo>
                      <a:pt x="128" y="59"/>
                    </a:lnTo>
                    <a:lnTo>
                      <a:pt x="134" y="63"/>
                    </a:lnTo>
                    <a:lnTo>
                      <a:pt x="145" y="50"/>
                    </a:lnTo>
                    <a:lnTo>
                      <a:pt x="141" y="39"/>
                    </a:lnTo>
                    <a:lnTo>
                      <a:pt x="134" y="37"/>
                    </a:lnTo>
                    <a:lnTo>
                      <a:pt x="121" y="37"/>
                    </a:lnTo>
                    <a:lnTo>
                      <a:pt x="115" y="37"/>
                    </a:lnTo>
                    <a:lnTo>
                      <a:pt x="112" y="20"/>
                    </a:lnTo>
                    <a:lnTo>
                      <a:pt x="113" y="4"/>
                    </a:lnTo>
                    <a:lnTo>
                      <a:pt x="104" y="0"/>
                    </a:lnTo>
                    <a:lnTo>
                      <a:pt x="100" y="6"/>
                    </a:lnTo>
                    <a:lnTo>
                      <a:pt x="78" y="2"/>
                    </a:lnTo>
                    <a:lnTo>
                      <a:pt x="73" y="7"/>
                    </a:lnTo>
                    <a:lnTo>
                      <a:pt x="78" y="22"/>
                    </a:lnTo>
                    <a:lnTo>
                      <a:pt x="76" y="37"/>
                    </a:lnTo>
                    <a:lnTo>
                      <a:pt x="67" y="26"/>
                    </a:lnTo>
                    <a:lnTo>
                      <a:pt x="63" y="17"/>
                    </a:lnTo>
                    <a:lnTo>
                      <a:pt x="50" y="19"/>
                    </a:lnTo>
                    <a:lnTo>
                      <a:pt x="45" y="28"/>
                    </a:lnTo>
                    <a:lnTo>
                      <a:pt x="41" y="32"/>
                    </a:lnTo>
                    <a:lnTo>
                      <a:pt x="41" y="45"/>
                    </a:lnTo>
                    <a:lnTo>
                      <a:pt x="39" y="43"/>
                    </a:lnTo>
                    <a:lnTo>
                      <a:pt x="28" y="26"/>
                    </a:lnTo>
                    <a:lnTo>
                      <a:pt x="22" y="20"/>
                    </a:lnTo>
                    <a:lnTo>
                      <a:pt x="15" y="24"/>
                    </a:lnTo>
                    <a:lnTo>
                      <a:pt x="17" y="33"/>
                    </a:lnTo>
                    <a:lnTo>
                      <a:pt x="17" y="39"/>
                    </a:lnTo>
                    <a:lnTo>
                      <a:pt x="7" y="43"/>
                    </a:lnTo>
                    <a:lnTo>
                      <a:pt x="7" y="56"/>
                    </a:lnTo>
                    <a:lnTo>
                      <a:pt x="15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0" y="96"/>
                    </a:lnTo>
                    <a:lnTo>
                      <a:pt x="2" y="106"/>
                    </a:lnTo>
                    <a:lnTo>
                      <a:pt x="13" y="115"/>
                    </a:lnTo>
                    <a:lnTo>
                      <a:pt x="17" y="124"/>
                    </a:lnTo>
                    <a:lnTo>
                      <a:pt x="15" y="141"/>
                    </a:lnTo>
                    <a:lnTo>
                      <a:pt x="11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31"/>
              <p:cNvSpPr>
                <a:spLocks/>
              </p:cNvSpPr>
              <p:nvPr/>
            </p:nvSpPr>
            <p:spPr bwMode="auto">
              <a:xfrm>
                <a:off x="2032" y="1691"/>
                <a:ext cx="109" cy="68"/>
              </a:xfrm>
              <a:custGeom>
                <a:avLst/>
                <a:gdLst>
                  <a:gd name="T0" fmla="*/ 0 w 109"/>
                  <a:gd name="T1" fmla="*/ 66 h 68"/>
                  <a:gd name="T2" fmla="*/ 9 w 109"/>
                  <a:gd name="T3" fmla="*/ 68 h 68"/>
                  <a:gd name="T4" fmla="*/ 20 w 109"/>
                  <a:gd name="T5" fmla="*/ 60 h 68"/>
                  <a:gd name="T6" fmla="*/ 31 w 109"/>
                  <a:gd name="T7" fmla="*/ 47 h 68"/>
                  <a:gd name="T8" fmla="*/ 61 w 109"/>
                  <a:gd name="T9" fmla="*/ 47 h 68"/>
                  <a:gd name="T10" fmla="*/ 87 w 109"/>
                  <a:gd name="T11" fmla="*/ 42 h 68"/>
                  <a:gd name="T12" fmla="*/ 102 w 109"/>
                  <a:gd name="T13" fmla="*/ 30 h 68"/>
                  <a:gd name="T14" fmla="*/ 107 w 109"/>
                  <a:gd name="T15" fmla="*/ 15 h 68"/>
                  <a:gd name="T16" fmla="*/ 109 w 109"/>
                  <a:gd name="T17" fmla="*/ 0 h 68"/>
                  <a:gd name="T18" fmla="*/ 89 w 109"/>
                  <a:gd name="T19" fmla="*/ 9 h 68"/>
                  <a:gd name="T20" fmla="*/ 52 w 109"/>
                  <a:gd name="T21" fmla="*/ 26 h 68"/>
                  <a:gd name="T22" fmla="*/ 42 w 109"/>
                  <a:gd name="T23" fmla="*/ 28 h 68"/>
                  <a:gd name="T24" fmla="*/ 31 w 109"/>
                  <a:gd name="T25" fmla="*/ 36 h 68"/>
                  <a:gd name="T26" fmla="*/ 9 w 109"/>
                  <a:gd name="T27" fmla="*/ 40 h 68"/>
                  <a:gd name="T28" fmla="*/ 0 w 109"/>
                  <a:gd name="T29" fmla="*/ 45 h 68"/>
                  <a:gd name="T30" fmla="*/ 0 w 109"/>
                  <a:gd name="T31" fmla="*/ 66 h 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9" h="68">
                    <a:moveTo>
                      <a:pt x="0" y="66"/>
                    </a:moveTo>
                    <a:lnTo>
                      <a:pt x="9" y="68"/>
                    </a:lnTo>
                    <a:lnTo>
                      <a:pt x="20" y="60"/>
                    </a:lnTo>
                    <a:lnTo>
                      <a:pt x="31" y="47"/>
                    </a:lnTo>
                    <a:lnTo>
                      <a:pt x="61" y="47"/>
                    </a:lnTo>
                    <a:lnTo>
                      <a:pt x="87" y="42"/>
                    </a:lnTo>
                    <a:lnTo>
                      <a:pt x="102" y="30"/>
                    </a:lnTo>
                    <a:lnTo>
                      <a:pt x="107" y="15"/>
                    </a:lnTo>
                    <a:lnTo>
                      <a:pt x="109" y="0"/>
                    </a:lnTo>
                    <a:lnTo>
                      <a:pt x="89" y="9"/>
                    </a:lnTo>
                    <a:lnTo>
                      <a:pt x="52" y="26"/>
                    </a:lnTo>
                    <a:lnTo>
                      <a:pt x="42" y="28"/>
                    </a:lnTo>
                    <a:lnTo>
                      <a:pt x="31" y="36"/>
                    </a:lnTo>
                    <a:lnTo>
                      <a:pt x="9" y="40"/>
                    </a:lnTo>
                    <a:lnTo>
                      <a:pt x="0" y="45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2"/>
              <p:cNvSpPr>
                <a:spLocks/>
              </p:cNvSpPr>
              <p:nvPr/>
            </p:nvSpPr>
            <p:spPr bwMode="auto">
              <a:xfrm>
                <a:off x="2088" y="1858"/>
                <a:ext cx="47" cy="56"/>
              </a:xfrm>
              <a:custGeom>
                <a:avLst/>
                <a:gdLst>
                  <a:gd name="T0" fmla="*/ 15 w 47"/>
                  <a:gd name="T1" fmla="*/ 0 h 56"/>
                  <a:gd name="T2" fmla="*/ 45 w 47"/>
                  <a:gd name="T3" fmla="*/ 19 h 56"/>
                  <a:gd name="T4" fmla="*/ 47 w 47"/>
                  <a:gd name="T5" fmla="*/ 28 h 56"/>
                  <a:gd name="T6" fmla="*/ 36 w 47"/>
                  <a:gd name="T7" fmla="*/ 39 h 56"/>
                  <a:gd name="T8" fmla="*/ 26 w 47"/>
                  <a:gd name="T9" fmla="*/ 47 h 56"/>
                  <a:gd name="T10" fmla="*/ 28 w 47"/>
                  <a:gd name="T11" fmla="*/ 56 h 56"/>
                  <a:gd name="T12" fmla="*/ 15 w 47"/>
                  <a:gd name="T13" fmla="*/ 54 h 56"/>
                  <a:gd name="T14" fmla="*/ 2 w 47"/>
                  <a:gd name="T15" fmla="*/ 39 h 56"/>
                  <a:gd name="T16" fmla="*/ 0 w 47"/>
                  <a:gd name="T17" fmla="*/ 28 h 56"/>
                  <a:gd name="T18" fmla="*/ 6 w 47"/>
                  <a:gd name="T19" fmla="*/ 16 h 56"/>
                  <a:gd name="T20" fmla="*/ 15 w 47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56">
                    <a:moveTo>
                      <a:pt x="15" y="0"/>
                    </a:moveTo>
                    <a:lnTo>
                      <a:pt x="45" y="19"/>
                    </a:lnTo>
                    <a:lnTo>
                      <a:pt x="47" y="28"/>
                    </a:lnTo>
                    <a:lnTo>
                      <a:pt x="36" y="39"/>
                    </a:lnTo>
                    <a:lnTo>
                      <a:pt x="26" y="47"/>
                    </a:lnTo>
                    <a:lnTo>
                      <a:pt x="28" y="56"/>
                    </a:lnTo>
                    <a:lnTo>
                      <a:pt x="15" y="54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6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3"/>
              <p:cNvSpPr>
                <a:spLocks/>
              </p:cNvSpPr>
              <p:nvPr/>
            </p:nvSpPr>
            <p:spPr bwMode="auto">
              <a:xfrm>
                <a:off x="2147" y="1842"/>
                <a:ext cx="69" cy="82"/>
              </a:xfrm>
              <a:custGeom>
                <a:avLst/>
                <a:gdLst>
                  <a:gd name="T0" fmla="*/ 65 w 69"/>
                  <a:gd name="T1" fmla="*/ 0 h 82"/>
                  <a:gd name="T2" fmla="*/ 69 w 69"/>
                  <a:gd name="T3" fmla="*/ 4 h 82"/>
                  <a:gd name="T4" fmla="*/ 65 w 69"/>
                  <a:gd name="T5" fmla="*/ 9 h 82"/>
                  <a:gd name="T6" fmla="*/ 69 w 69"/>
                  <a:gd name="T7" fmla="*/ 18 h 82"/>
                  <a:gd name="T8" fmla="*/ 64 w 69"/>
                  <a:gd name="T9" fmla="*/ 29 h 82"/>
                  <a:gd name="T10" fmla="*/ 54 w 69"/>
                  <a:gd name="T11" fmla="*/ 36 h 82"/>
                  <a:gd name="T12" fmla="*/ 58 w 69"/>
                  <a:gd name="T13" fmla="*/ 45 h 82"/>
                  <a:gd name="T14" fmla="*/ 54 w 69"/>
                  <a:gd name="T15" fmla="*/ 53 h 82"/>
                  <a:gd name="T16" fmla="*/ 58 w 69"/>
                  <a:gd name="T17" fmla="*/ 62 h 82"/>
                  <a:gd name="T18" fmla="*/ 45 w 69"/>
                  <a:gd name="T19" fmla="*/ 82 h 82"/>
                  <a:gd name="T20" fmla="*/ 16 w 69"/>
                  <a:gd name="T21" fmla="*/ 62 h 82"/>
                  <a:gd name="T22" fmla="*/ 0 w 69"/>
                  <a:gd name="T23" fmla="*/ 51 h 82"/>
                  <a:gd name="T24" fmla="*/ 9 w 69"/>
                  <a:gd name="T25" fmla="*/ 45 h 82"/>
                  <a:gd name="T26" fmla="*/ 9 w 69"/>
                  <a:gd name="T27" fmla="*/ 32 h 82"/>
                  <a:gd name="T28" fmla="*/ 27 w 69"/>
                  <a:gd name="T29" fmla="*/ 22 h 82"/>
                  <a:gd name="T30" fmla="*/ 36 w 69"/>
                  <a:gd name="T31" fmla="*/ 26 h 82"/>
                  <a:gd name="T32" fmla="*/ 45 w 69"/>
                  <a:gd name="T33" fmla="*/ 22 h 82"/>
                  <a:gd name="T34" fmla="*/ 60 w 69"/>
                  <a:gd name="T35" fmla="*/ 11 h 82"/>
                  <a:gd name="T36" fmla="*/ 65 w 69"/>
                  <a:gd name="T37" fmla="*/ 0 h 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" h="82">
                    <a:moveTo>
                      <a:pt x="65" y="0"/>
                    </a:moveTo>
                    <a:lnTo>
                      <a:pt x="69" y="4"/>
                    </a:lnTo>
                    <a:lnTo>
                      <a:pt x="65" y="9"/>
                    </a:lnTo>
                    <a:lnTo>
                      <a:pt x="69" y="18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58" y="45"/>
                    </a:lnTo>
                    <a:lnTo>
                      <a:pt x="54" y="53"/>
                    </a:lnTo>
                    <a:lnTo>
                      <a:pt x="58" y="62"/>
                    </a:lnTo>
                    <a:lnTo>
                      <a:pt x="45" y="82"/>
                    </a:lnTo>
                    <a:lnTo>
                      <a:pt x="16" y="62"/>
                    </a:lnTo>
                    <a:lnTo>
                      <a:pt x="0" y="51"/>
                    </a:lnTo>
                    <a:lnTo>
                      <a:pt x="9" y="45"/>
                    </a:lnTo>
                    <a:lnTo>
                      <a:pt x="9" y="32"/>
                    </a:lnTo>
                    <a:lnTo>
                      <a:pt x="27" y="22"/>
                    </a:lnTo>
                    <a:lnTo>
                      <a:pt x="36" y="26"/>
                    </a:lnTo>
                    <a:lnTo>
                      <a:pt x="45" y="22"/>
                    </a:lnTo>
                    <a:lnTo>
                      <a:pt x="60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4"/>
              <p:cNvSpPr>
                <a:spLocks/>
              </p:cNvSpPr>
              <p:nvPr/>
            </p:nvSpPr>
            <p:spPr bwMode="auto">
              <a:xfrm>
                <a:off x="2138" y="1927"/>
                <a:ext cx="28" cy="35"/>
              </a:xfrm>
              <a:custGeom>
                <a:avLst/>
                <a:gdLst>
                  <a:gd name="T0" fmla="*/ 0 w 28"/>
                  <a:gd name="T1" fmla="*/ 0 h 35"/>
                  <a:gd name="T2" fmla="*/ 19 w 28"/>
                  <a:gd name="T3" fmla="*/ 6 h 35"/>
                  <a:gd name="T4" fmla="*/ 26 w 28"/>
                  <a:gd name="T5" fmla="*/ 15 h 35"/>
                  <a:gd name="T6" fmla="*/ 28 w 28"/>
                  <a:gd name="T7" fmla="*/ 28 h 35"/>
                  <a:gd name="T8" fmla="*/ 19 w 28"/>
                  <a:gd name="T9" fmla="*/ 35 h 35"/>
                  <a:gd name="T10" fmla="*/ 5 w 28"/>
                  <a:gd name="T11" fmla="*/ 29 h 35"/>
                  <a:gd name="T12" fmla="*/ 2 w 28"/>
                  <a:gd name="T13" fmla="*/ 20 h 35"/>
                  <a:gd name="T14" fmla="*/ 0 w 2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35">
                    <a:moveTo>
                      <a:pt x="0" y="0"/>
                    </a:moveTo>
                    <a:lnTo>
                      <a:pt x="19" y="6"/>
                    </a:lnTo>
                    <a:lnTo>
                      <a:pt x="26" y="15"/>
                    </a:lnTo>
                    <a:lnTo>
                      <a:pt x="28" y="28"/>
                    </a:lnTo>
                    <a:lnTo>
                      <a:pt x="19" y="35"/>
                    </a:lnTo>
                    <a:lnTo>
                      <a:pt x="5" y="29"/>
                    </a:lnTo>
                    <a:lnTo>
                      <a:pt x="2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5"/>
              <p:cNvSpPr>
                <a:spLocks/>
              </p:cNvSpPr>
              <p:nvPr/>
            </p:nvSpPr>
            <p:spPr bwMode="auto">
              <a:xfrm>
                <a:off x="2330" y="1918"/>
                <a:ext cx="16" cy="29"/>
              </a:xfrm>
              <a:custGeom>
                <a:avLst/>
                <a:gdLst>
                  <a:gd name="T0" fmla="*/ 5 w 16"/>
                  <a:gd name="T1" fmla="*/ 0 h 29"/>
                  <a:gd name="T2" fmla="*/ 0 w 16"/>
                  <a:gd name="T3" fmla="*/ 5 h 29"/>
                  <a:gd name="T4" fmla="*/ 0 w 16"/>
                  <a:gd name="T5" fmla="*/ 20 h 29"/>
                  <a:gd name="T6" fmla="*/ 11 w 16"/>
                  <a:gd name="T7" fmla="*/ 29 h 29"/>
                  <a:gd name="T8" fmla="*/ 16 w 16"/>
                  <a:gd name="T9" fmla="*/ 16 h 29"/>
                  <a:gd name="T10" fmla="*/ 5 w 1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29">
                    <a:moveTo>
                      <a:pt x="5" y="0"/>
                    </a:moveTo>
                    <a:lnTo>
                      <a:pt x="0" y="5"/>
                    </a:lnTo>
                    <a:lnTo>
                      <a:pt x="0" y="20"/>
                    </a:lnTo>
                    <a:lnTo>
                      <a:pt x="11" y="29"/>
                    </a:lnTo>
                    <a:lnTo>
                      <a:pt x="16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4" name="Group 36"/>
            <p:cNvGrpSpPr>
              <a:grpSpLocks/>
            </p:cNvGrpSpPr>
            <p:nvPr/>
          </p:nvGrpSpPr>
          <p:grpSpPr bwMode="auto">
            <a:xfrm>
              <a:off x="1954" y="2308"/>
              <a:ext cx="547" cy="670"/>
              <a:chOff x="1810" y="1910"/>
              <a:chExt cx="512" cy="684"/>
            </a:xfrm>
          </p:grpSpPr>
          <p:sp>
            <p:nvSpPr>
              <p:cNvPr id="264" name="Freeform 37"/>
              <p:cNvSpPr>
                <a:spLocks/>
              </p:cNvSpPr>
              <p:nvPr/>
            </p:nvSpPr>
            <p:spPr bwMode="auto">
              <a:xfrm>
                <a:off x="2244" y="1975"/>
                <a:ext cx="24" cy="22"/>
              </a:xfrm>
              <a:custGeom>
                <a:avLst/>
                <a:gdLst>
                  <a:gd name="T0" fmla="*/ 2 w 24"/>
                  <a:gd name="T1" fmla="*/ 0 h 22"/>
                  <a:gd name="T2" fmla="*/ 0 w 24"/>
                  <a:gd name="T3" fmla="*/ 4 h 22"/>
                  <a:gd name="T4" fmla="*/ 2 w 24"/>
                  <a:gd name="T5" fmla="*/ 15 h 22"/>
                  <a:gd name="T6" fmla="*/ 15 w 24"/>
                  <a:gd name="T7" fmla="*/ 22 h 22"/>
                  <a:gd name="T8" fmla="*/ 24 w 24"/>
                  <a:gd name="T9" fmla="*/ 13 h 22"/>
                  <a:gd name="T10" fmla="*/ 2 w 2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2">
                    <a:moveTo>
                      <a:pt x="2" y="0"/>
                    </a:moveTo>
                    <a:lnTo>
                      <a:pt x="0" y="4"/>
                    </a:lnTo>
                    <a:lnTo>
                      <a:pt x="2" y="15"/>
                    </a:lnTo>
                    <a:lnTo>
                      <a:pt x="15" y="22"/>
                    </a:lnTo>
                    <a:lnTo>
                      <a:pt x="24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38"/>
              <p:cNvSpPr>
                <a:spLocks/>
              </p:cNvSpPr>
              <p:nvPr/>
            </p:nvSpPr>
            <p:spPr bwMode="auto">
              <a:xfrm>
                <a:off x="1810" y="1910"/>
                <a:ext cx="512" cy="684"/>
              </a:xfrm>
              <a:custGeom>
                <a:avLst/>
                <a:gdLst>
                  <a:gd name="T0" fmla="*/ 201 w 512"/>
                  <a:gd name="T1" fmla="*/ 15 h 684"/>
                  <a:gd name="T2" fmla="*/ 207 w 512"/>
                  <a:gd name="T3" fmla="*/ 48 h 684"/>
                  <a:gd name="T4" fmla="*/ 203 w 512"/>
                  <a:gd name="T5" fmla="*/ 72 h 684"/>
                  <a:gd name="T6" fmla="*/ 231 w 512"/>
                  <a:gd name="T7" fmla="*/ 107 h 684"/>
                  <a:gd name="T8" fmla="*/ 190 w 512"/>
                  <a:gd name="T9" fmla="*/ 96 h 684"/>
                  <a:gd name="T10" fmla="*/ 158 w 512"/>
                  <a:gd name="T11" fmla="*/ 122 h 684"/>
                  <a:gd name="T12" fmla="*/ 136 w 512"/>
                  <a:gd name="T13" fmla="*/ 100 h 684"/>
                  <a:gd name="T14" fmla="*/ 95 w 512"/>
                  <a:gd name="T15" fmla="*/ 122 h 684"/>
                  <a:gd name="T16" fmla="*/ 103 w 512"/>
                  <a:gd name="T17" fmla="*/ 157 h 684"/>
                  <a:gd name="T18" fmla="*/ 82 w 512"/>
                  <a:gd name="T19" fmla="*/ 176 h 684"/>
                  <a:gd name="T20" fmla="*/ 86 w 512"/>
                  <a:gd name="T21" fmla="*/ 209 h 684"/>
                  <a:gd name="T22" fmla="*/ 58 w 512"/>
                  <a:gd name="T23" fmla="*/ 244 h 684"/>
                  <a:gd name="T24" fmla="*/ 28 w 512"/>
                  <a:gd name="T25" fmla="*/ 273 h 684"/>
                  <a:gd name="T26" fmla="*/ 19 w 512"/>
                  <a:gd name="T27" fmla="*/ 327 h 684"/>
                  <a:gd name="T28" fmla="*/ 15 w 512"/>
                  <a:gd name="T29" fmla="*/ 351 h 684"/>
                  <a:gd name="T30" fmla="*/ 2 w 512"/>
                  <a:gd name="T31" fmla="*/ 401 h 684"/>
                  <a:gd name="T32" fmla="*/ 19 w 512"/>
                  <a:gd name="T33" fmla="*/ 425 h 684"/>
                  <a:gd name="T34" fmla="*/ 0 w 512"/>
                  <a:gd name="T35" fmla="*/ 456 h 684"/>
                  <a:gd name="T36" fmla="*/ 28 w 512"/>
                  <a:gd name="T37" fmla="*/ 490 h 684"/>
                  <a:gd name="T38" fmla="*/ 81 w 512"/>
                  <a:gd name="T39" fmla="*/ 497 h 684"/>
                  <a:gd name="T40" fmla="*/ 90 w 512"/>
                  <a:gd name="T41" fmla="*/ 521 h 684"/>
                  <a:gd name="T42" fmla="*/ 66 w 512"/>
                  <a:gd name="T43" fmla="*/ 553 h 684"/>
                  <a:gd name="T44" fmla="*/ 45 w 512"/>
                  <a:gd name="T45" fmla="*/ 608 h 684"/>
                  <a:gd name="T46" fmla="*/ 73 w 512"/>
                  <a:gd name="T47" fmla="*/ 641 h 684"/>
                  <a:gd name="T48" fmla="*/ 99 w 512"/>
                  <a:gd name="T49" fmla="*/ 628 h 684"/>
                  <a:gd name="T50" fmla="*/ 125 w 512"/>
                  <a:gd name="T51" fmla="*/ 638 h 684"/>
                  <a:gd name="T52" fmla="*/ 149 w 512"/>
                  <a:gd name="T53" fmla="*/ 660 h 684"/>
                  <a:gd name="T54" fmla="*/ 197 w 512"/>
                  <a:gd name="T55" fmla="*/ 667 h 684"/>
                  <a:gd name="T56" fmla="*/ 229 w 512"/>
                  <a:gd name="T57" fmla="*/ 673 h 684"/>
                  <a:gd name="T58" fmla="*/ 277 w 512"/>
                  <a:gd name="T59" fmla="*/ 673 h 684"/>
                  <a:gd name="T60" fmla="*/ 308 w 512"/>
                  <a:gd name="T61" fmla="*/ 669 h 684"/>
                  <a:gd name="T62" fmla="*/ 342 w 512"/>
                  <a:gd name="T63" fmla="*/ 669 h 684"/>
                  <a:gd name="T64" fmla="*/ 382 w 512"/>
                  <a:gd name="T65" fmla="*/ 678 h 684"/>
                  <a:gd name="T66" fmla="*/ 373 w 512"/>
                  <a:gd name="T67" fmla="*/ 649 h 684"/>
                  <a:gd name="T68" fmla="*/ 432 w 512"/>
                  <a:gd name="T69" fmla="*/ 593 h 684"/>
                  <a:gd name="T70" fmla="*/ 403 w 512"/>
                  <a:gd name="T71" fmla="*/ 567 h 684"/>
                  <a:gd name="T72" fmla="*/ 347 w 512"/>
                  <a:gd name="T73" fmla="*/ 512 h 684"/>
                  <a:gd name="T74" fmla="*/ 333 w 512"/>
                  <a:gd name="T75" fmla="*/ 462 h 684"/>
                  <a:gd name="T76" fmla="*/ 352 w 512"/>
                  <a:gd name="T77" fmla="*/ 450 h 684"/>
                  <a:gd name="T78" fmla="*/ 463 w 512"/>
                  <a:gd name="T79" fmla="*/ 401 h 684"/>
                  <a:gd name="T80" fmla="*/ 503 w 512"/>
                  <a:gd name="T81" fmla="*/ 398 h 684"/>
                  <a:gd name="T82" fmla="*/ 512 w 512"/>
                  <a:gd name="T83" fmla="*/ 364 h 684"/>
                  <a:gd name="T84" fmla="*/ 501 w 512"/>
                  <a:gd name="T85" fmla="*/ 301 h 684"/>
                  <a:gd name="T86" fmla="*/ 492 w 512"/>
                  <a:gd name="T87" fmla="*/ 257 h 684"/>
                  <a:gd name="T88" fmla="*/ 479 w 512"/>
                  <a:gd name="T89" fmla="*/ 207 h 684"/>
                  <a:gd name="T90" fmla="*/ 458 w 512"/>
                  <a:gd name="T91" fmla="*/ 130 h 684"/>
                  <a:gd name="T92" fmla="*/ 414 w 512"/>
                  <a:gd name="T93" fmla="*/ 85 h 684"/>
                  <a:gd name="T94" fmla="*/ 379 w 512"/>
                  <a:gd name="T95" fmla="*/ 83 h 684"/>
                  <a:gd name="T96" fmla="*/ 319 w 512"/>
                  <a:gd name="T97" fmla="*/ 106 h 684"/>
                  <a:gd name="T98" fmla="*/ 314 w 512"/>
                  <a:gd name="T99" fmla="*/ 87 h 684"/>
                  <a:gd name="T100" fmla="*/ 284 w 512"/>
                  <a:gd name="T101" fmla="*/ 59 h 684"/>
                  <a:gd name="T102" fmla="*/ 260 w 512"/>
                  <a:gd name="T103" fmla="*/ 15 h 684"/>
                  <a:gd name="T104" fmla="*/ 225 w 512"/>
                  <a:gd name="T105" fmla="*/ 2 h 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684">
                    <a:moveTo>
                      <a:pt x="212" y="0"/>
                    </a:moveTo>
                    <a:lnTo>
                      <a:pt x="201" y="7"/>
                    </a:lnTo>
                    <a:lnTo>
                      <a:pt x="201" y="15"/>
                    </a:lnTo>
                    <a:lnTo>
                      <a:pt x="203" y="22"/>
                    </a:lnTo>
                    <a:lnTo>
                      <a:pt x="205" y="33"/>
                    </a:lnTo>
                    <a:lnTo>
                      <a:pt x="207" y="48"/>
                    </a:lnTo>
                    <a:lnTo>
                      <a:pt x="201" y="54"/>
                    </a:lnTo>
                    <a:lnTo>
                      <a:pt x="201" y="63"/>
                    </a:lnTo>
                    <a:lnTo>
                      <a:pt x="203" y="72"/>
                    </a:lnTo>
                    <a:lnTo>
                      <a:pt x="218" y="85"/>
                    </a:lnTo>
                    <a:lnTo>
                      <a:pt x="227" y="87"/>
                    </a:lnTo>
                    <a:lnTo>
                      <a:pt x="231" y="107"/>
                    </a:lnTo>
                    <a:lnTo>
                      <a:pt x="210" y="102"/>
                    </a:lnTo>
                    <a:lnTo>
                      <a:pt x="199" y="91"/>
                    </a:lnTo>
                    <a:lnTo>
                      <a:pt x="190" y="96"/>
                    </a:lnTo>
                    <a:lnTo>
                      <a:pt x="173" y="117"/>
                    </a:lnTo>
                    <a:lnTo>
                      <a:pt x="166" y="124"/>
                    </a:lnTo>
                    <a:lnTo>
                      <a:pt x="158" y="122"/>
                    </a:lnTo>
                    <a:lnTo>
                      <a:pt x="157" y="113"/>
                    </a:lnTo>
                    <a:lnTo>
                      <a:pt x="151" y="106"/>
                    </a:lnTo>
                    <a:lnTo>
                      <a:pt x="136" y="100"/>
                    </a:lnTo>
                    <a:lnTo>
                      <a:pt x="114" y="100"/>
                    </a:lnTo>
                    <a:lnTo>
                      <a:pt x="107" y="109"/>
                    </a:lnTo>
                    <a:lnTo>
                      <a:pt x="95" y="122"/>
                    </a:lnTo>
                    <a:lnTo>
                      <a:pt x="105" y="131"/>
                    </a:lnTo>
                    <a:lnTo>
                      <a:pt x="105" y="148"/>
                    </a:lnTo>
                    <a:lnTo>
                      <a:pt x="103" y="157"/>
                    </a:lnTo>
                    <a:lnTo>
                      <a:pt x="99" y="165"/>
                    </a:lnTo>
                    <a:lnTo>
                      <a:pt x="86" y="174"/>
                    </a:lnTo>
                    <a:lnTo>
                      <a:pt x="82" y="176"/>
                    </a:lnTo>
                    <a:lnTo>
                      <a:pt x="84" y="189"/>
                    </a:lnTo>
                    <a:lnTo>
                      <a:pt x="90" y="198"/>
                    </a:lnTo>
                    <a:lnTo>
                      <a:pt x="86" y="209"/>
                    </a:lnTo>
                    <a:lnTo>
                      <a:pt x="77" y="222"/>
                    </a:lnTo>
                    <a:lnTo>
                      <a:pt x="66" y="235"/>
                    </a:lnTo>
                    <a:lnTo>
                      <a:pt x="58" y="244"/>
                    </a:lnTo>
                    <a:lnTo>
                      <a:pt x="45" y="255"/>
                    </a:lnTo>
                    <a:lnTo>
                      <a:pt x="35" y="258"/>
                    </a:lnTo>
                    <a:lnTo>
                      <a:pt x="28" y="273"/>
                    </a:lnTo>
                    <a:lnTo>
                      <a:pt x="26" y="295"/>
                    </a:lnTo>
                    <a:lnTo>
                      <a:pt x="19" y="308"/>
                    </a:lnTo>
                    <a:lnTo>
                      <a:pt x="19" y="327"/>
                    </a:lnTo>
                    <a:lnTo>
                      <a:pt x="11" y="336"/>
                    </a:lnTo>
                    <a:lnTo>
                      <a:pt x="9" y="342"/>
                    </a:lnTo>
                    <a:lnTo>
                      <a:pt x="15" y="351"/>
                    </a:lnTo>
                    <a:lnTo>
                      <a:pt x="19" y="366"/>
                    </a:lnTo>
                    <a:lnTo>
                      <a:pt x="28" y="379"/>
                    </a:lnTo>
                    <a:lnTo>
                      <a:pt x="2" y="401"/>
                    </a:lnTo>
                    <a:lnTo>
                      <a:pt x="7" y="414"/>
                    </a:lnTo>
                    <a:lnTo>
                      <a:pt x="17" y="423"/>
                    </a:lnTo>
                    <a:lnTo>
                      <a:pt x="19" y="425"/>
                    </a:lnTo>
                    <a:lnTo>
                      <a:pt x="19" y="434"/>
                    </a:lnTo>
                    <a:lnTo>
                      <a:pt x="6" y="443"/>
                    </a:lnTo>
                    <a:lnTo>
                      <a:pt x="0" y="456"/>
                    </a:lnTo>
                    <a:lnTo>
                      <a:pt x="6" y="473"/>
                    </a:lnTo>
                    <a:lnTo>
                      <a:pt x="13" y="484"/>
                    </a:lnTo>
                    <a:lnTo>
                      <a:pt x="28" y="490"/>
                    </a:lnTo>
                    <a:lnTo>
                      <a:pt x="47" y="493"/>
                    </a:lnTo>
                    <a:lnTo>
                      <a:pt x="66" y="495"/>
                    </a:lnTo>
                    <a:lnTo>
                      <a:pt x="81" y="497"/>
                    </a:lnTo>
                    <a:lnTo>
                      <a:pt x="92" y="505"/>
                    </a:lnTo>
                    <a:lnTo>
                      <a:pt x="103" y="514"/>
                    </a:lnTo>
                    <a:lnTo>
                      <a:pt x="90" y="521"/>
                    </a:lnTo>
                    <a:lnTo>
                      <a:pt x="79" y="532"/>
                    </a:lnTo>
                    <a:lnTo>
                      <a:pt x="68" y="541"/>
                    </a:lnTo>
                    <a:lnTo>
                      <a:pt x="66" y="553"/>
                    </a:lnTo>
                    <a:lnTo>
                      <a:pt x="60" y="580"/>
                    </a:lnTo>
                    <a:lnTo>
                      <a:pt x="51" y="597"/>
                    </a:lnTo>
                    <a:lnTo>
                      <a:pt x="45" y="608"/>
                    </a:lnTo>
                    <a:lnTo>
                      <a:pt x="60" y="628"/>
                    </a:lnTo>
                    <a:lnTo>
                      <a:pt x="64" y="634"/>
                    </a:lnTo>
                    <a:lnTo>
                      <a:pt x="73" y="641"/>
                    </a:lnTo>
                    <a:lnTo>
                      <a:pt x="82" y="640"/>
                    </a:lnTo>
                    <a:lnTo>
                      <a:pt x="94" y="634"/>
                    </a:lnTo>
                    <a:lnTo>
                      <a:pt x="99" y="628"/>
                    </a:lnTo>
                    <a:lnTo>
                      <a:pt x="101" y="625"/>
                    </a:lnTo>
                    <a:lnTo>
                      <a:pt x="118" y="628"/>
                    </a:lnTo>
                    <a:lnTo>
                      <a:pt x="125" y="638"/>
                    </a:lnTo>
                    <a:lnTo>
                      <a:pt x="131" y="649"/>
                    </a:lnTo>
                    <a:lnTo>
                      <a:pt x="138" y="658"/>
                    </a:lnTo>
                    <a:lnTo>
                      <a:pt x="149" y="660"/>
                    </a:lnTo>
                    <a:lnTo>
                      <a:pt x="171" y="658"/>
                    </a:lnTo>
                    <a:lnTo>
                      <a:pt x="182" y="656"/>
                    </a:lnTo>
                    <a:lnTo>
                      <a:pt x="197" y="667"/>
                    </a:lnTo>
                    <a:lnTo>
                      <a:pt x="208" y="662"/>
                    </a:lnTo>
                    <a:lnTo>
                      <a:pt x="219" y="665"/>
                    </a:lnTo>
                    <a:lnTo>
                      <a:pt x="229" y="673"/>
                    </a:lnTo>
                    <a:lnTo>
                      <a:pt x="247" y="665"/>
                    </a:lnTo>
                    <a:lnTo>
                      <a:pt x="264" y="665"/>
                    </a:lnTo>
                    <a:lnTo>
                      <a:pt x="277" y="673"/>
                    </a:lnTo>
                    <a:lnTo>
                      <a:pt x="286" y="677"/>
                    </a:lnTo>
                    <a:lnTo>
                      <a:pt x="297" y="669"/>
                    </a:lnTo>
                    <a:lnTo>
                      <a:pt x="308" y="669"/>
                    </a:lnTo>
                    <a:lnTo>
                      <a:pt x="327" y="665"/>
                    </a:lnTo>
                    <a:lnTo>
                      <a:pt x="340" y="673"/>
                    </a:lnTo>
                    <a:lnTo>
                      <a:pt x="342" y="669"/>
                    </a:lnTo>
                    <a:lnTo>
                      <a:pt x="356" y="678"/>
                    </a:lnTo>
                    <a:lnTo>
                      <a:pt x="368" y="684"/>
                    </a:lnTo>
                    <a:lnTo>
                      <a:pt x="382" y="678"/>
                    </a:lnTo>
                    <a:lnTo>
                      <a:pt x="384" y="669"/>
                    </a:lnTo>
                    <a:lnTo>
                      <a:pt x="375" y="656"/>
                    </a:lnTo>
                    <a:lnTo>
                      <a:pt x="373" y="649"/>
                    </a:lnTo>
                    <a:lnTo>
                      <a:pt x="368" y="627"/>
                    </a:lnTo>
                    <a:lnTo>
                      <a:pt x="419" y="593"/>
                    </a:lnTo>
                    <a:lnTo>
                      <a:pt x="432" y="593"/>
                    </a:lnTo>
                    <a:lnTo>
                      <a:pt x="434" y="588"/>
                    </a:lnTo>
                    <a:lnTo>
                      <a:pt x="416" y="581"/>
                    </a:lnTo>
                    <a:lnTo>
                      <a:pt x="403" y="567"/>
                    </a:lnTo>
                    <a:lnTo>
                      <a:pt x="370" y="538"/>
                    </a:lnTo>
                    <a:lnTo>
                      <a:pt x="366" y="516"/>
                    </a:lnTo>
                    <a:lnTo>
                      <a:pt x="347" y="512"/>
                    </a:lnTo>
                    <a:lnTo>
                      <a:pt x="345" y="490"/>
                    </a:lnTo>
                    <a:lnTo>
                      <a:pt x="341" y="471"/>
                    </a:lnTo>
                    <a:lnTo>
                      <a:pt x="333" y="462"/>
                    </a:lnTo>
                    <a:lnTo>
                      <a:pt x="338" y="453"/>
                    </a:lnTo>
                    <a:lnTo>
                      <a:pt x="342" y="449"/>
                    </a:lnTo>
                    <a:lnTo>
                      <a:pt x="352" y="450"/>
                    </a:lnTo>
                    <a:lnTo>
                      <a:pt x="383" y="441"/>
                    </a:lnTo>
                    <a:lnTo>
                      <a:pt x="449" y="407"/>
                    </a:lnTo>
                    <a:lnTo>
                      <a:pt x="463" y="401"/>
                    </a:lnTo>
                    <a:lnTo>
                      <a:pt x="477" y="392"/>
                    </a:lnTo>
                    <a:lnTo>
                      <a:pt x="488" y="404"/>
                    </a:lnTo>
                    <a:lnTo>
                      <a:pt x="503" y="398"/>
                    </a:lnTo>
                    <a:lnTo>
                      <a:pt x="507" y="383"/>
                    </a:lnTo>
                    <a:lnTo>
                      <a:pt x="506" y="374"/>
                    </a:lnTo>
                    <a:lnTo>
                      <a:pt x="512" y="364"/>
                    </a:lnTo>
                    <a:lnTo>
                      <a:pt x="504" y="352"/>
                    </a:lnTo>
                    <a:lnTo>
                      <a:pt x="495" y="331"/>
                    </a:lnTo>
                    <a:lnTo>
                      <a:pt x="501" y="301"/>
                    </a:lnTo>
                    <a:lnTo>
                      <a:pt x="491" y="286"/>
                    </a:lnTo>
                    <a:lnTo>
                      <a:pt x="487" y="271"/>
                    </a:lnTo>
                    <a:lnTo>
                      <a:pt x="492" y="257"/>
                    </a:lnTo>
                    <a:lnTo>
                      <a:pt x="489" y="244"/>
                    </a:lnTo>
                    <a:lnTo>
                      <a:pt x="468" y="221"/>
                    </a:lnTo>
                    <a:lnTo>
                      <a:pt x="479" y="207"/>
                    </a:lnTo>
                    <a:lnTo>
                      <a:pt x="479" y="183"/>
                    </a:lnTo>
                    <a:lnTo>
                      <a:pt x="481" y="155"/>
                    </a:lnTo>
                    <a:lnTo>
                      <a:pt x="458" y="130"/>
                    </a:lnTo>
                    <a:lnTo>
                      <a:pt x="447" y="115"/>
                    </a:lnTo>
                    <a:lnTo>
                      <a:pt x="434" y="102"/>
                    </a:lnTo>
                    <a:lnTo>
                      <a:pt x="414" y="85"/>
                    </a:lnTo>
                    <a:lnTo>
                      <a:pt x="401" y="76"/>
                    </a:lnTo>
                    <a:lnTo>
                      <a:pt x="392" y="74"/>
                    </a:lnTo>
                    <a:lnTo>
                      <a:pt x="379" y="83"/>
                    </a:lnTo>
                    <a:lnTo>
                      <a:pt x="369" y="89"/>
                    </a:lnTo>
                    <a:lnTo>
                      <a:pt x="340" y="111"/>
                    </a:lnTo>
                    <a:lnTo>
                      <a:pt x="319" y="106"/>
                    </a:lnTo>
                    <a:lnTo>
                      <a:pt x="310" y="106"/>
                    </a:lnTo>
                    <a:lnTo>
                      <a:pt x="310" y="98"/>
                    </a:lnTo>
                    <a:lnTo>
                      <a:pt x="314" y="87"/>
                    </a:lnTo>
                    <a:lnTo>
                      <a:pt x="319" y="78"/>
                    </a:lnTo>
                    <a:lnTo>
                      <a:pt x="292" y="61"/>
                    </a:lnTo>
                    <a:lnTo>
                      <a:pt x="284" y="59"/>
                    </a:lnTo>
                    <a:lnTo>
                      <a:pt x="271" y="48"/>
                    </a:lnTo>
                    <a:lnTo>
                      <a:pt x="266" y="28"/>
                    </a:lnTo>
                    <a:lnTo>
                      <a:pt x="260" y="15"/>
                    </a:lnTo>
                    <a:lnTo>
                      <a:pt x="251" y="17"/>
                    </a:lnTo>
                    <a:lnTo>
                      <a:pt x="240" y="4"/>
                    </a:lnTo>
                    <a:lnTo>
                      <a:pt x="225" y="2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5" name="Freeform 39"/>
            <p:cNvSpPr>
              <a:spLocks/>
            </p:cNvSpPr>
            <p:nvPr/>
          </p:nvSpPr>
          <p:spPr bwMode="auto">
            <a:xfrm>
              <a:off x="2454" y="2363"/>
              <a:ext cx="589" cy="506"/>
            </a:xfrm>
            <a:custGeom>
              <a:avLst/>
              <a:gdLst>
                <a:gd name="T0" fmla="*/ 300 w 551"/>
                <a:gd name="T1" fmla="*/ 43 h 518"/>
                <a:gd name="T2" fmla="*/ 0 w 551"/>
                <a:gd name="T3" fmla="*/ 53 h 518"/>
                <a:gd name="T4" fmla="*/ 668 w 551"/>
                <a:gd name="T5" fmla="*/ 61 h 518"/>
                <a:gd name="T6" fmla="*/ 547 w 551"/>
                <a:gd name="T7" fmla="*/ 70 h 518"/>
                <a:gd name="T8" fmla="*/ 816 w 551"/>
                <a:gd name="T9" fmla="*/ 79 h 518"/>
                <a:gd name="T10" fmla="*/ 1064 w 551"/>
                <a:gd name="T11" fmla="*/ 93 h 518"/>
                <a:gd name="T12" fmla="*/ 1097 w 551"/>
                <a:gd name="T13" fmla="*/ 98 h 518"/>
                <a:gd name="T14" fmla="*/ 931 w 551"/>
                <a:gd name="T15" fmla="*/ 103 h 518"/>
                <a:gd name="T16" fmla="*/ 1340 w 551"/>
                <a:gd name="T17" fmla="*/ 105 h 518"/>
                <a:gd name="T18" fmla="*/ 1750 w 551"/>
                <a:gd name="T19" fmla="*/ 109 h 518"/>
                <a:gd name="T20" fmla="*/ 2215 w 551"/>
                <a:gd name="T21" fmla="*/ 118 h 518"/>
                <a:gd name="T22" fmla="*/ 2706 w 551"/>
                <a:gd name="T23" fmla="*/ 124 h 518"/>
                <a:gd name="T24" fmla="*/ 3543 w 551"/>
                <a:gd name="T25" fmla="*/ 127 h 518"/>
                <a:gd name="T26" fmla="*/ 4164 w 551"/>
                <a:gd name="T27" fmla="*/ 127 h 518"/>
                <a:gd name="T28" fmla="*/ 5053 w 551"/>
                <a:gd name="T29" fmla="*/ 136 h 518"/>
                <a:gd name="T30" fmla="*/ 6111 w 551"/>
                <a:gd name="T31" fmla="*/ 141 h 518"/>
                <a:gd name="T32" fmla="*/ 6900 w 551"/>
                <a:gd name="T33" fmla="*/ 139 h 518"/>
                <a:gd name="T34" fmla="*/ 7740 w 551"/>
                <a:gd name="T35" fmla="*/ 145 h 518"/>
                <a:gd name="T36" fmla="*/ 8217 w 551"/>
                <a:gd name="T37" fmla="*/ 145 h 518"/>
                <a:gd name="T38" fmla="*/ 8791 w 551"/>
                <a:gd name="T39" fmla="*/ 148 h 518"/>
                <a:gd name="T40" fmla="*/ 9549 w 551"/>
                <a:gd name="T41" fmla="*/ 154 h 518"/>
                <a:gd name="T42" fmla="*/ 10203 w 551"/>
                <a:gd name="T43" fmla="*/ 155 h 518"/>
                <a:gd name="T44" fmla="*/ 10627 w 551"/>
                <a:gd name="T45" fmla="*/ 152 h 518"/>
                <a:gd name="T46" fmla="*/ 13527 w 551"/>
                <a:gd name="T47" fmla="*/ 161 h 518"/>
                <a:gd name="T48" fmla="*/ 13645 w 551"/>
                <a:gd name="T49" fmla="*/ 152 h 518"/>
                <a:gd name="T50" fmla="*/ 15035 w 551"/>
                <a:gd name="T51" fmla="*/ 127 h 518"/>
                <a:gd name="T52" fmla="*/ 15457 w 551"/>
                <a:gd name="T53" fmla="*/ 117 h 518"/>
                <a:gd name="T54" fmla="*/ 14977 w 551"/>
                <a:gd name="T55" fmla="*/ 101 h 518"/>
                <a:gd name="T56" fmla="*/ 14230 w 551"/>
                <a:gd name="T57" fmla="*/ 90 h 518"/>
                <a:gd name="T58" fmla="*/ 14230 w 551"/>
                <a:gd name="T59" fmla="*/ 80 h 518"/>
                <a:gd name="T60" fmla="*/ 14106 w 551"/>
                <a:gd name="T61" fmla="*/ 70 h 518"/>
                <a:gd name="T62" fmla="*/ 14106 w 551"/>
                <a:gd name="T63" fmla="*/ 63 h 518"/>
                <a:gd name="T64" fmla="*/ 14677 w 551"/>
                <a:gd name="T65" fmla="*/ 57 h 518"/>
                <a:gd name="T66" fmla="*/ 14383 w 551"/>
                <a:gd name="T67" fmla="*/ 42 h 518"/>
                <a:gd name="T68" fmla="*/ 14248 w 551"/>
                <a:gd name="T69" fmla="*/ 27 h 518"/>
                <a:gd name="T70" fmla="*/ 13527 w 551"/>
                <a:gd name="T71" fmla="*/ 21 h 518"/>
                <a:gd name="T72" fmla="*/ 11743 w 551"/>
                <a:gd name="T73" fmla="*/ 21 h 518"/>
                <a:gd name="T74" fmla="*/ 9631 w 551"/>
                <a:gd name="T75" fmla="*/ 21 h 518"/>
                <a:gd name="T76" fmla="*/ 8529 w 551"/>
                <a:gd name="T77" fmla="*/ 21 h 518"/>
                <a:gd name="T78" fmla="*/ 7872 w 551"/>
                <a:gd name="T79" fmla="*/ 21 h 518"/>
                <a:gd name="T80" fmla="*/ 7224 w 551"/>
                <a:gd name="T81" fmla="*/ 21 h 518"/>
                <a:gd name="T82" fmla="*/ 6733 w 551"/>
                <a:gd name="T83" fmla="*/ 21 h 518"/>
                <a:gd name="T84" fmla="*/ 6111 w 551"/>
                <a:gd name="T85" fmla="*/ 2 h 518"/>
                <a:gd name="T86" fmla="*/ 5188 w 551"/>
                <a:gd name="T87" fmla="*/ 6 h 518"/>
                <a:gd name="T88" fmla="*/ 4247 w 551"/>
                <a:gd name="T89" fmla="*/ 20 h 518"/>
                <a:gd name="T90" fmla="*/ 2773 w 551"/>
                <a:gd name="T91" fmla="*/ 21 h 518"/>
                <a:gd name="T92" fmla="*/ 1485 w 551"/>
                <a:gd name="T93" fmla="*/ 21 h 518"/>
                <a:gd name="T94" fmla="*/ 668 w 551"/>
                <a:gd name="T95" fmla="*/ 27 h 5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51" h="518">
                  <a:moveTo>
                    <a:pt x="13" y="98"/>
                  </a:moveTo>
                  <a:lnTo>
                    <a:pt x="11" y="130"/>
                  </a:lnTo>
                  <a:lnTo>
                    <a:pt x="11" y="150"/>
                  </a:lnTo>
                  <a:lnTo>
                    <a:pt x="0" y="165"/>
                  </a:lnTo>
                  <a:lnTo>
                    <a:pt x="22" y="191"/>
                  </a:lnTo>
                  <a:lnTo>
                    <a:pt x="24" y="199"/>
                  </a:lnTo>
                  <a:lnTo>
                    <a:pt x="19" y="216"/>
                  </a:lnTo>
                  <a:lnTo>
                    <a:pt x="20" y="227"/>
                  </a:lnTo>
                  <a:lnTo>
                    <a:pt x="31" y="242"/>
                  </a:lnTo>
                  <a:lnTo>
                    <a:pt x="30" y="251"/>
                  </a:lnTo>
                  <a:lnTo>
                    <a:pt x="28" y="279"/>
                  </a:lnTo>
                  <a:lnTo>
                    <a:pt x="37" y="298"/>
                  </a:lnTo>
                  <a:lnTo>
                    <a:pt x="44" y="309"/>
                  </a:lnTo>
                  <a:lnTo>
                    <a:pt x="39" y="316"/>
                  </a:lnTo>
                  <a:lnTo>
                    <a:pt x="39" y="327"/>
                  </a:lnTo>
                  <a:lnTo>
                    <a:pt x="33" y="333"/>
                  </a:lnTo>
                  <a:lnTo>
                    <a:pt x="33" y="340"/>
                  </a:lnTo>
                  <a:lnTo>
                    <a:pt x="48" y="342"/>
                  </a:lnTo>
                  <a:lnTo>
                    <a:pt x="59" y="346"/>
                  </a:lnTo>
                  <a:lnTo>
                    <a:pt x="63" y="353"/>
                  </a:lnTo>
                  <a:lnTo>
                    <a:pt x="63" y="366"/>
                  </a:lnTo>
                  <a:lnTo>
                    <a:pt x="78" y="381"/>
                  </a:lnTo>
                  <a:lnTo>
                    <a:pt x="92" y="387"/>
                  </a:lnTo>
                  <a:lnTo>
                    <a:pt x="95" y="400"/>
                  </a:lnTo>
                  <a:lnTo>
                    <a:pt x="112" y="422"/>
                  </a:lnTo>
                  <a:lnTo>
                    <a:pt x="127" y="409"/>
                  </a:lnTo>
                  <a:lnTo>
                    <a:pt x="140" y="405"/>
                  </a:lnTo>
                  <a:lnTo>
                    <a:pt x="149" y="407"/>
                  </a:lnTo>
                  <a:lnTo>
                    <a:pt x="175" y="435"/>
                  </a:lnTo>
                  <a:lnTo>
                    <a:pt x="181" y="437"/>
                  </a:lnTo>
                  <a:lnTo>
                    <a:pt x="212" y="451"/>
                  </a:lnTo>
                  <a:lnTo>
                    <a:pt x="219" y="453"/>
                  </a:lnTo>
                  <a:lnTo>
                    <a:pt x="232" y="450"/>
                  </a:lnTo>
                  <a:lnTo>
                    <a:pt x="247" y="448"/>
                  </a:lnTo>
                  <a:lnTo>
                    <a:pt x="260" y="453"/>
                  </a:lnTo>
                  <a:lnTo>
                    <a:pt x="277" y="468"/>
                  </a:lnTo>
                  <a:lnTo>
                    <a:pt x="284" y="476"/>
                  </a:lnTo>
                  <a:lnTo>
                    <a:pt x="292" y="470"/>
                  </a:lnTo>
                  <a:lnTo>
                    <a:pt x="301" y="468"/>
                  </a:lnTo>
                  <a:lnTo>
                    <a:pt x="314" y="479"/>
                  </a:lnTo>
                  <a:lnTo>
                    <a:pt x="329" y="490"/>
                  </a:lnTo>
                  <a:lnTo>
                    <a:pt x="340" y="498"/>
                  </a:lnTo>
                  <a:lnTo>
                    <a:pt x="355" y="503"/>
                  </a:lnTo>
                  <a:lnTo>
                    <a:pt x="362" y="501"/>
                  </a:lnTo>
                  <a:lnTo>
                    <a:pt x="369" y="494"/>
                  </a:lnTo>
                  <a:lnTo>
                    <a:pt x="379" y="490"/>
                  </a:lnTo>
                  <a:lnTo>
                    <a:pt x="397" y="496"/>
                  </a:lnTo>
                  <a:lnTo>
                    <a:pt x="482" y="518"/>
                  </a:lnTo>
                  <a:lnTo>
                    <a:pt x="495" y="507"/>
                  </a:lnTo>
                  <a:lnTo>
                    <a:pt x="486" y="490"/>
                  </a:lnTo>
                  <a:lnTo>
                    <a:pt x="477" y="463"/>
                  </a:lnTo>
                  <a:lnTo>
                    <a:pt x="536" y="409"/>
                  </a:lnTo>
                  <a:lnTo>
                    <a:pt x="547" y="396"/>
                  </a:lnTo>
                  <a:lnTo>
                    <a:pt x="551" y="375"/>
                  </a:lnTo>
                  <a:lnTo>
                    <a:pt x="542" y="348"/>
                  </a:lnTo>
                  <a:lnTo>
                    <a:pt x="532" y="325"/>
                  </a:lnTo>
                  <a:lnTo>
                    <a:pt x="516" y="299"/>
                  </a:lnTo>
                  <a:lnTo>
                    <a:pt x="505" y="288"/>
                  </a:lnTo>
                  <a:lnTo>
                    <a:pt x="503" y="272"/>
                  </a:lnTo>
                  <a:lnTo>
                    <a:pt x="505" y="255"/>
                  </a:lnTo>
                  <a:lnTo>
                    <a:pt x="510" y="238"/>
                  </a:lnTo>
                  <a:lnTo>
                    <a:pt x="503" y="227"/>
                  </a:lnTo>
                  <a:lnTo>
                    <a:pt x="494" y="220"/>
                  </a:lnTo>
                  <a:lnTo>
                    <a:pt x="503" y="209"/>
                  </a:lnTo>
                  <a:lnTo>
                    <a:pt x="518" y="187"/>
                  </a:lnTo>
                  <a:lnTo>
                    <a:pt x="523" y="182"/>
                  </a:lnTo>
                  <a:lnTo>
                    <a:pt x="520" y="146"/>
                  </a:lnTo>
                  <a:lnTo>
                    <a:pt x="514" y="128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497" y="74"/>
                  </a:lnTo>
                  <a:lnTo>
                    <a:pt x="482" y="59"/>
                  </a:lnTo>
                  <a:lnTo>
                    <a:pt x="466" y="57"/>
                  </a:lnTo>
                  <a:lnTo>
                    <a:pt x="418" y="56"/>
                  </a:lnTo>
                  <a:lnTo>
                    <a:pt x="392" y="54"/>
                  </a:lnTo>
                  <a:lnTo>
                    <a:pt x="344" y="50"/>
                  </a:lnTo>
                  <a:lnTo>
                    <a:pt x="325" y="41"/>
                  </a:lnTo>
                  <a:lnTo>
                    <a:pt x="305" y="39"/>
                  </a:lnTo>
                  <a:lnTo>
                    <a:pt x="294" y="43"/>
                  </a:lnTo>
                  <a:lnTo>
                    <a:pt x="281" y="52"/>
                  </a:lnTo>
                  <a:lnTo>
                    <a:pt x="269" y="48"/>
                  </a:lnTo>
                  <a:lnTo>
                    <a:pt x="258" y="37"/>
                  </a:lnTo>
                  <a:lnTo>
                    <a:pt x="245" y="37"/>
                  </a:lnTo>
                  <a:lnTo>
                    <a:pt x="240" y="32"/>
                  </a:lnTo>
                  <a:lnTo>
                    <a:pt x="236" y="15"/>
                  </a:lnTo>
                  <a:lnTo>
                    <a:pt x="219" y="2"/>
                  </a:lnTo>
                  <a:lnTo>
                    <a:pt x="207" y="0"/>
                  </a:lnTo>
                  <a:lnTo>
                    <a:pt x="184" y="6"/>
                  </a:lnTo>
                  <a:lnTo>
                    <a:pt x="166" y="11"/>
                  </a:lnTo>
                  <a:lnTo>
                    <a:pt x="151" y="20"/>
                  </a:lnTo>
                  <a:lnTo>
                    <a:pt x="125" y="35"/>
                  </a:lnTo>
                  <a:lnTo>
                    <a:pt x="99" y="43"/>
                  </a:lnTo>
                  <a:lnTo>
                    <a:pt x="76" y="52"/>
                  </a:lnTo>
                  <a:lnTo>
                    <a:pt x="52" y="63"/>
                  </a:lnTo>
                  <a:lnTo>
                    <a:pt x="39" y="78"/>
                  </a:lnTo>
                  <a:lnTo>
                    <a:pt x="24" y="91"/>
                  </a:lnTo>
                  <a:lnTo>
                    <a:pt x="13" y="98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40"/>
            <p:cNvSpPr>
              <a:spLocks/>
            </p:cNvSpPr>
            <p:nvPr/>
          </p:nvSpPr>
          <p:spPr bwMode="auto">
            <a:xfrm>
              <a:off x="2849" y="2236"/>
              <a:ext cx="307" cy="220"/>
            </a:xfrm>
            <a:custGeom>
              <a:avLst/>
              <a:gdLst>
                <a:gd name="T0" fmla="*/ 2 w 288"/>
                <a:gd name="T1" fmla="*/ 24 h 224"/>
                <a:gd name="T2" fmla="*/ 0 w 288"/>
                <a:gd name="T3" fmla="*/ 28 h 224"/>
                <a:gd name="T4" fmla="*/ 4 w 288"/>
                <a:gd name="T5" fmla="*/ 28 h 224"/>
                <a:gd name="T6" fmla="*/ 397 w 288"/>
                <a:gd name="T7" fmla="*/ 40 h 224"/>
                <a:gd name="T8" fmla="*/ 672 w 288"/>
                <a:gd name="T9" fmla="*/ 45 h 224"/>
                <a:gd name="T10" fmla="*/ 1338 w 288"/>
                <a:gd name="T11" fmla="*/ 50 h 224"/>
                <a:gd name="T12" fmla="*/ 1614 w 288"/>
                <a:gd name="T13" fmla="*/ 52 h 224"/>
                <a:gd name="T14" fmla="*/ 1626 w 288"/>
                <a:gd name="T15" fmla="*/ 58 h 224"/>
                <a:gd name="T16" fmla="*/ 1626 w 288"/>
                <a:gd name="T17" fmla="*/ 67 h 224"/>
                <a:gd name="T18" fmla="*/ 2259 w 288"/>
                <a:gd name="T19" fmla="*/ 75 h 224"/>
                <a:gd name="T20" fmla="*/ 2688 w 288"/>
                <a:gd name="T21" fmla="*/ 78 h 224"/>
                <a:gd name="T22" fmla="*/ 2878 w 288"/>
                <a:gd name="T23" fmla="*/ 79 h 224"/>
                <a:gd name="T24" fmla="*/ 3366 w 288"/>
                <a:gd name="T25" fmla="*/ 89 h 224"/>
                <a:gd name="T26" fmla="*/ 3538 w 288"/>
                <a:gd name="T27" fmla="*/ 86 h 224"/>
                <a:gd name="T28" fmla="*/ 3961 w 288"/>
                <a:gd name="T29" fmla="*/ 85 h 224"/>
                <a:gd name="T30" fmla="*/ 4344 w 288"/>
                <a:gd name="T31" fmla="*/ 91 h 224"/>
                <a:gd name="T32" fmla="*/ 4633 w 288"/>
                <a:gd name="T33" fmla="*/ 87 h 224"/>
                <a:gd name="T34" fmla="*/ 5135 w 288"/>
                <a:gd name="T35" fmla="*/ 80 h 224"/>
                <a:gd name="T36" fmla="*/ 5452 w 288"/>
                <a:gd name="T37" fmla="*/ 78 h 224"/>
                <a:gd name="T38" fmla="*/ 5785 w 288"/>
                <a:gd name="T39" fmla="*/ 80 h 224"/>
                <a:gd name="T40" fmla="*/ 5961 w 288"/>
                <a:gd name="T41" fmla="*/ 79 h 224"/>
                <a:gd name="T42" fmla="*/ 5980 w 288"/>
                <a:gd name="T43" fmla="*/ 76 h 224"/>
                <a:gd name="T44" fmla="*/ 5994 w 288"/>
                <a:gd name="T45" fmla="*/ 62 h 224"/>
                <a:gd name="T46" fmla="*/ 6223 w 288"/>
                <a:gd name="T47" fmla="*/ 56 h 224"/>
                <a:gd name="T48" fmla="*/ 6223 w 288"/>
                <a:gd name="T49" fmla="*/ 46 h 224"/>
                <a:gd name="T50" fmla="*/ 6278 w 288"/>
                <a:gd name="T51" fmla="*/ 43 h 224"/>
                <a:gd name="T52" fmla="*/ 6643 w 288"/>
                <a:gd name="T53" fmla="*/ 37 h 224"/>
                <a:gd name="T54" fmla="*/ 7040 w 288"/>
                <a:gd name="T55" fmla="*/ 36 h 224"/>
                <a:gd name="T56" fmla="*/ 7040 w 288"/>
                <a:gd name="T57" fmla="*/ 28 h 224"/>
                <a:gd name="T58" fmla="*/ 6918 w 288"/>
                <a:gd name="T59" fmla="*/ 28 h 224"/>
                <a:gd name="T60" fmla="*/ 6643 w 288"/>
                <a:gd name="T61" fmla="*/ 28 h 224"/>
                <a:gd name="T62" fmla="*/ 6524 w 288"/>
                <a:gd name="T63" fmla="*/ 28 h 224"/>
                <a:gd name="T64" fmla="*/ 6070 w 288"/>
                <a:gd name="T65" fmla="*/ 28 h 224"/>
                <a:gd name="T66" fmla="*/ 5835 w 288"/>
                <a:gd name="T67" fmla="*/ 19 h 224"/>
                <a:gd name="T68" fmla="*/ 5477 w 288"/>
                <a:gd name="T69" fmla="*/ 19 h 224"/>
                <a:gd name="T70" fmla="*/ 4827 w 288"/>
                <a:gd name="T71" fmla="*/ 19 h 224"/>
                <a:gd name="T72" fmla="*/ 4740 w 288"/>
                <a:gd name="T73" fmla="*/ 15 h 224"/>
                <a:gd name="T74" fmla="*/ 4549 w 288"/>
                <a:gd name="T75" fmla="*/ 2 h 224"/>
                <a:gd name="T76" fmla="*/ 4389 w 288"/>
                <a:gd name="T77" fmla="*/ 0 h 224"/>
                <a:gd name="T78" fmla="*/ 3823 w 288"/>
                <a:gd name="T79" fmla="*/ 0 h 224"/>
                <a:gd name="T80" fmla="*/ 3588 w 288"/>
                <a:gd name="T81" fmla="*/ 11 h 224"/>
                <a:gd name="T82" fmla="*/ 3366 w 288"/>
                <a:gd name="T83" fmla="*/ 9 h 224"/>
                <a:gd name="T84" fmla="*/ 3054 w 288"/>
                <a:gd name="T85" fmla="*/ 6 h 224"/>
                <a:gd name="T86" fmla="*/ 2878 w 288"/>
                <a:gd name="T87" fmla="*/ 4 h 224"/>
                <a:gd name="T88" fmla="*/ 2567 w 288"/>
                <a:gd name="T89" fmla="*/ 7 h 224"/>
                <a:gd name="T90" fmla="*/ 2385 w 288"/>
                <a:gd name="T91" fmla="*/ 13 h 224"/>
                <a:gd name="T92" fmla="*/ 2021 w 288"/>
                <a:gd name="T93" fmla="*/ 7 h 224"/>
                <a:gd name="T94" fmla="*/ 1259 w 288"/>
                <a:gd name="T95" fmla="*/ 2 h 224"/>
                <a:gd name="T96" fmla="*/ 1050 w 288"/>
                <a:gd name="T97" fmla="*/ 0 h 224"/>
                <a:gd name="T98" fmla="*/ 856 w 288"/>
                <a:gd name="T99" fmla="*/ 7 h 224"/>
                <a:gd name="T100" fmla="*/ 481 w 288"/>
                <a:gd name="T101" fmla="*/ 17 h 224"/>
                <a:gd name="T102" fmla="*/ 2 w 288"/>
                <a:gd name="T103" fmla="*/ 24 h 2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8" h="224">
                  <a:moveTo>
                    <a:pt x="2" y="24"/>
                  </a:moveTo>
                  <a:lnTo>
                    <a:pt x="0" y="31"/>
                  </a:lnTo>
                  <a:lnTo>
                    <a:pt x="4" y="57"/>
                  </a:lnTo>
                  <a:lnTo>
                    <a:pt x="17" y="96"/>
                  </a:lnTo>
                  <a:lnTo>
                    <a:pt x="28" y="107"/>
                  </a:lnTo>
                  <a:lnTo>
                    <a:pt x="54" y="117"/>
                  </a:lnTo>
                  <a:lnTo>
                    <a:pt x="65" y="120"/>
                  </a:lnTo>
                  <a:lnTo>
                    <a:pt x="67" y="133"/>
                  </a:lnTo>
                  <a:lnTo>
                    <a:pt x="67" y="155"/>
                  </a:lnTo>
                  <a:lnTo>
                    <a:pt x="93" y="181"/>
                  </a:lnTo>
                  <a:lnTo>
                    <a:pt x="109" y="189"/>
                  </a:lnTo>
                  <a:lnTo>
                    <a:pt x="117" y="193"/>
                  </a:lnTo>
                  <a:lnTo>
                    <a:pt x="139" y="220"/>
                  </a:lnTo>
                  <a:lnTo>
                    <a:pt x="146" y="215"/>
                  </a:lnTo>
                  <a:lnTo>
                    <a:pt x="161" y="213"/>
                  </a:lnTo>
                  <a:lnTo>
                    <a:pt x="178" y="224"/>
                  </a:lnTo>
                  <a:lnTo>
                    <a:pt x="191" y="217"/>
                  </a:lnTo>
                  <a:lnTo>
                    <a:pt x="209" y="196"/>
                  </a:lnTo>
                  <a:lnTo>
                    <a:pt x="222" y="189"/>
                  </a:lnTo>
                  <a:lnTo>
                    <a:pt x="236" y="194"/>
                  </a:lnTo>
                  <a:lnTo>
                    <a:pt x="244" y="191"/>
                  </a:lnTo>
                  <a:lnTo>
                    <a:pt x="245" y="183"/>
                  </a:lnTo>
                  <a:lnTo>
                    <a:pt x="247" y="141"/>
                  </a:lnTo>
                  <a:lnTo>
                    <a:pt x="255" y="128"/>
                  </a:lnTo>
                  <a:lnTo>
                    <a:pt x="255" y="109"/>
                  </a:lnTo>
                  <a:lnTo>
                    <a:pt x="258" y="102"/>
                  </a:lnTo>
                  <a:lnTo>
                    <a:pt x="273" y="91"/>
                  </a:lnTo>
                  <a:lnTo>
                    <a:pt x="288" y="89"/>
                  </a:lnTo>
                  <a:lnTo>
                    <a:pt x="288" y="68"/>
                  </a:lnTo>
                  <a:lnTo>
                    <a:pt x="284" y="52"/>
                  </a:lnTo>
                  <a:lnTo>
                    <a:pt x="273" y="46"/>
                  </a:lnTo>
                  <a:lnTo>
                    <a:pt x="268" y="48"/>
                  </a:lnTo>
                  <a:lnTo>
                    <a:pt x="249" y="31"/>
                  </a:lnTo>
                  <a:lnTo>
                    <a:pt x="238" y="19"/>
                  </a:lnTo>
                  <a:lnTo>
                    <a:pt x="224" y="19"/>
                  </a:lnTo>
                  <a:lnTo>
                    <a:pt x="198" y="19"/>
                  </a:lnTo>
                  <a:lnTo>
                    <a:pt x="193" y="15"/>
                  </a:lnTo>
                  <a:lnTo>
                    <a:pt x="187" y="2"/>
                  </a:lnTo>
                  <a:lnTo>
                    <a:pt x="180" y="0"/>
                  </a:lnTo>
                  <a:lnTo>
                    <a:pt x="157" y="0"/>
                  </a:lnTo>
                  <a:lnTo>
                    <a:pt x="148" y="11"/>
                  </a:lnTo>
                  <a:lnTo>
                    <a:pt x="139" y="9"/>
                  </a:lnTo>
                  <a:lnTo>
                    <a:pt x="124" y="6"/>
                  </a:lnTo>
                  <a:lnTo>
                    <a:pt x="117" y="4"/>
                  </a:lnTo>
                  <a:lnTo>
                    <a:pt x="106" y="7"/>
                  </a:lnTo>
                  <a:lnTo>
                    <a:pt x="98" y="13"/>
                  </a:lnTo>
                  <a:lnTo>
                    <a:pt x="83" y="7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20" y="1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7" name="Group 41"/>
            <p:cNvGrpSpPr>
              <a:grpSpLocks/>
            </p:cNvGrpSpPr>
            <p:nvPr/>
          </p:nvGrpSpPr>
          <p:grpSpPr bwMode="auto">
            <a:xfrm>
              <a:off x="2873" y="1937"/>
              <a:ext cx="309" cy="188"/>
              <a:chOff x="2670" y="1531"/>
              <a:chExt cx="290" cy="192"/>
            </a:xfrm>
          </p:grpSpPr>
          <p:sp>
            <p:nvSpPr>
              <p:cNvPr id="261" name="Freeform 42"/>
              <p:cNvSpPr>
                <a:spLocks/>
              </p:cNvSpPr>
              <p:nvPr/>
            </p:nvSpPr>
            <p:spPr bwMode="auto">
              <a:xfrm>
                <a:off x="2683" y="1594"/>
                <a:ext cx="44" cy="37"/>
              </a:xfrm>
              <a:custGeom>
                <a:avLst/>
                <a:gdLst>
                  <a:gd name="T0" fmla="*/ 26 w 44"/>
                  <a:gd name="T1" fmla="*/ 0 h 37"/>
                  <a:gd name="T2" fmla="*/ 6 w 44"/>
                  <a:gd name="T3" fmla="*/ 13 h 37"/>
                  <a:gd name="T4" fmla="*/ 0 w 44"/>
                  <a:gd name="T5" fmla="*/ 20 h 37"/>
                  <a:gd name="T6" fmla="*/ 13 w 44"/>
                  <a:gd name="T7" fmla="*/ 24 h 37"/>
                  <a:gd name="T8" fmla="*/ 24 w 44"/>
                  <a:gd name="T9" fmla="*/ 37 h 37"/>
                  <a:gd name="T10" fmla="*/ 33 w 44"/>
                  <a:gd name="T11" fmla="*/ 28 h 37"/>
                  <a:gd name="T12" fmla="*/ 44 w 44"/>
                  <a:gd name="T13" fmla="*/ 20 h 37"/>
                  <a:gd name="T14" fmla="*/ 35 w 44"/>
                  <a:gd name="T15" fmla="*/ 11 h 37"/>
                  <a:gd name="T16" fmla="*/ 26 w 44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37">
                    <a:moveTo>
                      <a:pt x="26" y="0"/>
                    </a:moveTo>
                    <a:lnTo>
                      <a:pt x="6" y="13"/>
                    </a:lnTo>
                    <a:lnTo>
                      <a:pt x="0" y="20"/>
                    </a:lnTo>
                    <a:lnTo>
                      <a:pt x="13" y="24"/>
                    </a:lnTo>
                    <a:lnTo>
                      <a:pt x="24" y="37"/>
                    </a:lnTo>
                    <a:lnTo>
                      <a:pt x="33" y="28"/>
                    </a:lnTo>
                    <a:lnTo>
                      <a:pt x="44" y="20"/>
                    </a:lnTo>
                    <a:lnTo>
                      <a:pt x="35" y="1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43"/>
              <p:cNvSpPr>
                <a:spLocks/>
              </p:cNvSpPr>
              <p:nvPr/>
            </p:nvSpPr>
            <p:spPr bwMode="auto">
              <a:xfrm>
                <a:off x="2670" y="1637"/>
                <a:ext cx="65" cy="68"/>
              </a:xfrm>
              <a:custGeom>
                <a:avLst/>
                <a:gdLst>
                  <a:gd name="T0" fmla="*/ 54 w 65"/>
                  <a:gd name="T1" fmla="*/ 0 h 68"/>
                  <a:gd name="T2" fmla="*/ 32 w 65"/>
                  <a:gd name="T3" fmla="*/ 4 h 68"/>
                  <a:gd name="T4" fmla="*/ 24 w 65"/>
                  <a:gd name="T5" fmla="*/ 0 h 68"/>
                  <a:gd name="T6" fmla="*/ 11 w 65"/>
                  <a:gd name="T7" fmla="*/ 17 h 68"/>
                  <a:gd name="T8" fmla="*/ 6 w 65"/>
                  <a:gd name="T9" fmla="*/ 13 h 68"/>
                  <a:gd name="T10" fmla="*/ 0 w 65"/>
                  <a:gd name="T11" fmla="*/ 24 h 68"/>
                  <a:gd name="T12" fmla="*/ 7 w 65"/>
                  <a:gd name="T13" fmla="*/ 31 h 68"/>
                  <a:gd name="T14" fmla="*/ 7 w 65"/>
                  <a:gd name="T15" fmla="*/ 59 h 68"/>
                  <a:gd name="T16" fmla="*/ 13 w 65"/>
                  <a:gd name="T17" fmla="*/ 68 h 68"/>
                  <a:gd name="T18" fmla="*/ 46 w 65"/>
                  <a:gd name="T19" fmla="*/ 31 h 68"/>
                  <a:gd name="T20" fmla="*/ 59 w 65"/>
                  <a:gd name="T21" fmla="*/ 31 h 68"/>
                  <a:gd name="T22" fmla="*/ 65 w 65"/>
                  <a:gd name="T23" fmla="*/ 20 h 68"/>
                  <a:gd name="T24" fmla="*/ 63 w 65"/>
                  <a:gd name="T25" fmla="*/ 15 h 68"/>
                  <a:gd name="T26" fmla="*/ 54 w 65"/>
                  <a:gd name="T27" fmla="*/ 0 h 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5" h="68">
                    <a:moveTo>
                      <a:pt x="54" y="0"/>
                    </a:moveTo>
                    <a:lnTo>
                      <a:pt x="32" y="4"/>
                    </a:lnTo>
                    <a:lnTo>
                      <a:pt x="24" y="0"/>
                    </a:lnTo>
                    <a:lnTo>
                      <a:pt x="11" y="17"/>
                    </a:lnTo>
                    <a:lnTo>
                      <a:pt x="6" y="13"/>
                    </a:lnTo>
                    <a:lnTo>
                      <a:pt x="0" y="24"/>
                    </a:lnTo>
                    <a:lnTo>
                      <a:pt x="7" y="31"/>
                    </a:lnTo>
                    <a:lnTo>
                      <a:pt x="7" y="59"/>
                    </a:lnTo>
                    <a:lnTo>
                      <a:pt x="13" y="68"/>
                    </a:lnTo>
                    <a:lnTo>
                      <a:pt x="46" y="31"/>
                    </a:lnTo>
                    <a:lnTo>
                      <a:pt x="59" y="31"/>
                    </a:lnTo>
                    <a:lnTo>
                      <a:pt x="65" y="20"/>
                    </a:lnTo>
                    <a:lnTo>
                      <a:pt x="63" y="1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44"/>
              <p:cNvSpPr>
                <a:spLocks/>
              </p:cNvSpPr>
              <p:nvPr/>
            </p:nvSpPr>
            <p:spPr bwMode="auto">
              <a:xfrm>
                <a:off x="2745" y="1531"/>
                <a:ext cx="215" cy="192"/>
              </a:xfrm>
              <a:custGeom>
                <a:avLst/>
                <a:gdLst>
                  <a:gd name="T0" fmla="*/ 208 w 215"/>
                  <a:gd name="T1" fmla="*/ 181 h 192"/>
                  <a:gd name="T2" fmla="*/ 206 w 215"/>
                  <a:gd name="T3" fmla="*/ 170 h 192"/>
                  <a:gd name="T4" fmla="*/ 213 w 215"/>
                  <a:gd name="T5" fmla="*/ 160 h 192"/>
                  <a:gd name="T6" fmla="*/ 213 w 215"/>
                  <a:gd name="T7" fmla="*/ 146 h 192"/>
                  <a:gd name="T8" fmla="*/ 198 w 215"/>
                  <a:gd name="T9" fmla="*/ 134 h 192"/>
                  <a:gd name="T10" fmla="*/ 193 w 215"/>
                  <a:gd name="T11" fmla="*/ 128 h 192"/>
                  <a:gd name="T12" fmla="*/ 189 w 215"/>
                  <a:gd name="T13" fmla="*/ 109 h 192"/>
                  <a:gd name="T14" fmla="*/ 180 w 215"/>
                  <a:gd name="T15" fmla="*/ 93 h 192"/>
                  <a:gd name="T16" fmla="*/ 170 w 215"/>
                  <a:gd name="T17" fmla="*/ 80 h 192"/>
                  <a:gd name="T18" fmla="*/ 170 w 215"/>
                  <a:gd name="T19" fmla="*/ 69 h 192"/>
                  <a:gd name="T20" fmla="*/ 176 w 215"/>
                  <a:gd name="T21" fmla="*/ 61 h 192"/>
                  <a:gd name="T22" fmla="*/ 200 w 215"/>
                  <a:gd name="T23" fmla="*/ 63 h 192"/>
                  <a:gd name="T24" fmla="*/ 209 w 215"/>
                  <a:gd name="T25" fmla="*/ 52 h 192"/>
                  <a:gd name="T26" fmla="*/ 215 w 215"/>
                  <a:gd name="T27" fmla="*/ 24 h 192"/>
                  <a:gd name="T28" fmla="*/ 213 w 215"/>
                  <a:gd name="T29" fmla="*/ 15 h 192"/>
                  <a:gd name="T30" fmla="*/ 202 w 215"/>
                  <a:gd name="T31" fmla="*/ 13 h 192"/>
                  <a:gd name="T32" fmla="*/ 182 w 215"/>
                  <a:gd name="T33" fmla="*/ 15 h 192"/>
                  <a:gd name="T34" fmla="*/ 154 w 215"/>
                  <a:gd name="T35" fmla="*/ 15 h 192"/>
                  <a:gd name="T36" fmla="*/ 132 w 215"/>
                  <a:gd name="T37" fmla="*/ 6 h 192"/>
                  <a:gd name="T38" fmla="*/ 117 w 215"/>
                  <a:gd name="T39" fmla="*/ 2 h 192"/>
                  <a:gd name="T40" fmla="*/ 104 w 215"/>
                  <a:gd name="T41" fmla="*/ 0 h 192"/>
                  <a:gd name="T42" fmla="*/ 91 w 215"/>
                  <a:gd name="T43" fmla="*/ 17 h 192"/>
                  <a:gd name="T44" fmla="*/ 76 w 215"/>
                  <a:gd name="T45" fmla="*/ 28 h 192"/>
                  <a:gd name="T46" fmla="*/ 54 w 215"/>
                  <a:gd name="T47" fmla="*/ 26 h 192"/>
                  <a:gd name="T48" fmla="*/ 41 w 215"/>
                  <a:gd name="T49" fmla="*/ 35 h 192"/>
                  <a:gd name="T50" fmla="*/ 20 w 215"/>
                  <a:gd name="T51" fmla="*/ 56 h 192"/>
                  <a:gd name="T52" fmla="*/ 4 w 215"/>
                  <a:gd name="T53" fmla="*/ 69 h 192"/>
                  <a:gd name="T54" fmla="*/ 0 w 215"/>
                  <a:gd name="T55" fmla="*/ 78 h 192"/>
                  <a:gd name="T56" fmla="*/ 9 w 215"/>
                  <a:gd name="T57" fmla="*/ 95 h 192"/>
                  <a:gd name="T58" fmla="*/ 19 w 215"/>
                  <a:gd name="T59" fmla="*/ 117 h 192"/>
                  <a:gd name="T60" fmla="*/ 30 w 215"/>
                  <a:gd name="T61" fmla="*/ 130 h 192"/>
                  <a:gd name="T62" fmla="*/ 41 w 215"/>
                  <a:gd name="T63" fmla="*/ 126 h 192"/>
                  <a:gd name="T64" fmla="*/ 60 w 215"/>
                  <a:gd name="T65" fmla="*/ 119 h 192"/>
                  <a:gd name="T66" fmla="*/ 58 w 215"/>
                  <a:gd name="T67" fmla="*/ 138 h 192"/>
                  <a:gd name="T68" fmla="*/ 52 w 215"/>
                  <a:gd name="T69" fmla="*/ 160 h 192"/>
                  <a:gd name="T70" fmla="*/ 54 w 215"/>
                  <a:gd name="T71" fmla="*/ 164 h 192"/>
                  <a:gd name="T72" fmla="*/ 63 w 215"/>
                  <a:gd name="T73" fmla="*/ 164 h 192"/>
                  <a:gd name="T74" fmla="*/ 76 w 215"/>
                  <a:gd name="T75" fmla="*/ 160 h 192"/>
                  <a:gd name="T76" fmla="*/ 104 w 215"/>
                  <a:gd name="T77" fmla="*/ 163 h 192"/>
                  <a:gd name="T78" fmla="*/ 112 w 215"/>
                  <a:gd name="T79" fmla="*/ 173 h 192"/>
                  <a:gd name="T80" fmla="*/ 128 w 215"/>
                  <a:gd name="T81" fmla="*/ 179 h 192"/>
                  <a:gd name="T82" fmla="*/ 142 w 215"/>
                  <a:gd name="T83" fmla="*/ 192 h 192"/>
                  <a:gd name="T84" fmla="*/ 151 w 215"/>
                  <a:gd name="T85" fmla="*/ 190 h 192"/>
                  <a:gd name="T86" fmla="*/ 168 w 215"/>
                  <a:gd name="T87" fmla="*/ 181 h 192"/>
                  <a:gd name="T88" fmla="*/ 185 w 215"/>
                  <a:gd name="T89" fmla="*/ 179 h 192"/>
                  <a:gd name="T90" fmla="*/ 208 w 215"/>
                  <a:gd name="T91" fmla="*/ 181 h 1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5" h="192">
                    <a:moveTo>
                      <a:pt x="208" y="181"/>
                    </a:moveTo>
                    <a:lnTo>
                      <a:pt x="206" y="170"/>
                    </a:lnTo>
                    <a:lnTo>
                      <a:pt x="213" y="160"/>
                    </a:lnTo>
                    <a:lnTo>
                      <a:pt x="213" y="146"/>
                    </a:lnTo>
                    <a:lnTo>
                      <a:pt x="198" y="134"/>
                    </a:lnTo>
                    <a:lnTo>
                      <a:pt x="193" y="128"/>
                    </a:lnTo>
                    <a:lnTo>
                      <a:pt x="189" y="109"/>
                    </a:lnTo>
                    <a:lnTo>
                      <a:pt x="180" y="93"/>
                    </a:lnTo>
                    <a:lnTo>
                      <a:pt x="170" y="80"/>
                    </a:lnTo>
                    <a:lnTo>
                      <a:pt x="170" y="69"/>
                    </a:lnTo>
                    <a:lnTo>
                      <a:pt x="176" y="61"/>
                    </a:lnTo>
                    <a:lnTo>
                      <a:pt x="200" y="63"/>
                    </a:lnTo>
                    <a:lnTo>
                      <a:pt x="209" y="52"/>
                    </a:lnTo>
                    <a:lnTo>
                      <a:pt x="215" y="24"/>
                    </a:lnTo>
                    <a:lnTo>
                      <a:pt x="213" y="15"/>
                    </a:lnTo>
                    <a:lnTo>
                      <a:pt x="202" y="13"/>
                    </a:lnTo>
                    <a:lnTo>
                      <a:pt x="182" y="15"/>
                    </a:lnTo>
                    <a:lnTo>
                      <a:pt x="154" y="15"/>
                    </a:lnTo>
                    <a:lnTo>
                      <a:pt x="132" y="6"/>
                    </a:lnTo>
                    <a:lnTo>
                      <a:pt x="117" y="2"/>
                    </a:lnTo>
                    <a:lnTo>
                      <a:pt x="104" y="0"/>
                    </a:lnTo>
                    <a:lnTo>
                      <a:pt x="91" y="17"/>
                    </a:lnTo>
                    <a:lnTo>
                      <a:pt x="76" y="28"/>
                    </a:lnTo>
                    <a:lnTo>
                      <a:pt x="54" y="26"/>
                    </a:lnTo>
                    <a:lnTo>
                      <a:pt x="41" y="35"/>
                    </a:lnTo>
                    <a:lnTo>
                      <a:pt x="20" y="56"/>
                    </a:lnTo>
                    <a:lnTo>
                      <a:pt x="4" y="69"/>
                    </a:lnTo>
                    <a:lnTo>
                      <a:pt x="0" y="78"/>
                    </a:lnTo>
                    <a:lnTo>
                      <a:pt x="9" y="95"/>
                    </a:lnTo>
                    <a:lnTo>
                      <a:pt x="19" y="117"/>
                    </a:lnTo>
                    <a:lnTo>
                      <a:pt x="30" y="130"/>
                    </a:lnTo>
                    <a:lnTo>
                      <a:pt x="41" y="126"/>
                    </a:lnTo>
                    <a:lnTo>
                      <a:pt x="60" y="119"/>
                    </a:lnTo>
                    <a:lnTo>
                      <a:pt x="58" y="138"/>
                    </a:lnTo>
                    <a:lnTo>
                      <a:pt x="52" y="160"/>
                    </a:lnTo>
                    <a:lnTo>
                      <a:pt x="54" y="164"/>
                    </a:lnTo>
                    <a:lnTo>
                      <a:pt x="63" y="164"/>
                    </a:lnTo>
                    <a:lnTo>
                      <a:pt x="76" y="160"/>
                    </a:lnTo>
                    <a:lnTo>
                      <a:pt x="104" y="163"/>
                    </a:lnTo>
                    <a:lnTo>
                      <a:pt x="112" y="173"/>
                    </a:lnTo>
                    <a:lnTo>
                      <a:pt x="128" y="179"/>
                    </a:lnTo>
                    <a:lnTo>
                      <a:pt x="142" y="192"/>
                    </a:lnTo>
                    <a:lnTo>
                      <a:pt x="151" y="190"/>
                    </a:lnTo>
                    <a:lnTo>
                      <a:pt x="168" y="181"/>
                    </a:lnTo>
                    <a:lnTo>
                      <a:pt x="185" y="179"/>
                    </a:lnTo>
                    <a:lnTo>
                      <a:pt x="208" y="1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8" name="Group 45"/>
            <p:cNvGrpSpPr>
              <a:grpSpLocks/>
            </p:cNvGrpSpPr>
            <p:nvPr/>
          </p:nvGrpSpPr>
          <p:grpSpPr bwMode="auto">
            <a:xfrm>
              <a:off x="2779" y="1051"/>
              <a:ext cx="497" cy="885"/>
              <a:chOff x="2581" y="626"/>
              <a:chExt cx="466" cy="903"/>
            </a:xfrm>
          </p:grpSpPr>
          <p:grpSp>
            <p:nvGrpSpPr>
              <p:cNvPr id="245" name="Group 46"/>
              <p:cNvGrpSpPr>
                <a:grpSpLocks/>
              </p:cNvGrpSpPr>
              <p:nvPr/>
            </p:nvGrpSpPr>
            <p:grpSpPr bwMode="auto">
              <a:xfrm>
                <a:off x="2581" y="626"/>
                <a:ext cx="466" cy="903"/>
                <a:chOff x="2581" y="626"/>
                <a:chExt cx="466" cy="903"/>
              </a:xfrm>
            </p:grpSpPr>
            <p:sp>
              <p:nvSpPr>
                <p:cNvPr id="259" name="Freeform 47"/>
                <p:cNvSpPr>
                  <a:spLocks/>
                </p:cNvSpPr>
                <p:nvPr/>
              </p:nvSpPr>
              <p:spPr bwMode="auto">
                <a:xfrm>
                  <a:off x="2581" y="1474"/>
                  <a:ext cx="28" cy="26"/>
                </a:xfrm>
                <a:custGeom>
                  <a:avLst/>
                  <a:gdLst>
                    <a:gd name="T0" fmla="*/ 24 w 28"/>
                    <a:gd name="T1" fmla="*/ 0 h 26"/>
                    <a:gd name="T2" fmla="*/ 13 w 28"/>
                    <a:gd name="T3" fmla="*/ 6 h 26"/>
                    <a:gd name="T4" fmla="*/ 0 w 28"/>
                    <a:gd name="T5" fmla="*/ 17 h 26"/>
                    <a:gd name="T6" fmla="*/ 2 w 28"/>
                    <a:gd name="T7" fmla="*/ 26 h 26"/>
                    <a:gd name="T8" fmla="*/ 9 w 28"/>
                    <a:gd name="T9" fmla="*/ 26 h 26"/>
                    <a:gd name="T10" fmla="*/ 28 w 28"/>
                    <a:gd name="T11" fmla="*/ 13 h 26"/>
                    <a:gd name="T12" fmla="*/ 24 w 28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26">
                      <a:moveTo>
                        <a:pt x="24" y="0"/>
                      </a:moveTo>
                      <a:lnTo>
                        <a:pt x="13" y="6"/>
                      </a:lnTo>
                      <a:lnTo>
                        <a:pt x="0" y="17"/>
                      </a:lnTo>
                      <a:lnTo>
                        <a:pt x="2" y="26"/>
                      </a:lnTo>
                      <a:lnTo>
                        <a:pt x="9" y="26"/>
                      </a:lnTo>
                      <a:lnTo>
                        <a:pt x="28" y="13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" name="Freeform 48"/>
                <p:cNvSpPr>
                  <a:spLocks/>
                </p:cNvSpPr>
                <p:nvPr/>
              </p:nvSpPr>
              <p:spPr bwMode="auto">
                <a:xfrm>
                  <a:off x="2609" y="626"/>
                  <a:ext cx="438" cy="903"/>
                </a:xfrm>
                <a:custGeom>
                  <a:avLst/>
                  <a:gdLst>
                    <a:gd name="T0" fmla="*/ 119 w 438"/>
                    <a:gd name="T1" fmla="*/ 873 h 903"/>
                    <a:gd name="T2" fmla="*/ 93 w 438"/>
                    <a:gd name="T3" fmla="*/ 851 h 903"/>
                    <a:gd name="T4" fmla="*/ 59 w 438"/>
                    <a:gd name="T5" fmla="*/ 844 h 903"/>
                    <a:gd name="T6" fmla="*/ 59 w 438"/>
                    <a:gd name="T7" fmla="*/ 773 h 903"/>
                    <a:gd name="T8" fmla="*/ 44 w 438"/>
                    <a:gd name="T9" fmla="*/ 725 h 903"/>
                    <a:gd name="T10" fmla="*/ 41 w 438"/>
                    <a:gd name="T11" fmla="*/ 688 h 903"/>
                    <a:gd name="T12" fmla="*/ 30 w 438"/>
                    <a:gd name="T13" fmla="*/ 656 h 903"/>
                    <a:gd name="T14" fmla="*/ 52 w 438"/>
                    <a:gd name="T15" fmla="*/ 623 h 903"/>
                    <a:gd name="T16" fmla="*/ 63 w 438"/>
                    <a:gd name="T17" fmla="*/ 593 h 903"/>
                    <a:gd name="T18" fmla="*/ 107 w 438"/>
                    <a:gd name="T19" fmla="*/ 556 h 903"/>
                    <a:gd name="T20" fmla="*/ 137 w 438"/>
                    <a:gd name="T21" fmla="*/ 511 h 903"/>
                    <a:gd name="T22" fmla="*/ 159 w 438"/>
                    <a:gd name="T23" fmla="*/ 474 h 903"/>
                    <a:gd name="T24" fmla="*/ 178 w 438"/>
                    <a:gd name="T25" fmla="*/ 448 h 903"/>
                    <a:gd name="T26" fmla="*/ 181 w 438"/>
                    <a:gd name="T27" fmla="*/ 422 h 903"/>
                    <a:gd name="T28" fmla="*/ 174 w 438"/>
                    <a:gd name="T29" fmla="*/ 396 h 903"/>
                    <a:gd name="T30" fmla="*/ 152 w 438"/>
                    <a:gd name="T31" fmla="*/ 385 h 903"/>
                    <a:gd name="T32" fmla="*/ 119 w 438"/>
                    <a:gd name="T33" fmla="*/ 314 h 903"/>
                    <a:gd name="T34" fmla="*/ 122 w 438"/>
                    <a:gd name="T35" fmla="*/ 255 h 903"/>
                    <a:gd name="T36" fmla="*/ 107 w 438"/>
                    <a:gd name="T37" fmla="*/ 196 h 903"/>
                    <a:gd name="T38" fmla="*/ 81 w 438"/>
                    <a:gd name="T39" fmla="*/ 158 h 903"/>
                    <a:gd name="T40" fmla="*/ 30 w 438"/>
                    <a:gd name="T41" fmla="*/ 129 h 903"/>
                    <a:gd name="T42" fmla="*/ 11 w 438"/>
                    <a:gd name="T43" fmla="*/ 99 h 903"/>
                    <a:gd name="T44" fmla="*/ 15 w 438"/>
                    <a:gd name="T45" fmla="*/ 79 h 903"/>
                    <a:gd name="T46" fmla="*/ 48 w 438"/>
                    <a:gd name="T47" fmla="*/ 96 h 903"/>
                    <a:gd name="T48" fmla="*/ 107 w 438"/>
                    <a:gd name="T49" fmla="*/ 110 h 903"/>
                    <a:gd name="T50" fmla="*/ 130 w 438"/>
                    <a:gd name="T51" fmla="*/ 125 h 903"/>
                    <a:gd name="T52" fmla="*/ 159 w 438"/>
                    <a:gd name="T53" fmla="*/ 99 h 903"/>
                    <a:gd name="T54" fmla="*/ 178 w 438"/>
                    <a:gd name="T55" fmla="*/ 79 h 903"/>
                    <a:gd name="T56" fmla="*/ 174 w 438"/>
                    <a:gd name="T57" fmla="*/ 37 h 903"/>
                    <a:gd name="T58" fmla="*/ 204 w 438"/>
                    <a:gd name="T59" fmla="*/ 19 h 903"/>
                    <a:gd name="T60" fmla="*/ 244 w 438"/>
                    <a:gd name="T61" fmla="*/ 26 h 903"/>
                    <a:gd name="T62" fmla="*/ 244 w 438"/>
                    <a:gd name="T63" fmla="*/ 60 h 903"/>
                    <a:gd name="T64" fmla="*/ 211 w 438"/>
                    <a:gd name="T65" fmla="*/ 93 h 903"/>
                    <a:gd name="T66" fmla="*/ 248 w 438"/>
                    <a:gd name="T67" fmla="*/ 86 h 903"/>
                    <a:gd name="T68" fmla="*/ 252 w 438"/>
                    <a:gd name="T69" fmla="*/ 30 h 903"/>
                    <a:gd name="T70" fmla="*/ 275 w 438"/>
                    <a:gd name="T71" fmla="*/ 64 h 903"/>
                    <a:gd name="T72" fmla="*/ 267 w 438"/>
                    <a:gd name="T73" fmla="*/ 114 h 903"/>
                    <a:gd name="T74" fmla="*/ 297 w 438"/>
                    <a:gd name="T75" fmla="*/ 158 h 903"/>
                    <a:gd name="T76" fmla="*/ 316 w 438"/>
                    <a:gd name="T77" fmla="*/ 199 h 903"/>
                    <a:gd name="T78" fmla="*/ 319 w 438"/>
                    <a:gd name="T79" fmla="*/ 262 h 903"/>
                    <a:gd name="T80" fmla="*/ 349 w 438"/>
                    <a:gd name="T81" fmla="*/ 351 h 903"/>
                    <a:gd name="T82" fmla="*/ 360 w 438"/>
                    <a:gd name="T83" fmla="*/ 448 h 903"/>
                    <a:gd name="T84" fmla="*/ 375 w 438"/>
                    <a:gd name="T85" fmla="*/ 518 h 903"/>
                    <a:gd name="T86" fmla="*/ 419 w 438"/>
                    <a:gd name="T87" fmla="*/ 567 h 903"/>
                    <a:gd name="T88" fmla="*/ 438 w 438"/>
                    <a:gd name="T89" fmla="*/ 605 h 903"/>
                    <a:gd name="T90" fmla="*/ 416 w 438"/>
                    <a:gd name="T91" fmla="*/ 680 h 903"/>
                    <a:gd name="T92" fmla="*/ 405 w 438"/>
                    <a:gd name="T93" fmla="*/ 721 h 903"/>
                    <a:gd name="T94" fmla="*/ 382 w 438"/>
                    <a:gd name="T95" fmla="*/ 744 h 903"/>
                    <a:gd name="T96" fmla="*/ 327 w 438"/>
                    <a:gd name="T97" fmla="*/ 799 h 903"/>
                    <a:gd name="T98" fmla="*/ 301 w 438"/>
                    <a:gd name="T99" fmla="*/ 825 h 903"/>
                    <a:gd name="T100" fmla="*/ 267 w 438"/>
                    <a:gd name="T101" fmla="*/ 840 h 903"/>
                    <a:gd name="T102" fmla="*/ 215 w 438"/>
                    <a:gd name="T103" fmla="*/ 855 h 903"/>
                    <a:gd name="T104" fmla="*/ 163 w 438"/>
                    <a:gd name="T105" fmla="*/ 877 h 903"/>
                    <a:gd name="T106" fmla="*/ 122 w 438"/>
                    <a:gd name="T107" fmla="*/ 903 h 90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38" h="903">
                      <a:moveTo>
                        <a:pt x="122" y="903"/>
                      </a:moveTo>
                      <a:lnTo>
                        <a:pt x="119" y="873"/>
                      </a:lnTo>
                      <a:lnTo>
                        <a:pt x="104" y="858"/>
                      </a:lnTo>
                      <a:lnTo>
                        <a:pt x="93" y="851"/>
                      </a:lnTo>
                      <a:lnTo>
                        <a:pt x="74" y="844"/>
                      </a:lnTo>
                      <a:lnTo>
                        <a:pt x="59" y="844"/>
                      </a:lnTo>
                      <a:lnTo>
                        <a:pt x="52" y="829"/>
                      </a:lnTo>
                      <a:lnTo>
                        <a:pt x="59" y="773"/>
                      </a:lnTo>
                      <a:lnTo>
                        <a:pt x="56" y="740"/>
                      </a:lnTo>
                      <a:lnTo>
                        <a:pt x="44" y="725"/>
                      </a:lnTo>
                      <a:lnTo>
                        <a:pt x="37" y="718"/>
                      </a:lnTo>
                      <a:lnTo>
                        <a:pt x="41" y="688"/>
                      </a:lnTo>
                      <a:lnTo>
                        <a:pt x="37" y="670"/>
                      </a:lnTo>
                      <a:lnTo>
                        <a:pt x="30" y="656"/>
                      </a:lnTo>
                      <a:lnTo>
                        <a:pt x="41" y="623"/>
                      </a:lnTo>
                      <a:lnTo>
                        <a:pt x="52" y="623"/>
                      </a:lnTo>
                      <a:lnTo>
                        <a:pt x="59" y="616"/>
                      </a:lnTo>
                      <a:lnTo>
                        <a:pt x="63" y="593"/>
                      </a:lnTo>
                      <a:lnTo>
                        <a:pt x="85" y="575"/>
                      </a:lnTo>
                      <a:lnTo>
                        <a:pt x="107" y="556"/>
                      </a:lnTo>
                      <a:lnTo>
                        <a:pt x="111" y="533"/>
                      </a:lnTo>
                      <a:lnTo>
                        <a:pt x="137" y="511"/>
                      </a:lnTo>
                      <a:lnTo>
                        <a:pt x="163" y="485"/>
                      </a:lnTo>
                      <a:lnTo>
                        <a:pt x="159" y="474"/>
                      </a:lnTo>
                      <a:lnTo>
                        <a:pt x="159" y="459"/>
                      </a:lnTo>
                      <a:lnTo>
                        <a:pt x="178" y="448"/>
                      </a:lnTo>
                      <a:lnTo>
                        <a:pt x="185" y="444"/>
                      </a:lnTo>
                      <a:lnTo>
                        <a:pt x="181" y="422"/>
                      </a:lnTo>
                      <a:lnTo>
                        <a:pt x="181" y="400"/>
                      </a:lnTo>
                      <a:lnTo>
                        <a:pt x="174" y="396"/>
                      </a:lnTo>
                      <a:lnTo>
                        <a:pt x="163" y="400"/>
                      </a:lnTo>
                      <a:lnTo>
                        <a:pt x="152" y="385"/>
                      </a:lnTo>
                      <a:lnTo>
                        <a:pt x="141" y="344"/>
                      </a:lnTo>
                      <a:lnTo>
                        <a:pt x="119" y="314"/>
                      </a:lnTo>
                      <a:lnTo>
                        <a:pt x="126" y="273"/>
                      </a:lnTo>
                      <a:lnTo>
                        <a:pt x="122" y="255"/>
                      </a:lnTo>
                      <a:lnTo>
                        <a:pt x="96" y="229"/>
                      </a:lnTo>
                      <a:lnTo>
                        <a:pt x="107" y="196"/>
                      </a:lnTo>
                      <a:lnTo>
                        <a:pt x="100" y="177"/>
                      </a:lnTo>
                      <a:lnTo>
                        <a:pt x="81" y="158"/>
                      </a:lnTo>
                      <a:lnTo>
                        <a:pt x="70" y="170"/>
                      </a:lnTo>
                      <a:lnTo>
                        <a:pt x="30" y="129"/>
                      </a:lnTo>
                      <a:lnTo>
                        <a:pt x="19" y="114"/>
                      </a:lnTo>
                      <a:lnTo>
                        <a:pt x="11" y="99"/>
                      </a:lnTo>
                      <a:lnTo>
                        <a:pt x="0" y="93"/>
                      </a:lnTo>
                      <a:lnTo>
                        <a:pt x="15" y="79"/>
                      </a:lnTo>
                      <a:lnTo>
                        <a:pt x="37" y="79"/>
                      </a:lnTo>
                      <a:lnTo>
                        <a:pt x="48" y="96"/>
                      </a:lnTo>
                      <a:lnTo>
                        <a:pt x="78" y="129"/>
                      </a:lnTo>
                      <a:lnTo>
                        <a:pt x="107" y="110"/>
                      </a:lnTo>
                      <a:lnTo>
                        <a:pt x="126" y="114"/>
                      </a:lnTo>
                      <a:lnTo>
                        <a:pt x="130" y="125"/>
                      </a:lnTo>
                      <a:lnTo>
                        <a:pt x="152" y="129"/>
                      </a:lnTo>
                      <a:lnTo>
                        <a:pt x="159" y="99"/>
                      </a:lnTo>
                      <a:lnTo>
                        <a:pt x="170" y="90"/>
                      </a:lnTo>
                      <a:lnTo>
                        <a:pt x="178" y="79"/>
                      </a:lnTo>
                      <a:lnTo>
                        <a:pt x="178" y="68"/>
                      </a:lnTo>
                      <a:lnTo>
                        <a:pt x="174" y="37"/>
                      </a:lnTo>
                      <a:lnTo>
                        <a:pt x="193" y="19"/>
                      </a:lnTo>
                      <a:lnTo>
                        <a:pt x="204" y="19"/>
                      </a:lnTo>
                      <a:lnTo>
                        <a:pt x="222" y="0"/>
                      </a:lnTo>
                      <a:lnTo>
                        <a:pt x="244" y="26"/>
                      </a:lnTo>
                      <a:lnTo>
                        <a:pt x="252" y="37"/>
                      </a:lnTo>
                      <a:lnTo>
                        <a:pt x="244" y="60"/>
                      </a:lnTo>
                      <a:lnTo>
                        <a:pt x="226" y="75"/>
                      </a:lnTo>
                      <a:lnTo>
                        <a:pt x="211" y="93"/>
                      </a:lnTo>
                      <a:lnTo>
                        <a:pt x="215" y="110"/>
                      </a:lnTo>
                      <a:lnTo>
                        <a:pt x="248" y="86"/>
                      </a:lnTo>
                      <a:lnTo>
                        <a:pt x="248" y="64"/>
                      </a:lnTo>
                      <a:lnTo>
                        <a:pt x="252" y="30"/>
                      </a:lnTo>
                      <a:lnTo>
                        <a:pt x="263" y="22"/>
                      </a:lnTo>
                      <a:lnTo>
                        <a:pt x="275" y="64"/>
                      </a:lnTo>
                      <a:lnTo>
                        <a:pt x="275" y="99"/>
                      </a:lnTo>
                      <a:lnTo>
                        <a:pt x="267" y="114"/>
                      </a:lnTo>
                      <a:lnTo>
                        <a:pt x="267" y="136"/>
                      </a:lnTo>
                      <a:lnTo>
                        <a:pt x="297" y="158"/>
                      </a:lnTo>
                      <a:lnTo>
                        <a:pt x="297" y="173"/>
                      </a:lnTo>
                      <a:lnTo>
                        <a:pt x="316" y="199"/>
                      </a:lnTo>
                      <a:lnTo>
                        <a:pt x="323" y="218"/>
                      </a:lnTo>
                      <a:lnTo>
                        <a:pt x="319" y="262"/>
                      </a:lnTo>
                      <a:lnTo>
                        <a:pt x="331" y="311"/>
                      </a:lnTo>
                      <a:lnTo>
                        <a:pt x="349" y="351"/>
                      </a:lnTo>
                      <a:lnTo>
                        <a:pt x="345" y="411"/>
                      </a:lnTo>
                      <a:lnTo>
                        <a:pt x="360" y="448"/>
                      </a:lnTo>
                      <a:lnTo>
                        <a:pt x="368" y="463"/>
                      </a:lnTo>
                      <a:lnTo>
                        <a:pt x="375" y="518"/>
                      </a:lnTo>
                      <a:lnTo>
                        <a:pt x="382" y="541"/>
                      </a:lnTo>
                      <a:lnTo>
                        <a:pt x="419" y="567"/>
                      </a:lnTo>
                      <a:lnTo>
                        <a:pt x="438" y="590"/>
                      </a:lnTo>
                      <a:lnTo>
                        <a:pt x="438" y="605"/>
                      </a:lnTo>
                      <a:lnTo>
                        <a:pt x="423" y="673"/>
                      </a:lnTo>
                      <a:lnTo>
                        <a:pt x="416" y="680"/>
                      </a:lnTo>
                      <a:lnTo>
                        <a:pt x="423" y="695"/>
                      </a:lnTo>
                      <a:lnTo>
                        <a:pt x="405" y="721"/>
                      </a:lnTo>
                      <a:lnTo>
                        <a:pt x="382" y="732"/>
                      </a:lnTo>
                      <a:lnTo>
                        <a:pt x="382" y="744"/>
                      </a:lnTo>
                      <a:lnTo>
                        <a:pt x="349" y="788"/>
                      </a:lnTo>
                      <a:lnTo>
                        <a:pt x="327" y="799"/>
                      </a:lnTo>
                      <a:lnTo>
                        <a:pt x="323" y="825"/>
                      </a:lnTo>
                      <a:lnTo>
                        <a:pt x="301" y="825"/>
                      </a:lnTo>
                      <a:lnTo>
                        <a:pt x="290" y="833"/>
                      </a:lnTo>
                      <a:lnTo>
                        <a:pt x="267" y="840"/>
                      </a:lnTo>
                      <a:lnTo>
                        <a:pt x="237" y="836"/>
                      </a:lnTo>
                      <a:lnTo>
                        <a:pt x="215" y="855"/>
                      </a:lnTo>
                      <a:lnTo>
                        <a:pt x="189" y="870"/>
                      </a:lnTo>
                      <a:lnTo>
                        <a:pt x="163" y="877"/>
                      </a:lnTo>
                      <a:lnTo>
                        <a:pt x="144" y="892"/>
                      </a:lnTo>
                      <a:lnTo>
                        <a:pt x="122" y="9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6" name="Group 49"/>
              <p:cNvGrpSpPr>
                <a:grpSpLocks/>
              </p:cNvGrpSpPr>
              <p:nvPr/>
            </p:nvGrpSpPr>
            <p:grpSpPr bwMode="auto">
              <a:xfrm>
                <a:off x="2736" y="947"/>
                <a:ext cx="283" cy="460"/>
                <a:chOff x="2736" y="947"/>
                <a:chExt cx="283" cy="460"/>
              </a:xfrm>
            </p:grpSpPr>
            <p:sp>
              <p:nvSpPr>
                <p:cNvPr id="247" name="Freeform 50"/>
                <p:cNvSpPr>
                  <a:spLocks/>
                </p:cNvSpPr>
                <p:nvPr/>
              </p:nvSpPr>
              <p:spPr bwMode="auto">
                <a:xfrm>
                  <a:off x="2896" y="947"/>
                  <a:ext cx="16" cy="22"/>
                </a:xfrm>
                <a:custGeom>
                  <a:avLst/>
                  <a:gdLst>
                    <a:gd name="T0" fmla="*/ 10 w 16"/>
                    <a:gd name="T1" fmla="*/ 2 h 22"/>
                    <a:gd name="T2" fmla="*/ 0 w 16"/>
                    <a:gd name="T3" fmla="*/ 0 h 22"/>
                    <a:gd name="T4" fmla="*/ 8 w 16"/>
                    <a:gd name="T5" fmla="*/ 22 h 22"/>
                    <a:gd name="T6" fmla="*/ 16 w 16"/>
                    <a:gd name="T7" fmla="*/ 17 h 22"/>
                    <a:gd name="T8" fmla="*/ 10 w 16"/>
                    <a:gd name="T9" fmla="*/ 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2">
                      <a:moveTo>
                        <a:pt x="10" y="2"/>
                      </a:moveTo>
                      <a:lnTo>
                        <a:pt x="0" y="0"/>
                      </a:lnTo>
                      <a:lnTo>
                        <a:pt x="8" y="22"/>
                      </a:lnTo>
                      <a:lnTo>
                        <a:pt x="16" y="17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" name="Freeform 51"/>
                <p:cNvSpPr>
                  <a:spLocks/>
                </p:cNvSpPr>
                <p:nvPr/>
              </p:nvSpPr>
              <p:spPr bwMode="auto">
                <a:xfrm>
                  <a:off x="2927" y="1030"/>
                  <a:ext cx="16" cy="45"/>
                </a:xfrm>
                <a:custGeom>
                  <a:avLst/>
                  <a:gdLst>
                    <a:gd name="T0" fmla="*/ 16 w 16"/>
                    <a:gd name="T1" fmla="*/ 0 h 45"/>
                    <a:gd name="T2" fmla="*/ 0 w 16"/>
                    <a:gd name="T3" fmla="*/ 9 h 45"/>
                    <a:gd name="T4" fmla="*/ 0 w 16"/>
                    <a:gd name="T5" fmla="*/ 45 h 45"/>
                    <a:gd name="T6" fmla="*/ 8 w 16"/>
                    <a:gd name="T7" fmla="*/ 28 h 45"/>
                    <a:gd name="T8" fmla="*/ 11 w 16"/>
                    <a:gd name="T9" fmla="*/ 9 h 45"/>
                    <a:gd name="T10" fmla="*/ 5 w 16"/>
                    <a:gd name="T11" fmla="*/ 8 h 45"/>
                    <a:gd name="T12" fmla="*/ 16 w 16"/>
                    <a:gd name="T13" fmla="*/ 0 h 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45">
                      <a:moveTo>
                        <a:pt x="16" y="0"/>
                      </a:moveTo>
                      <a:lnTo>
                        <a:pt x="0" y="9"/>
                      </a:lnTo>
                      <a:lnTo>
                        <a:pt x="0" y="45"/>
                      </a:lnTo>
                      <a:lnTo>
                        <a:pt x="8" y="28"/>
                      </a:lnTo>
                      <a:lnTo>
                        <a:pt x="11" y="9"/>
                      </a:lnTo>
                      <a:lnTo>
                        <a:pt x="5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Freeform 52"/>
                <p:cNvSpPr>
                  <a:spLocks/>
                </p:cNvSpPr>
                <p:nvPr/>
              </p:nvSpPr>
              <p:spPr bwMode="auto">
                <a:xfrm>
                  <a:off x="2952" y="1095"/>
                  <a:ext cx="19" cy="26"/>
                </a:xfrm>
                <a:custGeom>
                  <a:avLst/>
                  <a:gdLst>
                    <a:gd name="T0" fmla="*/ 4 w 19"/>
                    <a:gd name="T1" fmla="*/ 0 h 26"/>
                    <a:gd name="T2" fmla="*/ 0 w 19"/>
                    <a:gd name="T3" fmla="*/ 7 h 26"/>
                    <a:gd name="T4" fmla="*/ 6 w 19"/>
                    <a:gd name="T5" fmla="*/ 26 h 26"/>
                    <a:gd name="T6" fmla="*/ 17 w 19"/>
                    <a:gd name="T7" fmla="*/ 20 h 26"/>
                    <a:gd name="T8" fmla="*/ 19 w 19"/>
                    <a:gd name="T9" fmla="*/ 11 h 26"/>
                    <a:gd name="T10" fmla="*/ 4 w 19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26">
                      <a:moveTo>
                        <a:pt x="4" y="0"/>
                      </a:moveTo>
                      <a:lnTo>
                        <a:pt x="0" y="7"/>
                      </a:lnTo>
                      <a:lnTo>
                        <a:pt x="6" y="26"/>
                      </a:lnTo>
                      <a:lnTo>
                        <a:pt x="17" y="20"/>
                      </a:lnTo>
                      <a:lnTo>
                        <a:pt x="19" y="1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Freeform 53"/>
                <p:cNvSpPr>
                  <a:spLocks/>
                </p:cNvSpPr>
                <p:nvPr/>
              </p:nvSpPr>
              <p:spPr bwMode="auto">
                <a:xfrm>
                  <a:off x="2847" y="1091"/>
                  <a:ext cx="42" cy="39"/>
                </a:xfrm>
                <a:custGeom>
                  <a:avLst/>
                  <a:gdLst>
                    <a:gd name="T0" fmla="*/ 42 w 42"/>
                    <a:gd name="T1" fmla="*/ 17 h 39"/>
                    <a:gd name="T2" fmla="*/ 33 w 42"/>
                    <a:gd name="T3" fmla="*/ 17 h 39"/>
                    <a:gd name="T4" fmla="*/ 21 w 42"/>
                    <a:gd name="T5" fmla="*/ 0 h 39"/>
                    <a:gd name="T6" fmla="*/ 13 w 42"/>
                    <a:gd name="T7" fmla="*/ 11 h 39"/>
                    <a:gd name="T8" fmla="*/ 2 w 42"/>
                    <a:gd name="T9" fmla="*/ 7 h 39"/>
                    <a:gd name="T10" fmla="*/ 0 w 42"/>
                    <a:gd name="T11" fmla="*/ 17 h 39"/>
                    <a:gd name="T12" fmla="*/ 6 w 42"/>
                    <a:gd name="T13" fmla="*/ 24 h 39"/>
                    <a:gd name="T14" fmla="*/ 6 w 42"/>
                    <a:gd name="T15" fmla="*/ 32 h 39"/>
                    <a:gd name="T16" fmla="*/ 13 w 42"/>
                    <a:gd name="T17" fmla="*/ 39 h 39"/>
                    <a:gd name="T18" fmla="*/ 21 w 42"/>
                    <a:gd name="T19" fmla="*/ 33 h 39"/>
                    <a:gd name="T20" fmla="*/ 36 w 42"/>
                    <a:gd name="T21" fmla="*/ 37 h 39"/>
                    <a:gd name="T22" fmla="*/ 42 w 42"/>
                    <a:gd name="T23" fmla="*/ 17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" h="39">
                      <a:moveTo>
                        <a:pt x="42" y="17"/>
                      </a:moveTo>
                      <a:lnTo>
                        <a:pt x="33" y="17"/>
                      </a:lnTo>
                      <a:lnTo>
                        <a:pt x="21" y="0"/>
                      </a:lnTo>
                      <a:lnTo>
                        <a:pt x="13" y="11"/>
                      </a:lnTo>
                      <a:lnTo>
                        <a:pt x="2" y="7"/>
                      </a:lnTo>
                      <a:lnTo>
                        <a:pt x="0" y="17"/>
                      </a:lnTo>
                      <a:lnTo>
                        <a:pt x="6" y="24"/>
                      </a:lnTo>
                      <a:lnTo>
                        <a:pt x="6" y="32"/>
                      </a:lnTo>
                      <a:lnTo>
                        <a:pt x="13" y="39"/>
                      </a:lnTo>
                      <a:lnTo>
                        <a:pt x="21" y="33"/>
                      </a:lnTo>
                      <a:lnTo>
                        <a:pt x="36" y="37"/>
                      </a:lnTo>
                      <a:lnTo>
                        <a:pt x="4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" name="Freeform 54"/>
                <p:cNvSpPr>
                  <a:spLocks/>
                </p:cNvSpPr>
                <p:nvPr/>
              </p:nvSpPr>
              <p:spPr bwMode="auto">
                <a:xfrm>
                  <a:off x="2943" y="1189"/>
                  <a:ext cx="58" cy="40"/>
                </a:xfrm>
                <a:custGeom>
                  <a:avLst/>
                  <a:gdLst>
                    <a:gd name="T0" fmla="*/ 7 w 58"/>
                    <a:gd name="T1" fmla="*/ 0 h 40"/>
                    <a:gd name="T2" fmla="*/ 0 w 58"/>
                    <a:gd name="T3" fmla="*/ 4 h 40"/>
                    <a:gd name="T4" fmla="*/ 21 w 58"/>
                    <a:gd name="T5" fmla="*/ 24 h 40"/>
                    <a:gd name="T6" fmla="*/ 28 w 58"/>
                    <a:gd name="T7" fmla="*/ 24 h 40"/>
                    <a:gd name="T8" fmla="*/ 51 w 58"/>
                    <a:gd name="T9" fmla="*/ 40 h 40"/>
                    <a:gd name="T10" fmla="*/ 58 w 58"/>
                    <a:gd name="T11" fmla="*/ 33 h 40"/>
                    <a:gd name="T12" fmla="*/ 52 w 58"/>
                    <a:gd name="T13" fmla="*/ 16 h 40"/>
                    <a:gd name="T14" fmla="*/ 51 w 58"/>
                    <a:gd name="T15" fmla="*/ 7 h 40"/>
                    <a:gd name="T16" fmla="*/ 34 w 58"/>
                    <a:gd name="T17" fmla="*/ 7 h 40"/>
                    <a:gd name="T18" fmla="*/ 21 w 58"/>
                    <a:gd name="T19" fmla="*/ 0 h 40"/>
                    <a:gd name="T20" fmla="*/ 7 w 58"/>
                    <a:gd name="T21" fmla="*/ 0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8" h="40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21" y="24"/>
                      </a:lnTo>
                      <a:lnTo>
                        <a:pt x="28" y="24"/>
                      </a:lnTo>
                      <a:lnTo>
                        <a:pt x="51" y="40"/>
                      </a:lnTo>
                      <a:lnTo>
                        <a:pt x="58" y="33"/>
                      </a:lnTo>
                      <a:lnTo>
                        <a:pt x="52" y="16"/>
                      </a:lnTo>
                      <a:lnTo>
                        <a:pt x="51" y="7"/>
                      </a:lnTo>
                      <a:lnTo>
                        <a:pt x="34" y="7"/>
                      </a:lnTo>
                      <a:lnTo>
                        <a:pt x="21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Freeform 55"/>
                <p:cNvSpPr>
                  <a:spLocks/>
                </p:cNvSpPr>
                <p:nvPr/>
              </p:nvSpPr>
              <p:spPr bwMode="auto">
                <a:xfrm>
                  <a:off x="2820" y="1213"/>
                  <a:ext cx="37" cy="59"/>
                </a:xfrm>
                <a:custGeom>
                  <a:avLst/>
                  <a:gdLst>
                    <a:gd name="T0" fmla="*/ 33 w 37"/>
                    <a:gd name="T1" fmla="*/ 0 h 59"/>
                    <a:gd name="T2" fmla="*/ 37 w 37"/>
                    <a:gd name="T3" fmla="*/ 11 h 59"/>
                    <a:gd name="T4" fmla="*/ 19 w 37"/>
                    <a:gd name="T5" fmla="*/ 39 h 59"/>
                    <a:gd name="T6" fmla="*/ 20 w 37"/>
                    <a:gd name="T7" fmla="*/ 48 h 59"/>
                    <a:gd name="T8" fmla="*/ 9 w 37"/>
                    <a:gd name="T9" fmla="*/ 59 h 59"/>
                    <a:gd name="T10" fmla="*/ 0 w 37"/>
                    <a:gd name="T11" fmla="*/ 50 h 59"/>
                    <a:gd name="T12" fmla="*/ 4 w 37"/>
                    <a:gd name="T13" fmla="*/ 42 h 59"/>
                    <a:gd name="T14" fmla="*/ 6 w 37"/>
                    <a:gd name="T15" fmla="*/ 24 h 59"/>
                    <a:gd name="T16" fmla="*/ 15 w 37"/>
                    <a:gd name="T17" fmla="*/ 13 h 59"/>
                    <a:gd name="T18" fmla="*/ 4 w 37"/>
                    <a:gd name="T19" fmla="*/ 4 h 59"/>
                    <a:gd name="T20" fmla="*/ 11 w 37"/>
                    <a:gd name="T21" fmla="*/ 0 h 59"/>
                    <a:gd name="T22" fmla="*/ 22 w 37"/>
                    <a:gd name="T23" fmla="*/ 6 h 59"/>
                    <a:gd name="T24" fmla="*/ 33 w 37"/>
                    <a:gd name="T25" fmla="*/ 0 h 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7" h="59">
                      <a:moveTo>
                        <a:pt x="33" y="0"/>
                      </a:moveTo>
                      <a:lnTo>
                        <a:pt x="37" y="11"/>
                      </a:lnTo>
                      <a:lnTo>
                        <a:pt x="19" y="39"/>
                      </a:lnTo>
                      <a:lnTo>
                        <a:pt x="20" y="48"/>
                      </a:lnTo>
                      <a:lnTo>
                        <a:pt x="9" y="59"/>
                      </a:lnTo>
                      <a:lnTo>
                        <a:pt x="0" y="50"/>
                      </a:lnTo>
                      <a:lnTo>
                        <a:pt x="4" y="42"/>
                      </a:lnTo>
                      <a:lnTo>
                        <a:pt x="6" y="24"/>
                      </a:lnTo>
                      <a:lnTo>
                        <a:pt x="15" y="13"/>
                      </a:lnTo>
                      <a:lnTo>
                        <a:pt x="4" y="4"/>
                      </a:lnTo>
                      <a:lnTo>
                        <a:pt x="11" y="0"/>
                      </a:lnTo>
                      <a:lnTo>
                        <a:pt x="22" y="6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Freeform 56"/>
                <p:cNvSpPr>
                  <a:spLocks/>
                </p:cNvSpPr>
                <p:nvPr/>
              </p:nvSpPr>
              <p:spPr bwMode="auto">
                <a:xfrm>
                  <a:off x="2838" y="1250"/>
                  <a:ext cx="32" cy="54"/>
                </a:xfrm>
                <a:custGeom>
                  <a:avLst/>
                  <a:gdLst>
                    <a:gd name="T0" fmla="*/ 28 w 32"/>
                    <a:gd name="T1" fmla="*/ 0 h 54"/>
                    <a:gd name="T2" fmla="*/ 21 w 32"/>
                    <a:gd name="T3" fmla="*/ 0 h 54"/>
                    <a:gd name="T4" fmla="*/ 21 w 32"/>
                    <a:gd name="T5" fmla="*/ 4 h 54"/>
                    <a:gd name="T6" fmla="*/ 21 w 32"/>
                    <a:gd name="T7" fmla="*/ 7 h 54"/>
                    <a:gd name="T8" fmla="*/ 21 w 32"/>
                    <a:gd name="T9" fmla="*/ 11 h 54"/>
                    <a:gd name="T10" fmla="*/ 15 w 32"/>
                    <a:gd name="T11" fmla="*/ 21 h 54"/>
                    <a:gd name="T12" fmla="*/ 6 w 32"/>
                    <a:gd name="T13" fmla="*/ 30 h 54"/>
                    <a:gd name="T14" fmla="*/ 8 w 32"/>
                    <a:gd name="T15" fmla="*/ 37 h 54"/>
                    <a:gd name="T16" fmla="*/ 0 w 32"/>
                    <a:gd name="T17" fmla="*/ 48 h 54"/>
                    <a:gd name="T18" fmla="*/ 8 w 32"/>
                    <a:gd name="T19" fmla="*/ 54 h 54"/>
                    <a:gd name="T20" fmla="*/ 28 w 32"/>
                    <a:gd name="T21" fmla="*/ 26 h 54"/>
                    <a:gd name="T22" fmla="*/ 28 w 32"/>
                    <a:gd name="T23" fmla="*/ 19 h 54"/>
                    <a:gd name="T24" fmla="*/ 32 w 32"/>
                    <a:gd name="T25" fmla="*/ 11 h 54"/>
                    <a:gd name="T26" fmla="*/ 28 w 32"/>
                    <a:gd name="T27" fmla="*/ 0 h 5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2" h="54">
                      <a:moveTo>
                        <a:pt x="28" y="0"/>
                      </a:moveTo>
                      <a:lnTo>
                        <a:pt x="21" y="0"/>
                      </a:lnTo>
                      <a:lnTo>
                        <a:pt x="21" y="4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15" y="21"/>
                      </a:lnTo>
                      <a:lnTo>
                        <a:pt x="6" y="30"/>
                      </a:lnTo>
                      <a:lnTo>
                        <a:pt x="8" y="37"/>
                      </a:lnTo>
                      <a:lnTo>
                        <a:pt x="0" y="48"/>
                      </a:lnTo>
                      <a:lnTo>
                        <a:pt x="8" y="54"/>
                      </a:lnTo>
                      <a:lnTo>
                        <a:pt x="28" y="26"/>
                      </a:lnTo>
                      <a:lnTo>
                        <a:pt x="28" y="19"/>
                      </a:lnTo>
                      <a:lnTo>
                        <a:pt x="32" y="11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Freeform 57"/>
                <p:cNvSpPr>
                  <a:spLocks/>
                </p:cNvSpPr>
                <p:nvPr/>
              </p:nvSpPr>
              <p:spPr bwMode="auto">
                <a:xfrm>
                  <a:off x="2736" y="1317"/>
                  <a:ext cx="44" cy="79"/>
                </a:xfrm>
                <a:custGeom>
                  <a:avLst/>
                  <a:gdLst>
                    <a:gd name="T0" fmla="*/ 29 w 44"/>
                    <a:gd name="T1" fmla="*/ 2 h 79"/>
                    <a:gd name="T2" fmla="*/ 25 w 44"/>
                    <a:gd name="T3" fmla="*/ 4 h 79"/>
                    <a:gd name="T4" fmla="*/ 17 w 44"/>
                    <a:gd name="T5" fmla="*/ 0 h 79"/>
                    <a:gd name="T6" fmla="*/ 4 w 44"/>
                    <a:gd name="T7" fmla="*/ 2 h 79"/>
                    <a:gd name="T8" fmla="*/ 4 w 44"/>
                    <a:gd name="T9" fmla="*/ 20 h 79"/>
                    <a:gd name="T10" fmla="*/ 11 w 44"/>
                    <a:gd name="T11" fmla="*/ 22 h 79"/>
                    <a:gd name="T12" fmla="*/ 11 w 44"/>
                    <a:gd name="T13" fmla="*/ 15 h 79"/>
                    <a:gd name="T14" fmla="*/ 23 w 44"/>
                    <a:gd name="T15" fmla="*/ 28 h 79"/>
                    <a:gd name="T16" fmla="*/ 19 w 44"/>
                    <a:gd name="T17" fmla="*/ 39 h 79"/>
                    <a:gd name="T18" fmla="*/ 10 w 44"/>
                    <a:gd name="T19" fmla="*/ 46 h 79"/>
                    <a:gd name="T20" fmla="*/ 6 w 44"/>
                    <a:gd name="T21" fmla="*/ 62 h 79"/>
                    <a:gd name="T22" fmla="*/ 0 w 44"/>
                    <a:gd name="T23" fmla="*/ 70 h 79"/>
                    <a:gd name="T24" fmla="*/ 8 w 44"/>
                    <a:gd name="T25" fmla="*/ 79 h 79"/>
                    <a:gd name="T26" fmla="*/ 31 w 44"/>
                    <a:gd name="T27" fmla="*/ 64 h 79"/>
                    <a:gd name="T28" fmla="*/ 23 w 44"/>
                    <a:gd name="T29" fmla="*/ 53 h 79"/>
                    <a:gd name="T30" fmla="*/ 29 w 44"/>
                    <a:gd name="T31" fmla="*/ 35 h 79"/>
                    <a:gd name="T32" fmla="*/ 42 w 44"/>
                    <a:gd name="T33" fmla="*/ 26 h 79"/>
                    <a:gd name="T34" fmla="*/ 44 w 44"/>
                    <a:gd name="T35" fmla="*/ 13 h 79"/>
                    <a:gd name="T36" fmla="*/ 29 w 44"/>
                    <a:gd name="T37" fmla="*/ 2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79">
                      <a:moveTo>
                        <a:pt x="29" y="2"/>
                      </a:moveTo>
                      <a:lnTo>
                        <a:pt x="25" y="4"/>
                      </a:lnTo>
                      <a:lnTo>
                        <a:pt x="17" y="0"/>
                      </a:lnTo>
                      <a:lnTo>
                        <a:pt x="4" y="2"/>
                      </a:lnTo>
                      <a:lnTo>
                        <a:pt x="4" y="20"/>
                      </a:lnTo>
                      <a:lnTo>
                        <a:pt x="11" y="22"/>
                      </a:lnTo>
                      <a:lnTo>
                        <a:pt x="11" y="15"/>
                      </a:lnTo>
                      <a:lnTo>
                        <a:pt x="23" y="28"/>
                      </a:lnTo>
                      <a:lnTo>
                        <a:pt x="19" y="39"/>
                      </a:lnTo>
                      <a:lnTo>
                        <a:pt x="10" y="46"/>
                      </a:lnTo>
                      <a:lnTo>
                        <a:pt x="6" y="62"/>
                      </a:lnTo>
                      <a:lnTo>
                        <a:pt x="0" y="70"/>
                      </a:lnTo>
                      <a:lnTo>
                        <a:pt x="8" y="79"/>
                      </a:lnTo>
                      <a:lnTo>
                        <a:pt x="31" y="64"/>
                      </a:lnTo>
                      <a:lnTo>
                        <a:pt x="23" y="53"/>
                      </a:lnTo>
                      <a:lnTo>
                        <a:pt x="29" y="35"/>
                      </a:lnTo>
                      <a:lnTo>
                        <a:pt x="42" y="26"/>
                      </a:lnTo>
                      <a:lnTo>
                        <a:pt x="44" y="13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Freeform 58"/>
                <p:cNvSpPr>
                  <a:spLocks/>
                </p:cNvSpPr>
                <p:nvPr/>
              </p:nvSpPr>
              <p:spPr bwMode="auto">
                <a:xfrm>
                  <a:off x="2762" y="1360"/>
                  <a:ext cx="27" cy="47"/>
                </a:xfrm>
                <a:custGeom>
                  <a:avLst/>
                  <a:gdLst>
                    <a:gd name="T0" fmla="*/ 17 w 27"/>
                    <a:gd name="T1" fmla="*/ 0 h 47"/>
                    <a:gd name="T2" fmla="*/ 27 w 27"/>
                    <a:gd name="T3" fmla="*/ 11 h 47"/>
                    <a:gd name="T4" fmla="*/ 21 w 27"/>
                    <a:gd name="T5" fmla="*/ 23 h 47"/>
                    <a:gd name="T6" fmla="*/ 19 w 27"/>
                    <a:gd name="T7" fmla="*/ 34 h 47"/>
                    <a:gd name="T8" fmla="*/ 6 w 27"/>
                    <a:gd name="T9" fmla="*/ 47 h 47"/>
                    <a:gd name="T10" fmla="*/ 0 w 27"/>
                    <a:gd name="T11" fmla="*/ 38 h 47"/>
                    <a:gd name="T12" fmla="*/ 6 w 27"/>
                    <a:gd name="T13" fmla="*/ 21 h 47"/>
                    <a:gd name="T14" fmla="*/ 17 w 27"/>
                    <a:gd name="T15" fmla="*/ 0 h 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" h="47">
                      <a:moveTo>
                        <a:pt x="17" y="0"/>
                      </a:moveTo>
                      <a:lnTo>
                        <a:pt x="27" y="11"/>
                      </a:lnTo>
                      <a:lnTo>
                        <a:pt x="21" y="23"/>
                      </a:lnTo>
                      <a:lnTo>
                        <a:pt x="19" y="34"/>
                      </a:lnTo>
                      <a:lnTo>
                        <a:pt x="6" y="47"/>
                      </a:lnTo>
                      <a:lnTo>
                        <a:pt x="0" y="38"/>
                      </a:lnTo>
                      <a:lnTo>
                        <a:pt x="6" y="2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Freeform 59"/>
                <p:cNvSpPr>
                  <a:spLocks/>
                </p:cNvSpPr>
                <p:nvPr/>
              </p:nvSpPr>
              <p:spPr bwMode="auto">
                <a:xfrm>
                  <a:off x="2810" y="1317"/>
                  <a:ext cx="28" cy="70"/>
                </a:xfrm>
                <a:custGeom>
                  <a:avLst/>
                  <a:gdLst>
                    <a:gd name="T0" fmla="*/ 13 w 28"/>
                    <a:gd name="T1" fmla="*/ 0 h 70"/>
                    <a:gd name="T2" fmla="*/ 26 w 28"/>
                    <a:gd name="T3" fmla="*/ 13 h 70"/>
                    <a:gd name="T4" fmla="*/ 24 w 28"/>
                    <a:gd name="T5" fmla="*/ 22 h 70"/>
                    <a:gd name="T6" fmla="*/ 19 w 28"/>
                    <a:gd name="T7" fmla="*/ 29 h 70"/>
                    <a:gd name="T8" fmla="*/ 26 w 28"/>
                    <a:gd name="T9" fmla="*/ 48 h 70"/>
                    <a:gd name="T10" fmla="*/ 28 w 28"/>
                    <a:gd name="T11" fmla="*/ 57 h 70"/>
                    <a:gd name="T12" fmla="*/ 21 w 28"/>
                    <a:gd name="T13" fmla="*/ 68 h 70"/>
                    <a:gd name="T14" fmla="*/ 9 w 28"/>
                    <a:gd name="T15" fmla="*/ 70 h 70"/>
                    <a:gd name="T16" fmla="*/ 0 w 28"/>
                    <a:gd name="T17" fmla="*/ 55 h 70"/>
                    <a:gd name="T18" fmla="*/ 6 w 28"/>
                    <a:gd name="T19" fmla="*/ 42 h 70"/>
                    <a:gd name="T20" fmla="*/ 13 w 28"/>
                    <a:gd name="T21" fmla="*/ 29 h 70"/>
                    <a:gd name="T22" fmla="*/ 13 w 28"/>
                    <a:gd name="T23" fmla="*/ 15 h 70"/>
                    <a:gd name="T24" fmla="*/ 13 w 28"/>
                    <a:gd name="T25" fmla="*/ 0 h 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" h="70">
                      <a:moveTo>
                        <a:pt x="13" y="0"/>
                      </a:moveTo>
                      <a:lnTo>
                        <a:pt x="26" y="13"/>
                      </a:lnTo>
                      <a:lnTo>
                        <a:pt x="24" y="22"/>
                      </a:lnTo>
                      <a:lnTo>
                        <a:pt x="19" y="29"/>
                      </a:lnTo>
                      <a:lnTo>
                        <a:pt x="26" y="48"/>
                      </a:lnTo>
                      <a:lnTo>
                        <a:pt x="28" y="57"/>
                      </a:lnTo>
                      <a:lnTo>
                        <a:pt x="21" y="68"/>
                      </a:lnTo>
                      <a:lnTo>
                        <a:pt x="9" y="70"/>
                      </a:lnTo>
                      <a:lnTo>
                        <a:pt x="0" y="55"/>
                      </a:lnTo>
                      <a:lnTo>
                        <a:pt x="6" y="42"/>
                      </a:lnTo>
                      <a:lnTo>
                        <a:pt x="13" y="29"/>
                      </a:lnTo>
                      <a:lnTo>
                        <a:pt x="13" y="1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Freeform 60"/>
                <p:cNvSpPr>
                  <a:spLocks/>
                </p:cNvSpPr>
                <p:nvPr/>
              </p:nvSpPr>
              <p:spPr bwMode="auto">
                <a:xfrm>
                  <a:off x="2866" y="1209"/>
                  <a:ext cx="153" cy="198"/>
                </a:xfrm>
                <a:custGeom>
                  <a:avLst/>
                  <a:gdLst>
                    <a:gd name="T0" fmla="*/ 45 w 153"/>
                    <a:gd name="T1" fmla="*/ 2 h 198"/>
                    <a:gd name="T2" fmla="*/ 29 w 153"/>
                    <a:gd name="T3" fmla="*/ 19 h 198"/>
                    <a:gd name="T4" fmla="*/ 21 w 153"/>
                    <a:gd name="T5" fmla="*/ 7 h 198"/>
                    <a:gd name="T6" fmla="*/ 20 w 153"/>
                    <a:gd name="T7" fmla="*/ 0 h 198"/>
                    <a:gd name="T8" fmla="*/ 6 w 153"/>
                    <a:gd name="T9" fmla="*/ 2 h 198"/>
                    <a:gd name="T10" fmla="*/ 0 w 153"/>
                    <a:gd name="T11" fmla="*/ 15 h 198"/>
                    <a:gd name="T12" fmla="*/ 11 w 153"/>
                    <a:gd name="T13" fmla="*/ 31 h 198"/>
                    <a:gd name="T14" fmla="*/ 14 w 153"/>
                    <a:gd name="T15" fmla="*/ 50 h 198"/>
                    <a:gd name="T16" fmla="*/ 29 w 153"/>
                    <a:gd name="T17" fmla="*/ 74 h 198"/>
                    <a:gd name="T18" fmla="*/ 42 w 153"/>
                    <a:gd name="T19" fmla="*/ 85 h 198"/>
                    <a:gd name="T20" fmla="*/ 40 w 153"/>
                    <a:gd name="T21" fmla="*/ 92 h 198"/>
                    <a:gd name="T22" fmla="*/ 42 w 153"/>
                    <a:gd name="T23" fmla="*/ 98 h 198"/>
                    <a:gd name="T24" fmla="*/ 42 w 153"/>
                    <a:gd name="T25" fmla="*/ 107 h 198"/>
                    <a:gd name="T26" fmla="*/ 60 w 153"/>
                    <a:gd name="T27" fmla="*/ 107 h 198"/>
                    <a:gd name="T28" fmla="*/ 75 w 153"/>
                    <a:gd name="T29" fmla="*/ 126 h 198"/>
                    <a:gd name="T30" fmla="*/ 73 w 153"/>
                    <a:gd name="T31" fmla="*/ 129 h 198"/>
                    <a:gd name="T32" fmla="*/ 68 w 153"/>
                    <a:gd name="T33" fmla="*/ 142 h 198"/>
                    <a:gd name="T34" fmla="*/ 58 w 153"/>
                    <a:gd name="T35" fmla="*/ 141 h 198"/>
                    <a:gd name="T36" fmla="*/ 45 w 153"/>
                    <a:gd name="T37" fmla="*/ 139 h 198"/>
                    <a:gd name="T38" fmla="*/ 36 w 153"/>
                    <a:gd name="T39" fmla="*/ 146 h 198"/>
                    <a:gd name="T40" fmla="*/ 40 w 153"/>
                    <a:gd name="T41" fmla="*/ 161 h 198"/>
                    <a:gd name="T42" fmla="*/ 49 w 153"/>
                    <a:gd name="T43" fmla="*/ 181 h 198"/>
                    <a:gd name="T44" fmla="*/ 73 w 153"/>
                    <a:gd name="T45" fmla="*/ 198 h 198"/>
                    <a:gd name="T46" fmla="*/ 94 w 153"/>
                    <a:gd name="T47" fmla="*/ 183 h 198"/>
                    <a:gd name="T48" fmla="*/ 92 w 153"/>
                    <a:gd name="T49" fmla="*/ 168 h 198"/>
                    <a:gd name="T50" fmla="*/ 90 w 153"/>
                    <a:gd name="T51" fmla="*/ 157 h 198"/>
                    <a:gd name="T52" fmla="*/ 92 w 153"/>
                    <a:gd name="T53" fmla="*/ 144 h 198"/>
                    <a:gd name="T54" fmla="*/ 101 w 153"/>
                    <a:gd name="T55" fmla="*/ 146 h 198"/>
                    <a:gd name="T56" fmla="*/ 109 w 153"/>
                    <a:gd name="T57" fmla="*/ 135 h 198"/>
                    <a:gd name="T58" fmla="*/ 120 w 153"/>
                    <a:gd name="T59" fmla="*/ 133 h 198"/>
                    <a:gd name="T60" fmla="*/ 131 w 153"/>
                    <a:gd name="T61" fmla="*/ 118 h 198"/>
                    <a:gd name="T62" fmla="*/ 116 w 153"/>
                    <a:gd name="T63" fmla="*/ 104 h 198"/>
                    <a:gd name="T64" fmla="*/ 105 w 153"/>
                    <a:gd name="T65" fmla="*/ 115 h 198"/>
                    <a:gd name="T66" fmla="*/ 101 w 153"/>
                    <a:gd name="T67" fmla="*/ 118 h 198"/>
                    <a:gd name="T68" fmla="*/ 90 w 153"/>
                    <a:gd name="T69" fmla="*/ 105 h 198"/>
                    <a:gd name="T70" fmla="*/ 97 w 153"/>
                    <a:gd name="T71" fmla="*/ 96 h 198"/>
                    <a:gd name="T72" fmla="*/ 105 w 153"/>
                    <a:gd name="T73" fmla="*/ 104 h 198"/>
                    <a:gd name="T74" fmla="*/ 114 w 153"/>
                    <a:gd name="T75" fmla="*/ 92 h 198"/>
                    <a:gd name="T76" fmla="*/ 127 w 153"/>
                    <a:gd name="T77" fmla="*/ 91 h 198"/>
                    <a:gd name="T78" fmla="*/ 133 w 153"/>
                    <a:gd name="T79" fmla="*/ 107 h 198"/>
                    <a:gd name="T80" fmla="*/ 144 w 153"/>
                    <a:gd name="T81" fmla="*/ 111 h 198"/>
                    <a:gd name="T82" fmla="*/ 153 w 153"/>
                    <a:gd name="T83" fmla="*/ 100 h 198"/>
                    <a:gd name="T84" fmla="*/ 131 w 153"/>
                    <a:gd name="T85" fmla="*/ 78 h 198"/>
                    <a:gd name="T86" fmla="*/ 134 w 153"/>
                    <a:gd name="T87" fmla="*/ 69 h 198"/>
                    <a:gd name="T88" fmla="*/ 127 w 153"/>
                    <a:gd name="T89" fmla="*/ 67 h 198"/>
                    <a:gd name="T90" fmla="*/ 134 w 153"/>
                    <a:gd name="T91" fmla="*/ 50 h 198"/>
                    <a:gd name="T92" fmla="*/ 123 w 153"/>
                    <a:gd name="T93" fmla="*/ 52 h 198"/>
                    <a:gd name="T94" fmla="*/ 99 w 153"/>
                    <a:gd name="T95" fmla="*/ 61 h 198"/>
                    <a:gd name="T96" fmla="*/ 99 w 153"/>
                    <a:gd name="T97" fmla="*/ 81 h 198"/>
                    <a:gd name="T98" fmla="*/ 90 w 153"/>
                    <a:gd name="T99" fmla="*/ 76 h 198"/>
                    <a:gd name="T100" fmla="*/ 81 w 153"/>
                    <a:gd name="T101" fmla="*/ 83 h 198"/>
                    <a:gd name="T102" fmla="*/ 62 w 153"/>
                    <a:gd name="T103" fmla="*/ 80 h 198"/>
                    <a:gd name="T104" fmla="*/ 58 w 153"/>
                    <a:gd name="T105" fmla="*/ 67 h 198"/>
                    <a:gd name="T106" fmla="*/ 53 w 153"/>
                    <a:gd name="T107" fmla="*/ 52 h 198"/>
                    <a:gd name="T108" fmla="*/ 66 w 153"/>
                    <a:gd name="T109" fmla="*/ 63 h 198"/>
                    <a:gd name="T110" fmla="*/ 81 w 153"/>
                    <a:gd name="T111" fmla="*/ 56 h 198"/>
                    <a:gd name="T112" fmla="*/ 83 w 153"/>
                    <a:gd name="T113" fmla="*/ 52 h 198"/>
                    <a:gd name="T114" fmla="*/ 81 w 153"/>
                    <a:gd name="T115" fmla="*/ 41 h 198"/>
                    <a:gd name="T116" fmla="*/ 64 w 153"/>
                    <a:gd name="T117" fmla="*/ 31 h 198"/>
                    <a:gd name="T118" fmla="*/ 55 w 153"/>
                    <a:gd name="T119" fmla="*/ 28 h 198"/>
                    <a:gd name="T120" fmla="*/ 58 w 153"/>
                    <a:gd name="T121" fmla="*/ 17 h 198"/>
                    <a:gd name="T122" fmla="*/ 58 w 153"/>
                    <a:gd name="T123" fmla="*/ 6 h 198"/>
                    <a:gd name="T124" fmla="*/ 45 w 153"/>
                    <a:gd name="T125" fmla="*/ 2 h 19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53" h="198">
                      <a:moveTo>
                        <a:pt x="45" y="2"/>
                      </a:moveTo>
                      <a:lnTo>
                        <a:pt x="29" y="19"/>
                      </a:lnTo>
                      <a:lnTo>
                        <a:pt x="21" y="7"/>
                      </a:lnTo>
                      <a:lnTo>
                        <a:pt x="20" y="0"/>
                      </a:lnTo>
                      <a:lnTo>
                        <a:pt x="6" y="2"/>
                      </a:lnTo>
                      <a:lnTo>
                        <a:pt x="0" y="15"/>
                      </a:lnTo>
                      <a:lnTo>
                        <a:pt x="11" y="31"/>
                      </a:lnTo>
                      <a:lnTo>
                        <a:pt x="14" y="50"/>
                      </a:lnTo>
                      <a:lnTo>
                        <a:pt x="29" y="74"/>
                      </a:lnTo>
                      <a:lnTo>
                        <a:pt x="42" y="85"/>
                      </a:lnTo>
                      <a:lnTo>
                        <a:pt x="40" y="92"/>
                      </a:lnTo>
                      <a:lnTo>
                        <a:pt x="42" y="98"/>
                      </a:lnTo>
                      <a:lnTo>
                        <a:pt x="42" y="107"/>
                      </a:lnTo>
                      <a:lnTo>
                        <a:pt x="60" y="107"/>
                      </a:lnTo>
                      <a:lnTo>
                        <a:pt x="75" y="126"/>
                      </a:lnTo>
                      <a:lnTo>
                        <a:pt x="73" y="129"/>
                      </a:lnTo>
                      <a:lnTo>
                        <a:pt x="68" y="142"/>
                      </a:lnTo>
                      <a:lnTo>
                        <a:pt x="58" y="141"/>
                      </a:lnTo>
                      <a:lnTo>
                        <a:pt x="45" y="139"/>
                      </a:lnTo>
                      <a:lnTo>
                        <a:pt x="36" y="146"/>
                      </a:lnTo>
                      <a:lnTo>
                        <a:pt x="40" y="161"/>
                      </a:lnTo>
                      <a:lnTo>
                        <a:pt x="49" y="181"/>
                      </a:lnTo>
                      <a:lnTo>
                        <a:pt x="73" y="198"/>
                      </a:lnTo>
                      <a:lnTo>
                        <a:pt x="94" y="183"/>
                      </a:lnTo>
                      <a:lnTo>
                        <a:pt x="92" y="168"/>
                      </a:lnTo>
                      <a:lnTo>
                        <a:pt x="90" y="157"/>
                      </a:lnTo>
                      <a:lnTo>
                        <a:pt x="92" y="144"/>
                      </a:lnTo>
                      <a:lnTo>
                        <a:pt x="101" y="146"/>
                      </a:lnTo>
                      <a:lnTo>
                        <a:pt x="109" y="135"/>
                      </a:lnTo>
                      <a:lnTo>
                        <a:pt x="120" y="133"/>
                      </a:lnTo>
                      <a:lnTo>
                        <a:pt x="131" y="118"/>
                      </a:lnTo>
                      <a:lnTo>
                        <a:pt x="116" y="104"/>
                      </a:lnTo>
                      <a:lnTo>
                        <a:pt x="105" y="115"/>
                      </a:lnTo>
                      <a:lnTo>
                        <a:pt x="101" y="118"/>
                      </a:lnTo>
                      <a:lnTo>
                        <a:pt x="90" y="105"/>
                      </a:lnTo>
                      <a:lnTo>
                        <a:pt x="97" y="96"/>
                      </a:lnTo>
                      <a:lnTo>
                        <a:pt x="105" y="104"/>
                      </a:lnTo>
                      <a:lnTo>
                        <a:pt x="114" y="92"/>
                      </a:lnTo>
                      <a:lnTo>
                        <a:pt x="127" y="91"/>
                      </a:lnTo>
                      <a:lnTo>
                        <a:pt x="133" y="107"/>
                      </a:lnTo>
                      <a:lnTo>
                        <a:pt x="144" y="111"/>
                      </a:lnTo>
                      <a:lnTo>
                        <a:pt x="153" y="100"/>
                      </a:lnTo>
                      <a:lnTo>
                        <a:pt x="131" y="78"/>
                      </a:lnTo>
                      <a:lnTo>
                        <a:pt x="134" y="69"/>
                      </a:lnTo>
                      <a:lnTo>
                        <a:pt x="127" y="67"/>
                      </a:lnTo>
                      <a:lnTo>
                        <a:pt x="134" y="50"/>
                      </a:lnTo>
                      <a:lnTo>
                        <a:pt x="123" y="52"/>
                      </a:lnTo>
                      <a:lnTo>
                        <a:pt x="99" y="61"/>
                      </a:lnTo>
                      <a:lnTo>
                        <a:pt x="99" y="81"/>
                      </a:lnTo>
                      <a:lnTo>
                        <a:pt x="90" y="76"/>
                      </a:lnTo>
                      <a:lnTo>
                        <a:pt x="81" y="83"/>
                      </a:lnTo>
                      <a:lnTo>
                        <a:pt x="62" y="80"/>
                      </a:lnTo>
                      <a:lnTo>
                        <a:pt x="58" y="67"/>
                      </a:lnTo>
                      <a:lnTo>
                        <a:pt x="53" y="52"/>
                      </a:lnTo>
                      <a:lnTo>
                        <a:pt x="66" y="63"/>
                      </a:lnTo>
                      <a:lnTo>
                        <a:pt x="81" y="56"/>
                      </a:lnTo>
                      <a:lnTo>
                        <a:pt x="83" y="52"/>
                      </a:lnTo>
                      <a:lnTo>
                        <a:pt x="81" y="41"/>
                      </a:lnTo>
                      <a:lnTo>
                        <a:pt x="64" y="31"/>
                      </a:lnTo>
                      <a:lnTo>
                        <a:pt x="55" y="28"/>
                      </a:lnTo>
                      <a:lnTo>
                        <a:pt x="58" y="17"/>
                      </a:lnTo>
                      <a:lnTo>
                        <a:pt x="58" y="6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Freeform 61"/>
                <p:cNvSpPr>
                  <a:spLocks/>
                </p:cNvSpPr>
                <p:nvPr/>
              </p:nvSpPr>
              <p:spPr bwMode="auto">
                <a:xfrm>
                  <a:off x="2845" y="1313"/>
                  <a:ext cx="50" cy="50"/>
                </a:xfrm>
                <a:custGeom>
                  <a:avLst/>
                  <a:gdLst>
                    <a:gd name="T0" fmla="*/ 45 w 50"/>
                    <a:gd name="T1" fmla="*/ 0 h 50"/>
                    <a:gd name="T2" fmla="*/ 50 w 50"/>
                    <a:gd name="T3" fmla="*/ 6 h 50"/>
                    <a:gd name="T4" fmla="*/ 50 w 50"/>
                    <a:gd name="T5" fmla="*/ 17 h 50"/>
                    <a:gd name="T6" fmla="*/ 48 w 50"/>
                    <a:gd name="T7" fmla="*/ 26 h 50"/>
                    <a:gd name="T8" fmla="*/ 24 w 50"/>
                    <a:gd name="T9" fmla="*/ 43 h 50"/>
                    <a:gd name="T10" fmla="*/ 11 w 50"/>
                    <a:gd name="T11" fmla="*/ 50 h 50"/>
                    <a:gd name="T12" fmla="*/ 0 w 50"/>
                    <a:gd name="T13" fmla="*/ 39 h 50"/>
                    <a:gd name="T14" fmla="*/ 9 w 50"/>
                    <a:gd name="T15" fmla="*/ 24 h 50"/>
                    <a:gd name="T16" fmla="*/ 20 w 50"/>
                    <a:gd name="T17" fmla="*/ 17 h 50"/>
                    <a:gd name="T18" fmla="*/ 45 w 50"/>
                    <a:gd name="T19" fmla="*/ 0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" h="50">
                      <a:moveTo>
                        <a:pt x="45" y="0"/>
                      </a:moveTo>
                      <a:lnTo>
                        <a:pt x="50" y="6"/>
                      </a:lnTo>
                      <a:lnTo>
                        <a:pt x="50" y="17"/>
                      </a:lnTo>
                      <a:lnTo>
                        <a:pt x="48" y="26"/>
                      </a:lnTo>
                      <a:lnTo>
                        <a:pt x="24" y="43"/>
                      </a:lnTo>
                      <a:lnTo>
                        <a:pt x="11" y="50"/>
                      </a:lnTo>
                      <a:lnTo>
                        <a:pt x="0" y="39"/>
                      </a:lnTo>
                      <a:lnTo>
                        <a:pt x="9" y="24"/>
                      </a:lnTo>
                      <a:lnTo>
                        <a:pt x="20" y="1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9" name="Freeform 62"/>
            <p:cNvSpPr>
              <a:spLocks/>
            </p:cNvSpPr>
            <p:nvPr/>
          </p:nvSpPr>
          <p:spPr bwMode="auto">
            <a:xfrm>
              <a:off x="2310" y="2692"/>
              <a:ext cx="431" cy="214"/>
            </a:xfrm>
            <a:custGeom>
              <a:avLst/>
              <a:gdLst>
                <a:gd name="T0" fmla="*/ 2835 w 403"/>
                <a:gd name="T1" fmla="*/ 65 h 219"/>
                <a:gd name="T2" fmla="*/ 2760 w 403"/>
                <a:gd name="T3" fmla="*/ 62 h 219"/>
                <a:gd name="T4" fmla="*/ 2397 w 403"/>
                <a:gd name="T5" fmla="*/ 61 h 219"/>
                <a:gd name="T6" fmla="*/ 1068 w 403"/>
                <a:gd name="T7" fmla="*/ 50 h 219"/>
                <a:gd name="T8" fmla="*/ 936 w 403"/>
                <a:gd name="T9" fmla="*/ 42 h 219"/>
                <a:gd name="T10" fmla="*/ 341 w 403"/>
                <a:gd name="T11" fmla="*/ 41 h 219"/>
                <a:gd name="T12" fmla="*/ 365 w 403"/>
                <a:gd name="T13" fmla="*/ 33 h 219"/>
                <a:gd name="T14" fmla="*/ 6 w 403"/>
                <a:gd name="T15" fmla="*/ 23 h 219"/>
                <a:gd name="T16" fmla="*/ 0 w 403"/>
                <a:gd name="T17" fmla="*/ 21 h 219"/>
                <a:gd name="T18" fmla="*/ 4 w 403"/>
                <a:gd name="T19" fmla="*/ 21 h 219"/>
                <a:gd name="T20" fmla="*/ 545 w 403"/>
                <a:gd name="T21" fmla="*/ 21 h 219"/>
                <a:gd name="T22" fmla="*/ 1306 w 403"/>
                <a:gd name="T23" fmla="*/ 21 h 219"/>
                <a:gd name="T24" fmla="*/ 3611 w 403"/>
                <a:gd name="T25" fmla="*/ 11 h 219"/>
                <a:gd name="T26" fmla="*/ 4104 w 403"/>
                <a:gd name="T27" fmla="*/ 0 h 219"/>
                <a:gd name="T28" fmla="*/ 4417 w 403"/>
                <a:gd name="T29" fmla="*/ 13 h 219"/>
                <a:gd name="T30" fmla="*/ 4960 w 403"/>
                <a:gd name="T31" fmla="*/ 6 h 219"/>
                <a:gd name="T32" fmla="*/ 5369 w 403"/>
                <a:gd name="T33" fmla="*/ 7 h 219"/>
                <a:gd name="T34" fmla="*/ 5685 w 403"/>
                <a:gd name="T35" fmla="*/ 14 h 219"/>
                <a:gd name="T36" fmla="*/ 5685 w 403"/>
                <a:gd name="T37" fmla="*/ 21 h 219"/>
                <a:gd name="T38" fmla="*/ 6510 w 403"/>
                <a:gd name="T39" fmla="*/ 21 h 219"/>
                <a:gd name="T40" fmla="*/ 6568 w 403"/>
                <a:gd name="T41" fmla="*/ 21 h 219"/>
                <a:gd name="T42" fmla="*/ 6918 w 403"/>
                <a:gd name="T43" fmla="*/ 22 h 219"/>
                <a:gd name="T44" fmla="*/ 7154 w 403"/>
                <a:gd name="T45" fmla="*/ 25 h 219"/>
                <a:gd name="T46" fmla="*/ 7265 w 403"/>
                <a:gd name="T47" fmla="*/ 22 h 219"/>
                <a:gd name="T48" fmla="*/ 7887 w 403"/>
                <a:gd name="T49" fmla="*/ 21 h 219"/>
                <a:gd name="T50" fmla="*/ 8183 w 403"/>
                <a:gd name="T51" fmla="*/ 21 h 219"/>
                <a:gd name="T52" fmla="*/ 8884 w 403"/>
                <a:gd name="T53" fmla="*/ 32 h 219"/>
                <a:gd name="T54" fmla="*/ 9081 w 403"/>
                <a:gd name="T55" fmla="*/ 32 h 219"/>
                <a:gd name="T56" fmla="*/ 9827 w 403"/>
                <a:gd name="T57" fmla="*/ 39 h 219"/>
                <a:gd name="T58" fmla="*/ 10947 w 403"/>
                <a:gd name="T59" fmla="*/ 38 h 219"/>
                <a:gd name="T60" fmla="*/ 11595 w 403"/>
                <a:gd name="T61" fmla="*/ 42 h 219"/>
                <a:gd name="T62" fmla="*/ 10353 w 403"/>
                <a:gd name="T63" fmla="*/ 50 h 219"/>
                <a:gd name="T64" fmla="*/ 10236 w 403"/>
                <a:gd name="T65" fmla="*/ 58 h 219"/>
                <a:gd name="T66" fmla="*/ 9501 w 403"/>
                <a:gd name="T67" fmla="*/ 64 h 219"/>
                <a:gd name="T68" fmla="*/ 8645 w 403"/>
                <a:gd name="T69" fmla="*/ 63 h 219"/>
                <a:gd name="T70" fmla="*/ 8204 w 403"/>
                <a:gd name="T71" fmla="*/ 65 h 219"/>
                <a:gd name="T72" fmla="*/ 7651 w 403"/>
                <a:gd name="T73" fmla="*/ 68 h 219"/>
                <a:gd name="T74" fmla="*/ 6918 w 403"/>
                <a:gd name="T75" fmla="*/ 63 h 219"/>
                <a:gd name="T76" fmla="*/ 6469 w 403"/>
                <a:gd name="T77" fmla="*/ 65 h 219"/>
                <a:gd name="T78" fmla="*/ 6049 w 403"/>
                <a:gd name="T79" fmla="*/ 66 h 219"/>
                <a:gd name="T80" fmla="*/ 5685 w 403"/>
                <a:gd name="T81" fmla="*/ 62 h 219"/>
                <a:gd name="T82" fmla="*/ 4653 w 403"/>
                <a:gd name="T83" fmla="*/ 62 h 219"/>
                <a:gd name="T84" fmla="*/ 4346 w 403"/>
                <a:gd name="T85" fmla="*/ 63 h 219"/>
                <a:gd name="T86" fmla="*/ 4104 w 403"/>
                <a:gd name="T87" fmla="*/ 66 h 219"/>
                <a:gd name="T88" fmla="*/ 3682 w 403"/>
                <a:gd name="T89" fmla="*/ 66 h 219"/>
                <a:gd name="T90" fmla="*/ 3219 w 403"/>
                <a:gd name="T91" fmla="*/ 67 h 219"/>
                <a:gd name="T92" fmla="*/ 2835 w 403"/>
                <a:gd name="T93" fmla="*/ 65 h 2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03" h="219">
                  <a:moveTo>
                    <a:pt x="99" y="210"/>
                  </a:moveTo>
                  <a:lnTo>
                    <a:pt x="96" y="198"/>
                  </a:lnTo>
                  <a:lnTo>
                    <a:pt x="83" y="191"/>
                  </a:lnTo>
                  <a:lnTo>
                    <a:pt x="36" y="148"/>
                  </a:lnTo>
                  <a:lnTo>
                    <a:pt x="33" y="126"/>
                  </a:lnTo>
                  <a:lnTo>
                    <a:pt x="12" y="123"/>
                  </a:lnTo>
                  <a:lnTo>
                    <a:pt x="13" y="102"/>
                  </a:lnTo>
                  <a:lnTo>
                    <a:pt x="6" y="82"/>
                  </a:lnTo>
                  <a:lnTo>
                    <a:pt x="0" y="71"/>
                  </a:lnTo>
                  <a:lnTo>
                    <a:pt x="4" y="59"/>
                  </a:lnTo>
                  <a:lnTo>
                    <a:pt x="19" y="59"/>
                  </a:lnTo>
                  <a:lnTo>
                    <a:pt x="45" y="53"/>
                  </a:lnTo>
                  <a:lnTo>
                    <a:pt x="126" y="11"/>
                  </a:lnTo>
                  <a:lnTo>
                    <a:pt x="143" y="0"/>
                  </a:lnTo>
                  <a:lnTo>
                    <a:pt x="154" y="13"/>
                  </a:lnTo>
                  <a:lnTo>
                    <a:pt x="171" y="6"/>
                  </a:lnTo>
                  <a:lnTo>
                    <a:pt x="187" y="7"/>
                  </a:lnTo>
                  <a:lnTo>
                    <a:pt x="197" y="14"/>
                  </a:lnTo>
                  <a:lnTo>
                    <a:pt x="197" y="33"/>
                  </a:lnTo>
                  <a:lnTo>
                    <a:pt x="227" y="52"/>
                  </a:lnTo>
                  <a:lnTo>
                    <a:pt x="229" y="65"/>
                  </a:lnTo>
                  <a:lnTo>
                    <a:pt x="240" y="80"/>
                  </a:lnTo>
                  <a:lnTo>
                    <a:pt x="248" y="86"/>
                  </a:lnTo>
                  <a:lnTo>
                    <a:pt x="253" y="80"/>
                  </a:lnTo>
                  <a:lnTo>
                    <a:pt x="274" y="69"/>
                  </a:lnTo>
                  <a:lnTo>
                    <a:pt x="283" y="71"/>
                  </a:lnTo>
                  <a:lnTo>
                    <a:pt x="309" y="100"/>
                  </a:lnTo>
                  <a:lnTo>
                    <a:pt x="315" y="99"/>
                  </a:lnTo>
                  <a:lnTo>
                    <a:pt x="342" y="115"/>
                  </a:lnTo>
                  <a:lnTo>
                    <a:pt x="382" y="113"/>
                  </a:lnTo>
                  <a:lnTo>
                    <a:pt x="403" y="126"/>
                  </a:lnTo>
                  <a:lnTo>
                    <a:pt x="359" y="150"/>
                  </a:lnTo>
                  <a:lnTo>
                    <a:pt x="357" y="180"/>
                  </a:lnTo>
                  <a:lnTo>
                    <a:pt x="330" y="205"/>
                  </a:lnTo>
                  <a:lnTo>
                    <a:pt x="301" y="204"/>
                  </a:lnTo>
                  <a:lnTo>
                    <a:pt x="285" y="211"/>
                  </a:lnTo>
                  <a:lnTo>
                    <a:pt x="265" y="219"/>
                  </a:lnTo>
                  <a:lnTo>
                    <a:pt x="240" y="203"/>
                  </a:lnTo>
                  <a:lnTo>
                    <a:pt x="224" y="211"/>
                  </a:lnTo>
                  <a:lnTo>
                    <a:pt x="209" y="214"/>
                  </a:lnTo>
                  <a:lnTo>
                    <a:pt x="197" y="195"/>
                  </a:lnTo>
                  <a:lnTo>
                    <a:pt x="162" y="196"/>
                  </a:lnTo>
                  <a:lnTo>
                    <a:pt x="151" y="204"/>
                  </a:lnTo>
                  <a:lnTo>
                    <a:pt x="143" y="212"/>
                  </a:lnTo>
                  <a:lnTo>
                    <a:pt x="128" y="212"/>
                  </a:lnTo>
                  <a:lnTo>
                    <a:pt x="112" y="215"/>
                  </a:lnTo>
                  <a:lnTo>
                    <a:pt x="99" y="210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63"/>
            <p:cNvSpPr>
              <a:spLocks/>
            </p:cNvSpPr>
            <p:nvPr/>
          </p:nvSpPr>
          <p:spPr bwMode="auto">
            <a:xfrm>
              <a:off x="2353" y="3091"/>
              <a:ext cx="389" cy="349"/>
            </a:xfrm>
            <a:custGeom>
              <a:avLst/>
              <a:gdLst>
                <a:gd name="T0" fmla="*/ 7 w 364"/>
                <a:gd name="T1" fmla="*/ 39 h 356"/>
                <a:gd name="T2" fmla="*/ 625 w 364"/>
                <a:gd name="T3" fmla="*/ 52 h 356"/>
                <a:gd name="T4" fmla="*/ 1136 w 364"/>
                <a:gd name="T5" fmla="*/ 51 h 356"/>
                <a:gd name="T6" fmla="*/ 1560 w 364"/>
                <a:gd name="T7" fmla="*/ 37 h 356"/>
                <a:gd name="T8" fmla="*/ 2273 w 364"/>
                <a:gd name="T9" fmla="*/ 43 h 356"/>
                <a:gd name="T10" fmla="*/ 2483 w 364"/>
                <a:gd name="T11" fmla="*/ 54 h 356"/>
                <a:gd name="T12" fmla="*/ 2836 w 364"/>
                <a:gd name="T13" fmla="*/ 64 h 356"/>
                <a:gd name="T14" fmla="*/ 3170 w 364"/>
                <a:gd name="T15" fmla="*/ 71 h 356"/>
                <a:gd name="T16" fmla="*/ 2915 w 364"/>
                <a:gd name="T17" fmla="*/ 73 h 356"/>
                <a:gd name="T18" fmla="*/ 4466 w 364"/>
                <a:gd name="T19" fmla="*/ 98 h 356"/>
                <a:gd name="T20" fmla="*/ 5235 w 364"/>
                <a:gd name="T21" fmla="*/ 99 h 356"/>
                <a:gd name="T22" fmla="*/ 6376 w 364"/>
                <a:gd name="T23" fmla="*/ 109 h 356"/>
                <a:gd name="T24" fmla="*/ 6653 w 364"/>
                <a:gd name="T25" fmla="*/ 117 h 356"/>
                <a:gd name="T26" fmla="*/ 6938 w 364"/>
                <a:gd name="T27" fmla="*/ 117 h 356"/>
                <a:gd name="T28" fmla="*/ 7602 w 364"/>
                <a:gd name="T29" fmla="*/ 121 h 356"/>
                <a:gd name="T30" fmla="*/ 8046 w 364"/>
                <a:gd name="T31" fmla="*/ 121 h 356"/>
                <a:gd name="T32" fmla="*/ 8036 w 364"/>
                <a:gd name="T33" fmla="*/ 113 h 356"/>
                <a:gd name="T34" fmla="*/ 7529 w 364"/>
                <a:gd name="T35" fmla="*/ 104 h 356"/>
                <a:gd name="T36" fmla="*/ 6376 w 364"/>
                <a:gd name="T37" fmla="*/ 87 h 356"/>
                <a:gd name="T38" fmla="*/ 5966 w 364"/>
                <a:gd name="T39" fmla="*/ 85 h 356"/>
                <a:gd name="T40" fmla="*/ 5535 w 364"/>
                <a:gd name="T41" fmla="*/ 80 h 356"/>
                <a:gd name="T42" fmla="*/ 5235 w 364"/>
                <a:gd name="T43" fmla="*/ 73 h 356"/>
                <a:gd name="T44" fmla="*/ 4658 w 364"/>
                <a:gd name="T45" fmla="*/ 64 h 356"/>
                <a:gd name="T46" fmla="*/ 3769 w 364"/>
                <a:gd name="T47" fmla="*/ 51 h 356"/>
                <a:gd name="T48" fmla="*/ 4289 w 364"/>
                <a:gd name="T49" fmla="*/ 47 h 356"/>
                <a:gd name="T50" fmla="*/ 6162 w 364"/>
                <a:gd name="T51" fmla="*/ 39 h 356"/>
                <a:gd name="T52" fmla="*/ 7069 w 364"/>
                <a:gd name="T53" fmla="*/ 49 h 356"/>
                <a:gd name="T54" fmla="*/ 7415 w 364"/>
                <a:gd name="T55" fmla="*/ 49 h 356"/>
                <a:gd name="T56" fmla="*/ 8185 w 364"/>
                <a:gd name="T57" fmla="*/ 50 h 356"/>
                <a:gd name="T58" fmla="*/ 9222 w 364"/>
                <a:gd name="T59" fmla="*/ 49 h 356"/>
                <a:gd name="T60" fmla="*/ 9911 w 364"/>
                <a:gd name="T61" fmla="*/ 54 h 356"/>
                <a:gd name="T62" fmla="*/ 10126 w 364"/>
                <a:gd name="T63" fmla="*/ 43 h 356"/>
                <a:gd name="T64" fmla="*/ 9556 w 364"/>
                <a:gd name="T65" fmla="*/ 33 h 356"/>
                <a:gd name="T66" fmla="*/ 9522 w 364"/>
                <a:gd name="T67" fmla="*/ 25 h 356"/>
                <a:gd name="T68" fmla="*/ 9139 w 364"/>
                <a:gd name="T69" fmla="*/ 25 h 356"/>
                <a:gd name="T70" fmla="*/ 8678 w 364"/>
                <a:gd name="T71" fmla="*/ 25 h 356"/>
                <a:gd name="T72" fmla="*/ 8124 w 364"/>
                <a:gd name="T73" fmla="*/ 25 h 356"/>
                <a:gd name="T74" fmla="*/ 7333 w 364"/>
                <a:gd name="T75" fmla="*/ 25 h 356"/>
                <a:gd name="T76" fmla="*/ 6706 w 364"/>
                <a:gd name="T77" fmla="*/ 25 h 356"/>
                <a:gd name="T78" fmla="*/ 5535 w 364"/>
                <a:gd name="T79" fmla="*/ 0 h 356"/>
                <a:gd name="T80" fmla="*/ 4342 w 364"/>
                <a:gd name="T81" fmla="*/ 24 h 356"/>
                <a:gd name="T82" fmla="*/ 4014 w 364"/>
                <a:gd name="T83" fmla="*/ 25 h 356"/>
                <a:gd name="T84" fmla="*/ 2208 w 364"/>
                <a:gd name="T85" fmla="*/ 28 h 356"/>
                <a:gd name="T86" fmla="*/ 1136 w 364"/>
                <a:gd name="T87" fmla="*/ 28 h 356"/>
                <a:gd name="T88" fmla="*/ 0 w 364"/>
                <a:gd name="T89" fmla="*/ 28 h 3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4" h="356">
                  <a:moveTo>
                    <a:pt x="0" y="80"/>
                  </a:moveTo>
                  <a:lnTo>
                    <a:pt x="7" y="102"/>
                  </a:lnTo>
                  <a:lnTo>
                    <a:pt x="15" y="119"/>
                  </a:lnTo>
                  <a:lnTo>
                    <a:pt x="22" y="130"/>
                  </a:lnTo>
                  <a:lnTo>
                    <a:pt x="31" y="132"/>
                  </a:lnTo>
                  <a:lnTo>
                    <a:pt x="41" y="126"/>
                  </a:lnTo>
                  <a:lnTo>
                    <a:pt x="46" y="115"/>
                  </a:lnTo>
                  <a:lnTo>
                    <a:pt x="56" y="98"/>
                  </a:lnTo>
                  <a:lnTo>
                    <a:pt x="69" y="108"/>
                  </a:lnTo>
                  <a:lnTo>
                    <a:pt x="82" y="111"/>
                  </a:lnTo>
                  <a:lnTo>
                    <a:pt x="91" y="117"/>
                  </a:lnTo>
                  <a:lnTo>
                    <a:pt x="89" y="135"/>
                  </a:lnTo>
                  <a:lnTo>
                    <a:pt x="89" y="147"/>
                  </a:lnTo>
                  <a:lnTo>
                    <a:pt x="102" y="167"/>
                  </a:lnTo>
                  <a:lnTo>
                    <a:pt x="117" y="184"/>
                  </a:lnTo>
                  <a:lnTo>
                    <a:pt x="115" y="189"/>
                  </a:lnTo>
                  <a:lnTo>
                    <a:pt x="98" y="189"/>
                  </a:lnTo>
                  <a:lnTo>
                    <a:pt x="106" y="199"/>
                  </a:lnTo>
                  <a:lnTo>
                    <a:pt x="156" y="256"/>
                  </a:lnTo>
                  <a:lnTo>
                    <a:pt x="161" y="260"/>
                  </a:lnTo>
                  <a:lnTo>
                    <a:pt x="176" y="260"/>
                  </a:lnTo>
                  <a:lnTo>
                    <a:pt x="188" y="263"/>
                  </a:lnTo>
                  <a:lnTo>
                    <a:pt x="210" y="273"/>
                  </a:lnTo>
                  <a:lnTo>
                    <a:pt x="229" y="291"/>
                  </a:lnTo>
                  <a:lnTo>
                    <a:pt x="233" y="299"/>
                  </a:lnTo>
                  <a:lnTo>
                    <a:pt x="240" y="313"/>
                  </a:lnTo>
                  <a:lnTo>
                    <a:pt x="246" y="312"/>
                  </a:lnTo>
                  <a:lnTo>
                    <a:pt x="251" y="312"/>
                  </a:lnTo>
                  <a:lnTo>
                    <a:pt x="266" y="318"/>
                  </a:lnTo>
                  <a:lnTo>
                    <a:pt x="275" y="325"/>
                  </a:lnTo>
                  <a:lnTo>
                    <a:pt x="303" y="356"/>
                  </a:lnTo>
                  <a:lnTo>
                    <a:pt x="291" y="324"/>
                  </a:lnTo>
                  <a:lnTo>
                    <a:pt x="284" y="312"/>
                  </a:lnTo>
                  <a:lnTo>
                    <a:pt x="290" y="301"/>
                  </a:lnTo>
                  <a:lnTo>
                    <a:pt x="286" y="291"/>
                  </a:lnTo>
                  <a:lnTo>
                    <a:pt x="272" y="275"/>
                  </a:lnTo>
                  <a:lnTo>
                    <a:pt x="246" y="245"/>
                  </a:lnTo>
                  <a:lnTo>
                    <a:pt x="229" y="232"/>
                  </a:lnTo>
                  <a:lnTo>
                    <a:pt x="223" y="226"/>
                  </a:lnTo>
                  <a:lnTo>
                    <a:pt x="214" y="228"/>
                  </a:lnTo>
                  <a:lnTo>
                    <a:pt x="201" y="217"/>
                  </a:lnTo>
                  <a:lnTo>
                    <a:pt x="199" y="217"/>
                  </a:lnTo>
                  <a:lnTo>
                    <a:pt x="192" y="210"/>
                  </a:lnTo>
                  <a:lnTo>
                    <a:pt x="188" y="197"/>
                  </a:lnTo>
                  <a:lnTo>
                    <a:pt x="184" y="184"/>
                  </a:lnTo>
                  <a:lnTo>
                    <a:pt x="169" y="165"/>
                  </a:lnTo>
                  <a:lnTo>
                    <a:pt x="139" y="134"/>
                  </a:lnTo>
                  <a:lnTo>
                    <a:pt x="137" y="126"/>
                  </a:lnTo>
                  <a:lnTo>
                    <a:pt x="139" y="122"/>
                  </a:lnTo>
                  <a:lnTo>
                    <a:pt x="154" y="119"/>
                  </a:lnTo>
                  <a:lnTo>
                    <a:pt x="196" y="132"/>
                  </a:lnTo>
                  <a:lnTo>
                    <a:pt x="223" y="102"/>
                  </a:lnTo>
                  <a:lnTo>
                    <a:pt x="246" y="121"/>
                  </a:lnTo>
                  <a:lnTo>
                    <a:pt x="255" y="122"/>
                  </a:lnTo>
                  <a:lnTo>
                    <a:pt x="260" y="130"/>
                  </a:lnTo>
                  <a:lnTo>
                    <a:pt x="268" y="122"/>
                  </a:lnTo>
                  <a:lnTo>
                    <a:pt x="283" y="122"/>
                  </a:lnTo>
                  <a:lnTo>
                    <a:pt x="296" y="124"/>
                  </a:lnTo>
                  <a:lnTo>
                    <a:pt x="314" y="115"/>
                  </a:lnTo>
                  <a:lnTo>
                    <a:pt x="333" y="122"/>
                  </a:lnTo>
                  <a:lnTo>
                    <a:pt x="344" y="132"/>
                  </a:lnTo>
                  <a:lnTo>
                    <a:pt x="357" y="135"/>
                  </a:lnTo>
                  <a:lnTo>
                    <a:pt x="358" y="126"/>
                  </a:lnTo>
                  <a:lnTo>
                    <a:pt x="364" y="111"/>
                  </a:lnTo>
                  <a:lnTo>
                    <a:pt x="357" y="104"/>
                  </a:lnTo>
                  <a:lnTo>
                    <a:pt x="345" y="91"/>
                  </a:lnTo>
                  <a:lnTo>
                    <a:pt x="344" y="78"/>
                  </a:lnTo>
                  <a:lnTo>
                    <a:pt x="344" y="69"/>
                  </a:lnTo>
                  <a:lnTo>
                    <a:pt x="345" y="58"/>
                  </a:lnTo>
                  <a:lnTo>
                    <a:pt x="329" y="54"/>
                  </a:lnTo>
                  <a:lnTo>
                    <a:pt x="321" y="52"/>
                  </a:lnTo>
                  <a:lnTo>
                    <a:pt x="313" y="58"/>
                  </a:lnTo>
                  <a:lnTo>
                    <a:pt x="303" y="65"/>
                  </a:lnTo>
                  <a:lnTo>
                    <a:pt x="294" y="65"/>
                  </a:lnTo>
                  <a:lnTo>
                    <a:pt x="279" y="50"/>
                  </a:lnTo>
                  <a:lnTo>
                    <a:pt x="266" y="43"/>
                  </a:lnTo>
                  <a:lnTo>
                    <a:pt x="253" y="45"/>
                  </a:lnTo>
                  <a:lnTo>
                    <a:pt x="242" y="33"/>
                  </a:lnTo>
                  <a:lnTo>
                    <a:pt x="212" y="2"/>
                  </a:lnTo>
                  <a:lnTo>
                    <a:pt x="199" y="0"/>
                  </a:lnTo>
                  <a:lnTo>
                    <a:pt x="178" y="26"/>
                  </a:lnTo>
                  <a:lnTo>
                    <a:pt x="157" y="24"/>
                  </a:lnTo>
                  <a:lnTo>
                    <a:pt x="148" y="33"/>
                  </a:lnTo>
                  <a:lnTo>
                    <a:pt x="145" y="45"/>
                  </a:lnTo>
                  <a:lnTo>
                    <a:pt x="106" y="87"/>
                  </a:lnTo>
                  <a:lnTo>
                    <a:pt x="80" y="80"/>
                  </a:lnTo>
                  <a:lnTo>
                    <a:pt x="54" y="74"/>
                  </a:lnTo>
                  <a:lnTo>
                    <a:pt x="41" y="80"/>
                  </a:lnTo>
                  <a:lnTo>
                    <a:pt x="24" y="8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1" name="Group 64"/>
            <p:cNvGrpSpPr>
              <a:grpSpLocks/>
            </p:cNvGrpSpPr>
            <p:nvPr/>
          </p:nvGrpSpPr>
          <p:grpSpPr bwMode="auto">
            <a:xfrm>
              <a:off x="2808" y="3482"/>
              <a:ext cx="626" cy="599"/>
              <a:chOff x="2609" y="3108"/>
              <a:chExt cx="586" cy="612"/>
            </a:xfrm>
          </p:grpSpPr>
          <p:sp>
            <p:nvSpPr>
              <p:cNvPr id="236" name="Freeform 65"/>
              <p:cNvSpPr>
                <a:spLocks/>
              </p:cNvSpPr>
              <p:nvPr/>
            </p:nvSpPr>
            <p:spPr bwMode="auto">
              <a:xfrm>
                <a:off x="2622" y="3429"/>
                <a:ext cx="24" cy="25"/>
              </a:xfrm>
              <a:custGeom>
                <a:avLst/>
                <a:gdLst>
                  <a:gd name="T0" fmla="*/ 18 w 24"/>
                  <a:gd name="T1" fmla="*/ 0 h 25"/>
                  <a:gd name="T2" fmla="*/ 24 w 24"/>
                  <a:gd name="T3" fmla="*/ 7 h 25"/>
                  <a:gd name="T4" fmla="*/ 22 w 24"/>
                  <a:gd name="T5" fmla="*/ 16 h 25"/>
                  <a:gd name="T6" fmla="*/ 24 w 24"/>
                  <a:gd name="T7" fmla="*/ 23 h 25"/>
                  <a:gd name="T8" fmla="*/ 18 w 24"/>
                  <a:gd name="T9" fmla="*/ 25 h 25"/>
                  <a:gd name="T10" fmla="*/ 7 w 24"/>
                  <a:gd name="T11" fmla="*/ 23 h 25"/>
                  <a:gd name="T12" fmla="*/ 0 w 24"/>
                  <a:gd name="T13" fmla="*/ 14 h 25"/>
                  <a:gd name="T14" fmla="*/ 18 w 24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18" y="0"/>
                    </a:moveTo>
                    <a:lnTo>
                      <a:pt x="24" y="7"/>
                    </a:lnTo>
                    <a:lnTo>
                      <a:pt x="22" y="16"/>
                    </a:lnTo>
                    <a:lnTo>
                      <a:pt x="24" y="23"/>
                    </a:lnTo>
                    <a:lnTo>
                      <a:pt x="18" y="25"/>
                    </a:lnTo>
                    <a:lnTo>
                      <a:pt x="7" y="23"/>
                    </a:lnTo>
                    <a:lnTo>
                      <a:pt x="0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66"/>
              <p:cNvSpPr>
                <a:spLocks/>
              </p:cNvSpPr>
              <p:nvPr/>
            </p:nvSpPr>
            <p:spPr bwMode="auto">
              <a:xfrm>
                <a:off x="2671" y="3439"/>
                <a:ext cx="184" cy="162"/>
              </a:xfrm>
              <a:custGeom>
                <a:avLst/>
                <a:gdLst>
                  <a:gd name="T0" fmla="*/ 26 w 184"/>
                  <a:gd name="T1" fmla="*/ 7 h 162"/>
                  <a:gd name="T2" fmla="*/ 17 w 184"/>
                  <a:gd name="T3" fmla="*/ 11 h 162"/>
                  <a:gd name="T4" fmla="*/ 20 w 184"/>
                  <a:gd name="T5" fmla="*/ 20 h 162"/>
                  <a:gd name="T6" fmla="*/ 11 w 184"/>
                  <a:gd name="T7" fmla="*/ 31 h 162"/>
                  <a:gd name="T8" fmla="*/ 4 w 184"/>
                  <a:gd name="T9" fmla="*/ 30 h 162"/>
                  <a:gd name="T10" fmla="*/ 0 w 184"/>
                  <a:gd name="T11" fmla="*/ 35 h 162"/>
                  <a:gd name="T12" fmla="*/ 2 w 184"/>
                  <a:gd name="T13" fmla="*/ 46 h 162"/>
                  <a:gd name="T14" fmla="*/ 32 w 184"/>
                  <a:gd name="T15" fmla="*/ 57 h 162"/>
                  <a:gd name="T16" fmla="*/ 39 w 184"/>
                  <a:gd name="T17" fmla="*/ 82 h 162"/>
                  <a:gd name="T18" fmla="*/ 48 w 184"/>
                  <a:gd name="T19" fmla="*/ 113 h 162"/>
                  <a:gd name="T20" fmla="*/ 59 w 184"/>
                  <a:gd name="T21" fmla="*/ 130 h 162"/>
                  <a:gd name="T22" fmla="*/ 72 w 184"/>
                  <a:gd name="T23" fmla="*/ 119 h 162"/>
                  <a:gd name="T24" fmla="*/ 89 w 184"/>
                  <a:gd name="T25" fmla="*/ 141 h 162"/>
                  <a:gd name="T26" fmla="*/ 106 w 184"/>
                  <a:gd name="T27" fmla="*/ 162 h 162"/>
                  <a:gd name="T28" fmla="*/ 113 w 184"/>
                  <a:gd name="T29" fmla="*/ 146 h 162"/>
                  <a:gd name="T30" fmla="*/ 108 w 184"/>
                  <a:gd name="T31" fmla="*/ 135 h 162"/>
                  <a:gd name="T32" fmla="*/ 115 w 184"/>
                  <a:gd name="T33" fmla="*/ 130 h 162"/>
                  <a:gd name="T34" fmla="*/ 141 w 184"/>
                  <a:gd name="T35" fmla="*/ 150 h 162"/>
                  <a:gd name="T36" fmla="*/ 149 w 184"/>
                  <a:gd name="T37" fmla="*/ 144 h 162"/>
                  <a:gd name="T38" fmla="*/ 151 w 184"/>
                  <a:gd name="T39" fmla="*/ 137 h 162"/>
                  <a:gd name="T40" fmla="*/ 138 w 184"/>
                  <a:gd name="T41" fmla="*/ 111 h 162"/>
                  <a:gd name="T42" fmla="*/ 138 w 184"/>
                  <a:gd name="T43" fmla="*/ 106 h 162"/>
                  <a:gd name="T44" fmla="*/ 126 w 184"/>
                  <a:gd name="T45" fmla="*/ 85 h 162"/>
                  <a:gd name="T46" fmla="*/ 121 w 184"/>
                  <a:gd name="T47" fmla="*/ 70 h 162"/>
                  <a:gd name="T48" fmla="*/ 126 w 184"/>
                  <a:gd name="T49" fmla="*/ 69 h 162"/>
                  <a:gd name="T50" fmla="*/ 141 w 184"/>
                  <a:gd name="T51" fmla="*/ 72 h 162"/>
                  <a:gd name="T52" fmla="*/ 158 w 184"/>
                  <a:gd name="T53" fmla="*/ 87 h 162"/>
                  <a:gd name="T54" fmla="*/ 167 w 184"/>
                  <a:gd name="T55" fmla="*/ 76 h 162"/>
                  <a:gd name="T56" fmla="*/ 182 w 184"/>
                  <a:gd name="T57" fmla="*/ 78 h 162"/>
                  <a:gd name="T58" fmla="*/ 184 w 184"/>
                  <a:gd name="T59" fmla="*/ 74 h 162"/>
                  <a:gd name="T60" fmla="*/ 165 w 184"/>
                  <a:gd name="T61" fmla="*/ 50 h 162"/>
                  <a:gd name="T62" fmla="*/ 151 w 184"/>
                  <a:gd name="T63" fmla="*/ 52 h 162"/>
                  <a:gd name="T64" fmla="*/ 147 w 184"/>
                  <a:gd name="T65" fmla="*/ 44 h 162"/>
                  <a:gd name="T66" fmla="*/ 138 w 184"/>
                  <a:gd name="T67" fmla="*/ 26 h 162"/>
                  <a:gd name="T68" fmla="*/ 130 w 184"/>
                  <a:gd name="T69" fmla="*/ 33 h 162"/>
                  <a:gd name="T70" fmla="*/ 112 w 184"/>
                  <a:gd name="T71" fmla="*/ 26 h 162"/>
                  <a:gd name="T72" fmla="*/ 100 w 184"/>
                  <a:gd name="T73" fmla="*/ 7 h 162"/>
                  <a:gd name="T74" fmla="*/ 78 w 184"/>
                  <a:gd name="T75" fmla="*/ 9 h 162"/>
                  <a:gd name="T76" fmla="*/ 61 w 184"/>
                  <a:gd name="T77" fmla="*/ 11 h 162"/>
                  <a:gd name="T78" fmla="*/ 50 w 184"/>
                  <a:gd name="T79" fmla="*/ 0 h 162"/>
                  <a:gd name="T80" fmla="*/ 41 w 184"/>
                  <a:gd name="T81" fmla="*/ 6 h 162"/>
                  <a:gd name="T82" fmla="*/ 26 w 184"/>
                  <a:gd name="T83" fmla="*/ 7 h 16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4" h="162">
                    <a:moveTo>
                      <a:pt x="26" y="7"/>
                    </a:moveTo>
                    <a:lnTo>
                      <a:pt x="17" y="11"/>
                    </a:lnTo>
                    <a:lnTo>
                      <a:pt x="20" y="20"/>
                    </a:lnTo>
                    <a:lnTo>
                      <a:pt x="11" y="31"/>
                    </a:lnTo>
                    <a:lnTo>
                      <a:pt x="4" y="30"/>
                    </a:lnTo>
                    <a:lnTo>
                      <a:pt x="0" y="35"/>
                    </a:lnTo>
                    <a:lnTo>
                      <a:pt x="2" y="46"/>
                    </a:lnTo>
                    <a:lnTo>
                      <a:pt x="32" y="57"/>
                    </a:lnTo>
                    <a:lnTo>
                      <a:pt x="39" y="82"/>
                    </a:lnTo>
                    <a:lnTo>
                      <a:pt x="48" y="113"/>
                    </a:lnTo>
                    <a:lnTo>
                      <a:pt x="59" y="130"/>
                    </a:lnTo>
                    <a:lnTo>
                      <a:pt x="72" y="119"/>
                    </a:lnTo>
                    <a:lnTo>
                      <a:pt x="89" y="141"/>
                    </a:lnTo>
                    <a:lnTo>
                      <a:pt x="106" y="162"/>
                    </a:lnTo>
                    <a:lnTo>
                      <a:pt x="113" y="146"/>
                    </a:lnTo>
                    <a:lnTo>
                      <a:pt x="108" y="135"/>
                    </a:lnTo>
                    <a:lnTo>
                      <a:pt x="115" y="130"/>
                    </a:lnTo>
                    <a:lnTo>
                      <a:pt x="141" y="150"/>
                    </a:lnTo>
                    <a:lnTo>
                      <a:pt x="149" y="144"/>
                    </a:lnTo>
                    <a:lnTo>
                      <a:pt x="151" y="137"/>
                    </a:lnTo>
                    <a:lnTo>
                      <a:pt x="138" y="111"/>
                    </a:lnTo>
                    <a:lnTo>
                      <a:pt x="138" y="106"/>
                    </a:lnTo>
                    <a:lnTo>
                      <a:pt x="126" y="85"/>
                    </a:lnTo>
                    <a:lnTo>
                      <a:pt x="121" y="70"/>
                    </a:lnTo>
                    <a:lnTo>
                      <a:pt x="126" y="69"/>
                    </a:lnTo>
                    <a:lnTo>
                      <a:pt x="141" y="72"/>
                    </a:lnTo>
                    <a:lnTo>
                      <a:pt x="158" y="87"/>
                    </a:lnTo>
                    <a:lnTo>
                      <a:pt x="167" y="76"/>
                    </a:lnTo>
                    <a:lnTo>
                      <a:pt x="182" y="78"/>
                    </a:lnTo>
                    <a:lnTo>
                      <a:pt x="184" y="74"/>
                    </a:lnTo>
                    <a:lnTo>
                      <a:pt x="165" y="50"/>
                    </a:lnTo>
                    <a:lnTo>
                      <a:pt x="151" y="52"/>
                    </a:lnTo>
                    <a:lnTo>
                      <a:pt x="147" y="44"/>
                    </a:lnTo>
                    <a:lnTo>
                      <a:pt x="138" y="26"/>
                    </a:lnTo>
                    <a:lnTo>
                      <a:pt x="130" y="33"/>
                    </a:lnTo>
                    <a:lnTo>
                      <a:pt x="112" y="26"/>
                    </a:lnTo>
                    <a:lnTo>
                      <a:pt x="100" y="7"/>
                    </a:lnTo>
                    <a:lnTo>
                      <a:pt x="78" y="9"/>
                    </a:lnTo>
                    <a:lnTo>
                      <a:pt x="61" y="11"/>
                    </a:lnTo>
                    <a:lnTo>
                      <a:pt x="50" y="0"/>
                    </a:lnTo>
                    <a:lnTo>
                      <a:pt x="41" y="6"/>
                    </a:lnTo>
                    <a:lnTo>
                      <a:pt x="26" y="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67"/>
              <p:cNvSpPr>
                <a:spLocks/>
              </p:cNvSpPr>
              <p:nvPr/>
            </p:nvSpPr>
            <p:spPr bwMode="auto">
              <a:xfrm>
                <a:off x="2609" y="3108"/>
                <a:ext cx="430" cy="387"/>
              </a:xfrm>
              <a:custGeom>
                <a:avLst/>
                <a:gdLst>
                  <a:gd name="T0" fmla="*/ 78 w 430"/>
                  <a:gd name="T1" fmla="*/ 103 h 387"/>
                  <a:gd name="T2" fmla="*/ 55 w 430"/>
                  <a:gd name="T3" fmla="*/ 168 h 387"/>
                  <a:gd name="T4" fmla="*/ 44 w 430"/>
                  <a:gd name="T5" fmla="*/ 183 h 387"/>
                  <a:gd name="T6" fmla="*/ 24 w 430"/>
                  <a:gd name="T7" fmla="*/ 201 h 387"/>
                  <a:gd name="T8" fmla="*/ 0 w 430"/>
                  <a:gd name="T9" fmla="*/ 205 h 387"/>
                  <a:gd name="T10" fmla="*/ 31 w 430"/>
                  <a:gd name="T11" fmla="*/ 261 h 387"/>
                  <a:gd name="T12" fmla="*/ 57 w 430"/>
                  <a:gd name="T13" fmla="*/ 261 h 387"/>
                  <a:gd name="T14" fmla="*/ 48 w 430"/>
                  <a:gd name="T15" fmla="*/ 279 h 387"/>
                  <a:gd name="T16" fmla="*/ 57 w 430"/>
                  <a:gd name="T17" fmla="*/ 309 h 387"/>
                  <a:gd name="T18" fmla="*/ 76 w 430"/>
                  <a:gd name="T19" fmla="*/ 331 h 387"/>
                  <a:gd name="T20" fmla="*/ 91 w 430"/>
                  <a:gd name="T21" fmla="*/ 318 h 387"/>
                  <a:gd name="T22" fmla="*/ 107 w 430"/>
                  <a:gd name="T23" fmla="*/ 320 h 387"/>
                  <a:gd name="T24" fmla="*/ 159 w 430"/>
                  <a:gd name="T25" fmla="*/ 326 h 387"/>
                  <a:gd name="T26" fmla="*/ 190 w 430"/>
                  <a:gd name="T27" fmla="*/ 342 h 387"/>
                  <a:gd name="T28" fmla="*/ 207 w 430"/>
                  <a:gd name="T29" fmla="*/ 363 h 387"/>
                  <a:gd name="T30" fmla="*/ 229 w 430"/>
                  <a:gd name="T31" fmla="*/ 354 h 387"/>
                  <a:gd name="T32" fmla="*/ 271 w 430"/>
                  <a:gd name="T33" fmla="*/ 387 h 387"/>
                  <a:gd name="T34" fmla="*/ 278 w 430"/>
                  <a:gd name="T35" fmla="*/ 368 h 387"/>
                  <a:gd name="T36" fmla="*/ 277 w 430"/>
                  <a:gd name="T37" fmla="*/ 337 h 387"/>
                  <a:gd name="T38" fmla="*/ 259 w 430"/>
                  <a:gd name="T39" fmla="*/ 324 h 387"/>
                  <a:gd name="T40" fmla="*/ 215 w 430"/>
                  <a:gd name="T41" fmla="*/ 296 h 387"/>
                  <a:gd name="T42" fmla="*/ 189 w 430"/>
                  <a:gd name="T43" fmla="*/ 287 h 387"/>
                  <a:gd name="T44" fmla="*/ 179 w 430"/>
                  <a:gd name="T45" fmla="*/ 274 h 387"/>
                  <a:gd name="T46" fmla="*/ 194 w 430"/>
                  <a:gd name="T47" fmla="*/ 259 h 387"/>
                  <a:gd name="T48" fmla="*/ 183 w 430"/>
                  <a:gd name="T49" fmla="*/ 237 h 387"/>
                  <a:gd name="T50" fmla="*/ 202 w 430"/>
                  <a:gd name="T51" fmla="*/ 246 h 387"/>
                  <a:gd name="T52" fmla="*/ 215 w 430"/>
                  <a:gd name="T53" fmla="*/ 239 h 387"/>
                  <a:gd name="T54" fmla="*/ 190 w 430"/>
                  <a:gd name="T55" fmla="*/ 203 h 387"/>
                  <a:gd name="T56" fmla="*/ 170 w 430"/>
                  <a:gd name="T57" fmla="*/ 161 h 387"/>
                  <a:gd name="T58" fmla="*/ 165 w 430"/>
                  <a:gd name="T59" fmla="*/ 135 h 387"/>
                  <a:gd name="T60" fmla="*/ 176 w 430"/>
                  <a:gd name="T61" fmla="*/ 118 h 387"/>
                  <a:gd name="T62" fmla="*/ 185 w 430"/>
                  <a:gd name="T63" fmla="*/ 140 h 387"/>
                  <a:gd name="T64" fmla="*/ 190 w 430"/>
                  <a:gd name="T65" fmla="*/ 148 h 387"/>
                  <a:gd name="T66" fmla="*/ 227 w 430"/>
                  <a:gd name="T67" fmla="*/ 177 h 387"/>
                  <a:gd name="T68" fmla="*/ 231 w 430"/>
                  <a:gd name="T69" fmla="*/ 157 h 387"/>
                  <a:gd name="T70" fmla="*/ 257 w 430"/>
                  <a:gd name="T71" fmla="*/ 177 h 387"/>
                  <a:gd name="T72" fmla="*/ 246 w 430"/>
                  <a:gd name="T73" fmla="*/ 153 h 387"/>
                  <a:gd name="T74" fmla="*/ 257 w 430"/>
                  <a:gd name="T75" fmla="*/ 142 h 387"/>
                  <a:gd name="T76" fmla="*/ 288 w 430"/>
                  <a:gd name="T77" fmla="*/ 149 h 387"/>
                  <a:gd name="T78" fmla="*/ 275 w 430"/>
                  <a:gd name="T79" fmla="*/ 131 h 387"/>
                  <a:gd name="T80" fmla="*/ 246 w 430"/>
                  <a:gd name="T81" fmla="*/ 114 h 387"/>
                  <a:gd name="T82" fmla="*/ 248 w 430"/>
                  <a:gd name="T83" fmla="*/ 99 h 387"/>
                  <a:gd name="T84" fmla="*/ 299 w 430"/>
                  <a:gd name="T85" fmla="*/ 88 h 387"/>
                  <a:gd name="T86" fmla="*/ 350 w 430"/>
                  <a:gd name="T87" fmla="*/ 83 h 387"/>
                  <a:gd name="T88" fmla="*/ 378 w 430"/>
                  <a:gd name="T89" fmla="*/ 88 h 387"/>
                  <a:gd name="T90" fmla="*/ 406 w 430"/>
                  <a:gd name="T91" fmla="*/ 77 h 387"/>
                  <a:gd name="T92" fmla="*/ 428 w 430"/>
                  <a:gd name="T93" fmla="*/ 49 h 387"/>
                  <a:gd name="T94" fmla="*/ 428 w 430"/>
                  <a:gd name="T95" fmla="*/ 6 h 387"/>
                  <a:gd name="T96" fmla="*/ 408 w 430"/>
                  <a:gd name="T97" fmla="*/ 0 h 387"/>
                  <a:gd name="T98" fmla="*/ 402 w 430"/>
                  <a:gd name="T99" fmla="*/ 20 h 387"/>
                  <a:gd name="T100" fmla="*/ 389 w 430"/>
                  <a:gd name="T101" fmla="*/ 35 h 387"/>
                  <a:gd name="T102" fmla="*/ 371 w 430"/>
                  <a:gd name="T103" fmla="*/ 46 h 387"/>
                  <a:gd name="T104" fmla="*/ 338 w 430"/>
                  <a:gd name="T105" fmla="*/ 33 h 387"/>
                  <a:gd name="T106" fmla="*/ 306 w 430"/>
                  <a:gd name="T107" fmla="*/ 20 h 387"/>
                  <a:gd name="T108" fmla="*/ 271 w 430"/>
                  <a:gd name="T109" fmla="*/ 46 h 387"/>
                  <a:gd name="T110" fmla="*/ 231 w 430"/>
                  <a:gd name="T111" fmla="*/ 57 h 387"/>
                  <a:gd name="T112" fmla="*/ 202 w 430"/>
                  <a:gd name="T113" fmla="*/ 62 h 387"/>
                  <a:gd name="T114" fmla="*/ 183 w 430"/>
                  <a:gd name="T115" fmla="*/ 79 h 387"/>
                  <a:gd name="T116" fmla="*/ 153 w 430"/>
                  <a:gd name="T117" fmla="*/ 83 h 387"/>
                  <a:gd name="T118" fmla="*/ 126 w 430"/>
                  <a:gd name="T119" fmla="*/ 98 h 387"/>
                  <a:gd name="T120" fmla="*/ 98 w 430"/>
                  <a:gd name="T121" fmla="*/ 98 h 3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30" h="387">
                    <a:moveTo>
                      <a:pt x="87" y="96"/>
                    </a:moveTo>
                    <a:lnTo>
                      <a:pt x="78" y="103"/>
                    </a:lnTo>
                    <a:lnTo>
                      <a:pt x="68" y="136"/>
                    </a:lnTo>
                    <a:lnTo>
                      <a:pt x="55" y="168"/>
                    </a:lnTo>
                    <a:lnTo>
                      <a:pt x="50" y="172"/>
                    </a:lnTo>
                    <a:lnTo>
                      <a:pt x="44" y="183"/>
                    </a:lnTo>
                    <a:lnTo>
                      <a:pt x="37" y="194"/>
                    </a:lnTo>
                    <a:lnTo>
                      <a:pt x="24" y="201"/>
                    </a:lnTo>
                    <a:lnTo>
                      <a:pt x="13" y="205"/>
                    </a:lnTo>
                    <a:lnTo>
                      <a:pt x="0" y="205"/>
                    </a:lnTo>
                    <a:lnTo>
                      <a:pt x="17" y="242"/>
                    </a:lnTo>
                    <a:lnTo>
                      <a:pt x="31" y="261"/>
                    </a:lnTo>
                    <a:lnTo>
                      <a:pt x="44" y="261"/>
                    </a:lnTo>
                    <a:lnTo>
                      <a:pt x="57" y="261"/>
                    </a:lnTo>
                    <a:lnTo>
                      <a:pt x="61" y="270"/>
                    </a:lnTo>
                    <a:lnTo>
                      <a:pt x="48" y="279"/>
                    </a:lnTo>
                    <a:lnTo>
                      <a:pt x="48" y="291"/>
                    </a:lnTo>
                    <a:lnTo>
                      <a:pt x="57" y="309"/>
                    </a:lnTo>
                    <a:lnTo>
                      <a:pt x="68" y="324"/>
                    </a:lnTo>
                    <a:lnTo>
                      <a:pt x="76" y="331"/>
                    </a:lnTo>
                    <a:lnTo>
                      <a:pt x="80" y="320"/>
                    </a:lnTo>
                    <a:lnTo>
                      <a:pt x="91" y="318"/>
                    </a:lnTo>
                    <a:lnTo>
                      <a:pt x="104" y="329"/>
                    </a:lnTo>
                    <a:lnTo>
                      <a:pt x="107" y="320"/>
                    </a:lnTo>
                    <a:lnTo>
                      <a:pt x="128" y="322"/>
                    </a:lnTo>
                    <a:lnTo>
                      <a:pt x="159" y="326"/>
                    </a:lnTo>
                    <a:lnTo>
                      <a:pt x="181" y="333"/>
                    </a:lnTo>
                    <a:lnTo>
                      <a:pt x="190" y="342"/>
                    </a:lnTo>
                    <a:lnTo>
                      <a:pt x="200" y="355"/>
                    </a:lnTo>
                    <a:lnTo>
                      <a:pt x="207" y="363"/>
                    </a:lnTo>
                    <a:lnTo>
                      <a:pt x="216" y="355"/>
                    </a:lnTo>
                    <a:lnTo>
                      <a:pt x="229" y="354"/>
                    </a:lnTo>
                    <a:lnTo>
                      <a:pt x="248" y="367"/>
                    </a:lnTo>
                    <a:lnTo>
                      <a:pt x="271" y="387"/>
                    </a:lnTo>
                    <a:lnTo>
                      <a:pt x="277" y="383"/>
                    </a:lnTo>
                    <a:lnTo>
                      <a:pt x="278" y="368"/>
                    </a:lnTo>
                    <a:lnTo>
                      <a:pt x="278" y="352"/>
                    </a:lnTo>
                    <a:lnTo>
                      <a:pt x="277" y="337"/>
                    </a:lnTo>
                    <a:lnTo>
                      <a:pt x="266" y="320"/>
                    </a:lnTo>
                    <a:lnTo>
                      <a:pt x="259" y="324"/>
                    </a:lnTo>
                    <a:lnTo>
                      <a:pt x="242" y="316"/>
                    </a:lnTo>
                    <a:lnTo>
                      <a:pt x="215" y="296"/>
                    </a:lnTo>
                    <a:lnTo>
                      <a:pt x="207" y="289"/>
                    </a:lnTo>
                    <a:lnTo>
                      <a:pt x="189" y="287"/>
                    </a:lnTo>
                    <a:lnTo>
                      <a:pt x="179" y="281"/>
                    </a:lnTo>
                    <a:lnTo>
                      <a:pt x="179" y="274"/>
                    </a:lnTo>
                    <a:lnTo>
                      <a:pt x="190" y="263"/>
                    </a:lnTo>
                    <a:lnTo>
                      <a:pt x="194" y="259"/>
                    </a:lnTo>
                    <a:lnTo>
                      <a:pt x="187" y="250"/>
                    </a:lnTo>
                    <a:lnTo>
                      <a:pt x="183" y="237"/>
                    </a:lnTo>
                    <a:lnTo>
                      <a:pt x="187" y="231"/>
                    </a:lnTo>
                    <a:lnTo>
                      <a:pt x="202" y="246"/>
                    </a:lnTo>
                    <a:lnTo>
                      <a:pt x="215" y="252"/>
                    </a:lnTo>
                    <a:lnTo>
                      <a:pt x="215" y="239"/>
                    </a:lnTo>
                    <a:lnTo>
                      <a:pt x="207" y="224"/>
                    </a:lnTo>
                    <a:lnTo>
                      <a:pt x="190" y="203"/>
                    </a:lnTo>
                    <a:lnTo>
                      <a:pt x="172" y="175"/>
                    </a:lnTo>
                    <a:lnTo>
                      <a:pt x="170" y="161"/>
                    </a:lnTo>
                    <a:lnTo>
                      <a:pt x="168" y="148"/>
                    </a:lnTo>
                    <a:lnTo>
                      <a:pt x="165" y="135"/>
                    </a:lnTo>
                    <a:lnTo>
                      <a:pt x="163" y="122"/>
                    </a:lnTo>
                    <a:lnTo>
                      <a:pt x="176" y="118"/>
                    </a:lnTo>
                    <a:lnTo>
                      <a:pt x="174" y="127"/>
                    </a:lnTo>
                    <a:lnTo>
                      <a:pt x="185" y="140"/>
                    </a:lnTo>
                    <a:lnTo>
                      <a:pt x="192" y="140"/>
                    </a:lnTo>
                    <a:lnTo>
                      <a:pt x="190" y="148"/>
                    </a:lnTo>
                    <a:lnTo>
                      <a:pt x="226" y="183"/>
                    </a:lnTo>
                    <a:lnTo>
                      <a:pt x="227" y="177"/>
                    </a:lnTo>
                    <a:lnTo>
                      <a:pt x="220" y="161"/>
                    </a:lnTo>
                    <a:lnTo>
                      <a:pt x="231" y="157"/>
                    </a:lnTo>
                    <a:lnTo>
                      <a:pt x="248" y="164"/>
                    </a:lnTo>
                    <a:lnTo>
                      <a:pt x="257" y="177"/>
                    </a:lnTo>
                    <a:lnTo>
                      <a:pt x="259" y="168"/>
                    </a:lnTo>
                    <a:lnTo>
                      <a:pt x="246" y="153"/>
                    </a:lnTo>
                    <a:lnTo>
                      <a:pt x="248" y="146"/>
                    </a:lnTo>
                    <a:lnTo>
                      <a:pt x="257" y="142"/>
                    </a:lnTo>
                    <a:lnTo>
                      <a:pt x="282" y="153"/>
                    </a:lnTo>
                    <a:lnTo>
                      <a:pt x="288" y="149"/>
                    </a:lnTo>
                    <a:lnTo>
                      <a:pt x="286" y="138"/>
                    </a:lnTo>
                    <a:lnTo>
                      <a:pt x="275" y="131"/>
                    </a:lnTo>
                    <a:lnTo>
                      <a:pt x="257" y="123"/>
                    </a:lnTo>
                    <a:lnTo>
                      <a:pt x="246" y="114"/>
                    </a:lnTo>
                    <a:lnTo>
                      <a:pt x="244" y="107"/>
                    </a:lnTo>
                    <a:lnTo>
                      <a:pt x="248" y="99"/>
                    </a:lnTo>
                    <a:lnTo>
                      <a:pt x="273" y="96"/>
                    </a:lnTo>
                    <a:lnTo>
                      <a:pt x="299" y="88"/>
                    </a:lnTo>
                    <a:lnTo>
                      <a:pt x="317" y="90"/>
                    </a:lnTo>
                    <a:lnTo>
                      <a:pt x="350" y="83"/>
                    </a:lnTo>
                    <a:lnTo>
                      <a:pt x="356" y="79"/>
                    </a:lnTo>
                    <a:lnTo>
                      <a:pt x="378" y="88"/>
                    </a:lnTo>
                    <a:lnTo>
                      <a:pt x="397" y="98"/>
                    </a:lnTo>
                    <a:lnTo>
                      <a:pt x="406" y="77"/>
                    </a:lnTo>
                    <a:lnTo>
                      <a:pt x="423" y="55"/>
                    </a:lnTo>
                    <a:lnTo>
                      <a:pt x="428" y="49"/>
                    </a:lnTo>
                    <a:lnTo>
                      <a:pt x="430" y="9"/>
                    </a:lnTo>
                    <a:lnTo>
                      <a:pt x="428" y="6"/>
                    </a:lnTo>
                    <a:lnTo>
                      <a:pt x="419" y="0"/>
                    </a:lnTo>
                    <a:lnTo>
                      <a:pt x="408" y="0"/>
                    </a:lnTo>
                    <a:lnTo>
                      <a:pt x="402" y="6"/>
                    </a:lnTo>
                    <a:lnTo>
                      <a:pt x="402" y="20"/>
                    </a:lnTo>
                    <a:lnTo>
                      <a:pt x="404" y="32"/>
                    </a:lnTo>
                    <a:lnTo>
                      <a:pt x="389" y="35"/>
                    </a:lnTo>
                    <a:lnTo>
                      <a:pt x="378" y="44"/>
                    </a:lnTo>
                    <a:lnTo>
                      <a:pt x="371" y="46"/>
                    </a:lnTo>
                    <a:lnTo>
                      <a:pt x="347" y="40"/>
                    </a:lnTo>
                    <a:lnTo>
                      <a:pt x="338" y="33"/>
                    </a:lnTo>
                    <a:lnTo>
                      <a:pt x="325" y="42"/>
                    </a:lnTo>
                    <a:lnTo>
                      <a:pt x="306" y="20"/>
                    </a:lnTo>
                    <a:lnTo>
                      <a:pt x="286" y="35"/>
                    </a:lnTo>
                    <a:lnTo>
                      <a:pt x="271" y="46"/>
                    </a:lnTo>
                    <a:lnTo>
                      <a:pt x="255" y="53"/>
                    </a:lnTo>
                    <a:lnTo>
                      <a:pt x="231" y="57"/>
                    </a:lnTo>
                    <a:lnTo>
                      <a:pt x="215" y="62"/>
                    </a:lnTo>
                    <a:lnTo>
                      <a:pt x="202" y="62"/>
                    </a:lnTo>
                    <a:lnTo>
                      <a:pt x="196" y="64"/>
                    </a:lnTo>
                    <a:lnTo>
                      <a:pt x="183" y="79"/>
                    </a:lnTo>
                    <a:lnTo>
                      <a:pt x="172" y="79"/>
                    </a:lnTo>
                    <a:lnTo>
                      <a:pt x="153" y="83"/>
                    </a:lnTo>
                    <a:lnTo>
                      <a:pt x="135" y="81"/>
                    </a:lnTo>
                    <a:lnTo>
                      <a:pt x="126" y="98"/>
                    </a:lnTo>
                    <a:lnTo>
                      <a:pt x="111" y="99"/>
                    </a:lnTo>
                    <a:lnTo>
                      <a:pt x="98" y="98"/>
                    </a:lnTo>
                    <a:lnTo>
                      <a:pt x="87" y="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68"/>
              <p:cNvSpPr>
                <a:spLocks/>
              </p:cNvSpPr>
              <p:nvPr/>
            </p:nvSpPr>
            <p:spPr bwMode="auto">
              <a:xfrm>
                <a:off x="2823" y="3374"/>
                <a:ext cx="107" cy="87"/>
              </a:xfrm>
              <a:custGeom>
                <a:avLst/>
                <a:gdLst>
                  <a:gd name="T0" fmla="*/ 9 w 107"/>
                  <a:gd name="T1" fmla="*/ 0 h 87"/>
                  <a:gd name="T2" fmla="*/ 0 w 107"/>
                  <a:gd name="T3" fmla="*/ 7 h 87"/>
                  <a:gd name="T4" fmla="*/ 11 w 107"/>
                  <a:gd name="T5" fmla="*/ 26 h 87"/>
                  <a:gd name="T6" fmla="*/ 24 w 107"/>
                  <a:gd name="T7" fmla="*/ 30 h 87"/>
                  <a:gd name="T8" fmla="*/ 39 w 107"/>
                  <a:gd name="T9" fmla="*/ 46 h 87"/>
                  <a:gd name="T10" fmla="*/ 52 w 107"/>
                  <a:gd name="T11" fmla="*/ 54 h 87"/>
                  <a:gd name="T12" fmla="*/ 74 w 107"/>
                  <a:gd name="T13" fmla="*/ 70 h 87"/>
                  <a:gd name="T14" fmla="*/ 87 w 107"/>
                  <a:gd name="T15" fmla="*/ 76 h 87"/>
                  <a:gd name="T16" fmla="*/ 103 w 107"/>
                  <a:gd name="T17" fmla="*/ 87 h 87"/>
                  <a:gd name="T18" fmla="*/ 107 w 107"/>
                  <a:gd name="T19" fmla="*/ 81 h 87"/>
                  <a:gd name="T20" fmla="*/ 74 w 107"/>
                  <a:gd name="T21" fmla="*/ 56 h 87"/>
                  <a:gd name="T22" fmla="*/ 72 w 107"/>
                  <a:gd name="T23" fmla="*/ 44 h 87"/>
                  <a:gd name="T24" fmla="*/ 68 w 107"/>
                  <a:gd name="T25" fmla="*/ 33 h 87"/>
                  <a:gd name="T26" fmla="*/ 54 w 107"/>
                  <a:gd name="T27" fmla="*/ 20 h 87"/>
                  <a:gd name="T28" fmla="*/ 50 w 107"/>
                  <a:gd name="T29" fmla="*/ 22 h 87"/>
                  <a:gd name="T30" fmla="*/ 32 w 107"/>
                  <a:gd name="T31" fmla="*/ 9 h 87"/>
                  <a:gd name="T32" fmla="*/ 22 w 107"/>
                  <a:gd name="T33" fmla="*/ 4 h 87"/>
                  <a:gd name="T34" fmla="*/ 9 w 107"/>
                  <a:gd name="T35" fmla="*/ 0 h 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7" h="87">
                    <a:moveTo>
                      <a:pt x="9" y="0"/>
                    </a:moveTo>
                    <a:lnTo>
                      <a:pt x="0" y="7"/>
                    </a:lnTo>
                    <a:lnTo>
                      <a:pt x="11" y="26"/>
                    </a:lnTo>
                    <a:lnTo>
                      <a:pt x="24" y="30"/>
                    </a:lnTo>
                    <a:lnTo>
                      <a:pt x="39" y="46"/>
                    </a:lnTo>
                    <a:lnTo>
                      <a:pt x="52" y="54"/>
                    </a:lnTo>
                    <a:lnTo>
                      <a:pt x="74" y="70"/>
                    </a:lnTo>
                    <a:lnTo>
                      <a:pt x="87" y="76"/>
                    </a:lnTo>
                    <a:lnTo>
                      <a:pt x="103" y="87"/>
                    </a:lnTo>
                    <a:lnTo>
                      <a:pt x="107" y="81"/>
                    </a:lnTo>
                    <a:lnTo>
                      <a:pt x="74" y="56"/>
                    </a:lnTo>
                    <a:lnTo>
                      <a:pt x="72" y="44"/>
                    </a:lnTo>
                    <a:lnTo>
                      <a:pt x="68" y="33"/>
                    </a:lnTo>
                    <a:lnTo>
                      <a:pt x="54" y="20"/>
                    </a:lnTo>
                    <a:lnTo>
                      <a:pt x="50" y="22"/>
                    </a:lnTo>
                    <a:lnTo>
                      <a:pt x="32" y="9"/>
                    </a:lnTo>
                    <a:lnTo>
                      <a:pt x="22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69"/>
              <p:cNvSpPr>
                <a:spLocks/>
              </p:cNvSpPr>
              <p:nvPr/>
            </p:nvSpPr>
            <p:spPr bwMode="auto">
              <a:xfrm>
                <a:off x="2857" y="3666"/>
                <a:ext cx="201" cy="54"/>
              </a:xfrm>
              <a:custGeom>
                <a:avLst/>
                <a:gdLst>
                  <a:gd name="T0" fmla="*/ 42 w 201"/>
                  <a:gd name="T1" fmla="*/ 11 h 54"/>
                  <a:gd name="T2" fmla="*/ 57 w 201"/>
                  <a:gd name="T3" fmla="*/ 4 h 54"/>
                  <a:gd name="T4" fmla="*/ 64 w 201"/>
                  <a:gd name="T5" fmla="*/ 11 h 54"/>
                  <a:gd name="T6" fmla="*/ 70 w 201"/>
                  <a:gd name="T7" fmla="*/ 13 h 54"/>
                  <a:gd name="T8" fmla="*/ 81 w 201"/>
                  <a:gd name="T9" fmla="*/ 7 h 54"/>
                  <a:gd name="T10" fmla="*/ 88 w 201"/>
                  <a:gd name="T11" fmla="*/ 4 h 54"/>
                  <a:gd name="T12" fmla="*/ 120 w 201"/>
                  <a:gd name="T13" fmla="*/ 7 h 54"/>
                  <a:gd name="T14" fmla="*/ 151 w 201"/>
                  <a:gd name="T15" fmla="*/ 6 h 54"/>
                  <a:gd name="T16" fmla="*/ 160 w 201"/>
                  <a:gd name="T17" fmla="*/ 15 h 54"/>
                  <a:gd name="T18" fmla="*/ 160 w 201"/>
                  <a:gd name="T19" fmla="*/ 20 h 54"/>
                  <a:gd name="T20" fmla="*/ 182 w 201"/>
                  <a:gd name="T21" fmla="*/ 17 h 54"/>
                  <a:gd name="T22" fmla="*/ 194 w 201"/>
                  <a:gd name="T23" fmla="*/ 19 h 54"/>
                  <a:gd name="T24" fmla="*/ 201 w 201"/>
                  <a:gd name="T25" fmla="*/ 26 h 54"/>
                  <a:gd name="T26" fmla="*/ 194 w 201"/>
                  <a:gd name="T27" fmla="*/ 35 h 54"/>
                  <a:gd name="T28" fmla="*/ 175 w 201"/>
                  <a:gd name="T29" fmla="*/ 34 h 54"/>
                  <a:gd name="T30" fmla="*/ 162 w 201"/>
                  <a:gd name="T31" fmla="*/ 41 h 54"/>
                  <a:gd name="T32" fmla="*/ 140 w 201"/>
                  <a:gd name="T33" fmla="*/ 41 h 54"/>
                  <a:gd name="T34" fmla="*/ 118 w 201"/>
                  <a:gd name="T35" fmla="*/ 50 h 54"/>
                  <a:gd name="T36" fmla="*/ 99 w 201"/>
                  <a:gd name="T37" fmla="*/ 54 h 54"/>
                  <a:gd name="T38" fmla="*/ 84 w 201"/>
                  <a:gd name="T39" fmla="*/ 45 h 54"/>
                  <a:gd name="T40" fmla="*/ 64 w 201"/>
                  <a:gd name="T41" fmla="*/ 34 h 54"/>
                  <a:gd name="T42" fmla="*/ 44 w 201"/>
                  <a:gd name="T43" fmla="*/ 34 h 54"/>
                  <a:gd name="T44" fmla="*/ 17 w 201"/>
                  <a:gd name="T45" fmla="*/ 28 h 54"/>
                  <a:gd name="T46" fmla="*/ 7 w 201"/>
                  <a:gd name="T47" fmla="*/ 20 h 54"/>
                  <a:gd name="T48" fmla="*/ 0 w 201"/>
                  <a:gd name="T49" fmla="*/ 6 h 54"/>
                  <a:gd name="T50" fmla="*/ 4 w 201"/>
                  <a:gd name="T51" fmla="*/ 0 h 54"/>
                  <a:gd name="T52" fmla="*/ 27 w 201"/>
                  <a:gd name="T53" fmla="*/ 4 h 54"/>
                  <a:gd name="T54" fmla="*/ 42 w 201"/>
                  <a:gd name="T55" fmla="*/ 11 h 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01" h="54">
                    <a:moveTo>
                      <a:pt x="42" y="11"/>
                    </a:moveTo>
                    <a:lnTo>
                      <a:pt x="57" y="4"/>
                    </a:lnTo>
                    <a:lnTo>
                      <a:pt x="64" y="11"/>
                    </a:lnTo>
                    <a:lnTo>
                      <a:pt x="70" y="13"/>
                    </a:lnTo>
                    <a:lnTo>
                      <a:pt x="81" y="7"/>
                    </a:lnTo>
                    <a:lnTo>
                      <a:pt x="88" y="4"/>
                    </a:lnTo>
                    <a:lnTo>
                      <a:pt x="120" y="7"/>
                    </a:lnTo>
                    <a:lnTo>
                      <a:pt x="151" y="6"/>
                    </a:lnTo>
                    <a:lnTo>
                      <a:pt x="160" y="15"/>
                    </a:lnTo>
                    <a:lnTo>
                      <a:pt x="160" y="20"/>
                    </a:lnTo>
                    <a:lnTo>
                      <a:pt x="182" y="17"/>
                    </a:lnTo>
                    <a:lnTo>
                      <a:pt x="194" y="19"/>
                    </a:lnTo>
                    <a:lnTo>
                      <a:pt x="201" y="26"/>
                    </a:lnTo>
                    <a:lnTo>
                      <a:pt x="194" y="35"/>
                    </a:lnTo>
                    <a:lnTo>
                      <a:pt x="175" y="34"/>
                    </a:lnTo>
                    <a:lnTo>
                      <a:pt x="162" y="41"/>
                    </a:lnTo>
                    <a:lnTo>
                      <a:pt x="140" y="41"/>
                    </a:lnTo>
                    <a:lnTo>
                      <a:pt x="118" y="50"/>
                    </a:lnTo>
                    <a:lnTo>
                      <a:pt x="99" y="54"/>
                    </a:lnTo>
                    <a:lnTo>
                      <a:pt x="84" y="45"/>
                    </a:lnTo>
                    <a:lnTo>
                      <a:pt x="64" y="34"/>
                    </a:lnTo>
                    <a:lnTo>
                      <a:pt x="44" y="34"/>
                    </a:lnTo>
                    <a:lnTo>
                      <a:pt x="17" y="28"/>
                    </a:lnTo>
                    <a:lnTo>
                      <a:pt x="7" y="20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27" y="4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70"/>
              <p:cNvSpPr>
                <a:spLocks/>
              </p:cNvSpPr>
              <p:nvPr/>
            </p:nvSpPr>
            <p:spPr bwMode="auto">
              <a:xfrm>
                <a:off x="2943" y="3271"/>
                <a:ext cx="30" cy="28"/>
              </a:xfrm>
              <a:custGeom>
                <a:avLst/>
                <a:gdLst>
                  <a:gd name="T0" fmla="*/ 30 w 30"/>
                  <a:gd name="T1" fmla="*/ 0 h 28"/>
                  <a:gd name="T2" fmla="*/ 11 w 30"/>
                  <a:gd name="T3" fmla="*/ 0 h 28"/>
                  <a:gd name="T4" fmla="*/ 2 w 30"/>
                  <a:gd name="T5" fmla="*/ 6 h 28"/>
                  <a:gd name="T6" fmla="*/ 0 w 30"/>
                  <a:gd name="T7" fmla="*/ 15 h 28"/>
                  <a:gd name="T8" fmla="*/ 0 w 30"/>
                  <a:gd name="T9" fmla="*/ 26 h 28"/>
                  <a:gd name="T10" fmla="*/ 9 w 30"/>
                  <a:gd name="T11" fmla="*/ 28 h 28"/>
                  <a:gd name="T12" fmla="*/ 26 w 30"/>
                  <a:gd name="T13" fmla="*/ 17 h 28"/>
                  <a:gd name="T14" fmla="*/ 30 w 30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30" y="0"/>
                    </a:moveTo>
                    <a:lnTo>
                      <a:pt x="11" y="0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26" y="1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71"/>
              <p:cNvSpPr>
                <a:spLocks/>
              </p:cNvSpPr>
              <p:nvPr/>
            </p:nvSpPr>
            <p:spPr bwMode="auto">
              <a:xfrm>
                <a:off x="3147" y="3534"/>
                <a:ext cx="41" cy="22"/>
              </a:xfrm>
              <a:custGeom>
                <a:avLst/>
                <a:gdLst>
                  <a:gd name="T0" fmla="*/ 41 w 41"/>
                  <a:gd name="T1" fmla="*/ 6 h 22"/>
                  <a:gd name="T2" fmla="*/ 22 w 41"/>
                  <a:gd name="T3" fmla="*/ 22 h 22"/>
                  <a:gd name="T4" fmla="*/ 9 w 41"/>
                  <a:gd name="T5" fmla="*/ 22 h 22"/>
                  <a:gd name="T6" fmla="*/ 0 w 41"/>
                  <a:gd name="T7" fmla="*/ 15 h 22"/>
                  <a:gd name="T8" fmla="*/ 6 w 41"/>
                  <a:gd name="T9" fmla="*/ 2 h 22"/>
                  <a:gd name="T10" fmla="*/ 26 w 41"/>
                  <a:gd name="T11" fmla="*/ 0 h 22"/>
                  <a:gd name="T12" fmla="*/ 41 w 41"/>
                  <a:gd name="T13" fmla="*/ 6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2">
                    <a:moveTo>
                      <a:pt x="41" y="6"/>
                    </a:moveTo>
                    <a:lnTo>
                      <a:pt x="22" y="22"/>
                    </a:lnTo>
                    <a:lnTo>
                      <a:pt x="9" y="22"/>
                    </a:lnTo>
                    <a:lnTo>
                      <a:pt x="0" y="15"/>
                    </a:lnTo>
                    <a:lnTo>
                      <a:pt x="6" y="2"/>
                    </a:lnTo>
                    <a:lnTo>
                      <a:pt x="26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72"/>
              <p:cNvSpPr>
                <a:spLocks/>
              </p:cNvSpPr>
              <p:nvPr/>
            </p:nvSpPr>
            <p:spPr bwMode="auto">
              <a:xfrm>
                <a:off x="3153" y="3584"/>
                <a:ext cx="42" cy="33"/>
              </a:xfrm>
              <a:custGeom>
                <a:avLst/>
                <a:gdLst>
                  <a:gd name="T0" fmla="*/ 42 w 42"/>
                  <a:gd name="T1" fmla="*/ 0 h 33"/>
                  <a:gd name="T2" fmla="*/ 42 w 42"/>
                  <a:gd name="T3" fmla="*/ 11 h 33"/>
                  <a:gd name="T4" fmla="*/ 16 w 42"/>
                  <a:gd name="T5" fmla="*/ 28 h 33"/>
                  <a:gd name="T6" fmla="*/ 5 w 42"/>
                  <a:gd name="T7" fmla="*/ 33 h 33"/>
                  <a:gd name="T8" fmla="*/ 0 w 42"/>
                  <a:gd name="T9" fmla="*/ 31 h 33"/>
                  <a:gd name="T10" fmla="*/ 4 w 42"/>
                  <a:gd name="T11" fmla="*/ 19 h 33"/>
                  <a:gd name="T12" fmla="*/ 22 w 42"/>
                  <a:gd name="T13" fmla="*/ 6 h 33"/>
                  <a:gd name="T14" fmla="*/ 42 w 42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" h="33">
                    <a:moveTo>
                      <a:pt x="42" y="0"/>
                    </a:moveTo>
                    <a:lnTo>
                      <a:pt x="42" y="11"/>
                    </a:lnTo>
                    <a:lnTo>
                      <a:pt x="16" y="28"/>
                    </a:lnTo>
                    <a:lnTo>
                      <a:pt x="5" y="33"/>
                    </a:lnTo>
                    <a:lnTo>
                      <a:pt x="0" y="31"/>
                    </a:lnTo>
                    <a:lnTo>
                      <a:pt x="4" y="19"/>
                    </a:lnTo>
                    <a:lnTo>
                      <a:pt x="22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73"/>
              <p:cNvSpPr>
                <a:spLocks/>
              </p:cNvSpPr>
              <p:nvPr/>
            </p:nvSpPr>
            <p:spPr bwMode="auto">
              <a:xfrm>
                <a:off x="2999" y="3319"/>
                <a:ext cx="52" cy="37"/>
              </a:xfrm>
              <a:custGeom>
                <a:avLst/>
                <a:gdLst>
                  <a:gd name="T0" fmla="*/ 28 w 52"/>
                  <a:gd name="T1" fmla="*/ 0 h 37"/>
                  <a:gd name="T2" fmla="*/ 52 w 52"/>
                  <a:gd name="T3" fmla="*/ 26 h 37"/>
                  <a:gd name="T4" fmla="*/ 48 w 52"/>
                  <a:gd name="T5" fmla="*/ 33 h 37"/>
                  <a:gd name="T6" fmla="*/ 35 w 52"/>
                  <a:gd name="T7" fmla="*/ 37 h 37"/>
                  <a:gd name="T8" fmla="*/ 33 w 52"/>
                  <a:gd name="T9" fmla="*/ 28 h 37"/>
                  <a:gd name="T10" fmla="*/ 28 w 52"/>
                  <a:gd name="T11" fmla="*/ 24 h 37"/>
                  <a:gd name="T12" fmla="*/ 20 w 52"/>
                  <a:gd name="T13" fmla="*/ 28 h 37"/>
                  <a:gd name="T14" fmla="*/ 11 w 52"/>
                  <a:gd name="T15" fmla="*/ 22 h 37"/>
                  <a:gd name="T16" fmla="*/ 7 w 52"/>
                  <a:gd name="T17" fmla="*/ 17 h 37"/>
                  <a:gd name="T18" fmla="*/ 13 w 52"/>
                  <a:gd name="T19" fmla="*/ 13 h 37"/>
                  <a:gd name="T20" fmla="*/ 2 w 52"/>
                  <a:gd name="T21" fmla="*/ 19 h 37"/>
                  <a:gd name="T22" fmla="*/ 0 w 52"/>
                  <a:gd name="T23" fmla="*/ 13 h 37"/>
                  <a:gd name="T24" fmla="*/ 15 w 52"/>
                  <a:gd name="T25" fmla="*/ 7 h 37"/>
                  <a:gd name="T26" fmla="*/ 28 w 52"/>
                  <a:gd name="T27" fmla="*/ 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" h="37">
                    <a:moveTo>
                      <a:pt x="28" y="0"/>
                    </a:moveTo>
                    <a:lnTo>
                      <a:pt x="52" y="26"/>
                    </a:lnTo>
                    <a:lnTo>
                      <a:pt x="48" y="33"/>
                    </a:lnTo>
                    <a:lnTo>
                      <a:pt x="35" y="37"/>
                    </a:lnTo>
                    <a:lnTo>
                      <a:pt x="33" y="28"/>
                    </a:lnTo>
                    <a:lnTo>
                      <a:pt x="28" y="24"/>
                    </a:lnTo>
                    <a:lnTo>
                      <a:pt x="20" y="28"/>
                    </a:lnTo>
                    <a:lnTo>
                      <a:pt x="11" y="22"/>
                    </a:lnTo>
                    <a:lnTo>
                      <a:pt x="7" y="17"/>
                    </a:lnTo>
                    <a:lnTo>
                      <a:pt x="13" y="13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15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2" name="Group 74"/>
            <p:cNvGrpSpPr>
              <a:grpSpLocks/>
            </p:cNvGrpSpPr>
            <p:nvPr/>
          </p:nvGrpSpPr>
          <p:grpSpPr bwMode="auto">
            <a:xfrm>
              <a:off x="1248" y="2592"/>
              <a:ext cx="818" cy="885"/>
              <a:chOff x="1149" y="2193"/>
              <a:chExt cx="764" cy="905"/>
            </a:xfrm>
          </p:grpSpPr>
          <p:sp>
            <p:nvSpPr>
              <p:cNvPr id="234" name="Freeform 75"/>
              <p:cNvSpPr>
                <a:spLocks/>
              </p:cNvSpPr>
              <p:nvPr/>
            </p:nvSpPr>
            <p:spPr bwMode="auto">
              <a:xfrm>
                <a:off x="1845" y="2977"/>
                <a:ext cx="68" cy="121"/>
              </a:xfrm>
              <a:custGeom>
                <a:avLst/>
                <a:gdLst>
                  <a:gd name="T0" fmla="*/ 68 w 68"/>
                  <a:gd name="T1" fmla="*/ 0 h 121"/>
                  <a:gd name="T2" fmla="*/ 46 w 68"/>
                  <a:gd name="T3" fmla="*/ 26 h 121"/>
                  <a:gd name="T4" fmla="*/ 20 w 68"/>
                  <a:gd name="T5" fmla="*/ 26 h 121"/>
                  <a:gd name="T6" fmla="*/ 0 w 68"/>
                  <a:gd name="T7" fmla="*/ 41 h 121"/>
                  <a:gd name="T8" fmla="*/ 4 w 68"/>
                  <a:gd name="T9" fmla="*/ 61 h 121"/>
                  <a:gd name="T10" fmla="*/ 4 w 68"/>
                  <a:gd name="T11" fmla="*/ 95 h 121"/>
                  <a:gd name="T12" fmla="*/ 20 w 68"/>
                  <a:gd name="T13" fmla="*/ 121 h 121"/>
                  <a:gd name="T14" fmla="*/ 38 w 68"/>
                  <a:gd name="T15" fmla="*/ 114 h 121"/>
                  <a:gd name="T16" fmla="*/ 42 w 68"/>
                  <a:gd name="T17" fmla="*/ 99 h 121"/>
                  <a:gd name="T18" fmla="*/ 61 w 68"/>
                  <a:gd name="T19" fmla="*/ 65 h 121"/>
                  <a:gd name="T20" fmla="*/ 61 w 68"/>
                  <a:gd name="T21" fmla="*/ 47 h 121"/>
                  <a:gd name="T22" fmla="*/ 68 w 68"/>
                  <a:gd name="T23" fmla="*/ 0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8" h="121">
                    <a:moveTo>
                      <a:pt x="68" y="0"/>
                    </a:moveTo>
                    <a:lnTo>
                      <a:pt x="46" y="26"/>
                    </a:lnTo>
                    <a:lnTo>
                      <a:pt x="20" y="26"/>
                    </a:lnTo>
                    <a:lnTo>
                      <a:pt x="0" y="41"/>
                    </a:lnTo>
                    <a:lnTo>
                      <a:pt x="4" y="61"/>
                    </a:lnTo>
                    <a:lnTo>
                      <a:pt x="4" y="95"/>
                    </a:lnTo>
                    <a:lnTo>
                      <a:pt x="20" y="121"/>
                    </a:lnTo>
                    <a:lnTo>
                      <a:pt x="38" y="114"/>
                    </a:lnTo>
                    <a:lnTo>
                      <a:pt x="42" y="99"/>
                    </a:lnTo>
                    <a:lnTo>
                      <a:pt x="61" y="65"/>
                    </a:lnTo>
                    <a:lnTo>
                      <a:pt x="61" y="4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76"/>
              <p:cNvSpPr>
                <a:spLocks/>
              </p:cNvSpPr>
              <p:nvPr/>
            </p:nvSpPr>
            <p:spPr bwMode="auto">
              <a:xfrm>
                <a:off x="1149" y="2193"/>
                <a:ext cx="764" cy="746"/>
              </a:xfrm>
              <a:custGeom>
                <a:avLst/>
                <a:gdLst>
                  <a:gd name="T0" fmla="*/ 11 w 764"/>
                  <a:gd name="T1" fmla="*/ 145 h 746"/>
                  <a:gd name="T2" fmla="*/ 13 w 764"/>
                  <a:gd name="T3" fmla="*/ 174 h 746"/>
                  <a:gd name="T4" fmla="*/ 74 w 764"/>
                  <a:gd name="T5" fmla="*/ 221 h 746"/>
                  <a:gd name="T6" fmla="*/ 122 w 764"/>
                  <a:gd name="T7" fmla="*/ 250 h 746"/>
                  <a:gd name="T8" fmla="*/ 117 w 764"/>
                  <a:gd name="T9" fmla="*/ 289 h 746"/>
                  <a:gd name="T10" fmla="*/ 145 w 764"/>
                  <a:gd name="T11" fmla="*/ 348 h 746"/>
                  <a:gd name="T12" fmla="*/ 158 w 764"/>
                  <a:gd name="T13" fmla="*/ 428 h 746"/>
                  <a:gd name="T14" fmla="*/ 132 w 764"/>
                  <a:gd name="T15" fmla="*/ 428 h 746"/>
                  <a:gd name="T16" fmla="*/ 115 w 764"/>
                  <a:gd name="T17" fmla="*/ 470 h 746"/>
                  <a:gd name="T18" fmla="*/ 98 w 764"/>
                  <a:gd name="T19" fmla="*/ 511 h 746"/>
                  <a:gd name="T20" fmla="*/ 57 w 764"/>
                  <a:gd name="T21" fmla="*/ 583 h 746"/>
                  <a:gd name="T22" fmla="*/ 59 w 764"/>
                  <a:gd name="T23" fmla="*/ 618 h 746"/>
                  <a:gd name="T24" fmla="*/ 161 w 764"/>
                  <a:gd name="T25" fmla="*/ 685 h 746"/>
                  <a:gd name="T26" fmla="*/ 249 w 764"/>
                  <a:gd name="T27" fmla="*/ 726 h 746"/>
                  <a:gd name="T28" fmla="*/ 325 w 764"/>
                  <a:gd name="T29" fmla="*/ 746 h 746"/>
                  <a:gd name="T30" fmla="*/ 353 w 764"/>
                  <a:gd name="T31" fmla="*/ 689 h 746"/>
                  <a:gd name="T32" fmla="*/ 422 w 764"/>
                  <a:gd name="T33" fmla="*/ 664 h 746"/>
                  <a:gd name="T34" fmla="*/ 472 w 764"/>
                  <a:gd name="T35" fmla="*/ 690 h 746"/>
                  <a:gd name="T36" fmla="*/ 541 w 764"/>
                  <a:gd name="T37" fmla="*/ 726 h 746"/>
                  <a:gd name="T38" fmla="*/ 604 w 764"/>
                  <a:gd name="T39" fmla="*/ 711 h 746"/>
                  <a:gd name="T40" fmla="*/ 650 w 764"/>
                  <a:gd name="T41" fmla="*/ 663 h 746"/>
                  <a:gd name="T42" fmla="*/ 622 w 764"/>
                  <a:gd name="T43" fmla="*/ 642 h 746"/>
                  <a:gd name="T44" fmla="*/ 617 w 764"/>
                  <a:gd name="T45" fmla="*/ 574 h 746"/>
                  <a:gd name="T46" fmla="*/ 635 w 764"/>
                  <a:gd name="T47" fmla="*/ 511 h 746"/>
                  <a:gd name="T48" fmla="*/ 635 w 764"/>
                  <a:gd name="T49" fmla="*/ 452 h 746"/>
                  <a:gd name="T50" fmla="*/ 602 w 764"/>
                  <a:gd name="T51" fmla="*/ 454 h 746"/>
                  <a:gd name="T52" fmla="*/ 587 w 764"/>
                  <a:gd name="T53" fmla="*/ 445 h 746"/>
                  <a:gd name="T54" fmla="*/ 622 w 764"/>
                  <a:gd name="T55" fmla="*/ 404 h 746"/>
                  <a:gd name="T56" fmla="*/ 676 w 764"/>
                  <a:gd name="T57" fmla="*/ 352 h 746"/>
                  <a:gd name="T58" fmla="*/ 705 w 764"/>
                  <a:gd name="T59" fmla="*/ 326 h 746"/>
                  <a:gd name="T60" fmla="*/ 727 w 764"/>
                  <a:gd name="T61" fmla="*/ 276 h 746"/>
                  <a:gd name="T62" fmla="*/ 764 w 764"/>
                  <a:gd name="T63" fmla="*/ 234 h 746"/>
                  <a:gd name="T64" fmla="*/ 720 w 764"/>
                  <a:gd name="T65" fmla="*/ 213 h 746"/>
                  <a:gd name="T66" fmla="*/ 667 w 764"/>
                  <a:gd name="T67" fmla="*/ 195 h 746"/>
                  <a:gd name="T68" fmla="*/ 631 w 764"/>
                  <a:gd name="T69" fmla="*/ 163 h 746"/>
                  <a:gd name="T70" fmla="*/ 581 w 764"/>
                  <a:gd name="T71" fmla="*/ 119 h 746"/>
                  <a:gd name="T72" fmla="*/ 539 w 764"/>
                  <a:gd name="T73" fmla="*/ 76 h 746"/>
                  <a:gd name="T74" fmla="*/ 509 w 764"/>
                  <a:gd name="T75" fmla="*/ 30 h 746"/>
                  <a:gd name="T76" fmla="*/ 444 w 764"/>
                  <a:gd name="T77" fmla="*/ 2 h 746"/>
                  <a:gd name="T78" fmla="*/ 416 w 764"/>
                  <a:gd name="T79" fmla="*/ 35 h 746"/>
                  <a:gd name="T80" fmla="*/ 318 w 764"/>
                  <a:gd name="T81" fmla="*/ 87 h 746"/>
                  <a:gd name="T82" fmla="*/ 266 w 764"/>
                  <a:gd name="T83" fmla="*/ 104 h 746"/>
                  <a:gd name="T84" fmla="*/ 220 w 764"/>
                  <a:gd name="T85" fmla="*/ 78 h 746"/>
                  <a:gd name="T86" fmla="*/ 199 w 764"/>
                  <a:gd name="T87" fmla="*/ 56 h 746"/>
                  <a:gd name="T88" fmla="*/ 205 w 764"/>
                  <a:gd name="T89" fmla="*/ 83 h 746"/>
                  <a:gd name="T90" fmla="*/ 198 w 764"/>
                  <a:gd name="T91" fmla="*/ 113 h 746"/>
                  <a:gd name="T92" fmla="*/ 182 w 764"/>
                  <a:gd name="T93" fmla="*/ 137 h 746"/>
                  <a:gd name="T94" fmla="*/ 141 w 764"/>
                  <a:gd name="T95" fmla="*/ 126 h 746"/>
                  <a:gd name="T96" fmla="*/ 93 w 764"/>
                  <a:gd name="T97" fmla="*/ 96 h 746"/>
                  <a:gd name="T98" fmla="*/ 59 w 764"/>
                  <a:gd name="T99" fmla="*/ 108 h 7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64" h="746">
                    <a:moveTo>
                      <a:pt x="13" y="106"/>
                    </a:moveTo>
                    <a:lnTo>
                      <a:pt x="20" y="124"/>
                    </a:lnTo>
                    <a:lnTo>
                      <a:pt x="13" y="139"/>
                    </a:lnTo>
                    <a:lnTo>
                      <a:pt x="11" y="145"/>
                    </a:lnTo>
                    <a:lnTo>
                      <a:pt x="0" y="141"/>
                    </a:lnTo>
                    <a:lnTo>
                      <a:pt x="4" y="150"/>
                    </a:lnTo>
                    <a:lnTo>
                      <a:pt x="4" y="159"/>
                    </a:lnTo>
                    <a:lnTo>
                      <a:pt x="13" y="174"/>
                    </a:lnTo>
                    <a:lnTo>
                      <a:pt x="30" y="169"/>
                    </a:lnTo>
                    <a:lnTo>
                      <a:pt x="52" y="193"/>
                    </a:lnTo>
                    <a:lnTo>
                      <a:pt x="61" y="209"/>
                    </a:lnTo>
                    <a:lnTo>
                      <a:pt x="74" y="221"/>
                    </a:lnTo>
                    <a:lnTo>
                      <a:pt x="91" y="221"/>
                    </a:lnTo>
                    <a:lnTo>
                      <a:pt x="98" y="235"/>
                    </a:lnTo>
                    <a:lnTo>
                      <a:pt x="113" y="248"/>
                    </a:lnTo>
                    <a:lnTo>
                      <a:pt x="122" y="250"/>
                    </a:lnTo>
                    <a:lnTo>
                      <a:pt x="124" y="255"/>
                    </a:lnTo>
                    <a:lnTo>
                      <a:pt x="119" y="267"/>
                    </a:lnTo>
                    <a:lnTo>
                      <a:pt x="119" y="278"/>
                    </a:lnTo>
                    <a:lnTo>
                      <a:pt x="117" y="289"/>
                    </a:lnTo>
                    <a:lnTo>
                      <a:pt x="113" y="308"/>
                    </a:lnTo>
                    <a:lnTo>
                      <a:pt x="128" y="326"/>
                    </a:lnTo>
                    <a:lnTo>
                      <a:pt x="145" y="339"/>
                    </a:lnTo>
                    <a:lnTo>
                      <a:pt x="145" y="348"/>
                    </a:lnTo>
                    <a:lnTo>
                      <a:pt x="143" y="380"/>
                    </a:lnTo>
                    <a:lnTo>
                      <a:pt x="139" y="406"/>
                    </a:lnTo>
                    <a:lnTo>
                      <a:pt x="143" y="417"/>
                    </a:lnTo>
                    <a:lnTo>
                      <a:pt x="158" y="428"/>
                    </a:lnTo>
                    <a:lnTo>
                      <a:pt x="158" y="450"/>
                    </a:lnTo>
                    <a:lnTo>
                      <a:pt x="158" y="466"/>
                    </a:lnTo>
                    <a:lnTo>
                      <a:pt x="141" y="443"/>
                    </a:lnTo>
                    <a:lnTo>
                      <a:pt x="132" y="428"/>
                    </a:lnTo>
                    <a:lnTo>
                      <a:pt x="126" y="432"/>
                    </a:lnTo>
                    <a:lnTo>
                      <a:pt x="130" y="443"/>
                    </a:lnTo>
                    <a:lnTo>
                      <a:pt x="124" y="456"/>
                    </a:lnTo>
                    <a:lnTo>
                      <a:pt x="115" y="470"/>
                    </a:lnTo>
                    <a:lnTo>
                      <a:pt x="109" y="479"/>
                    </a:lnTo>
                    <a:lnTo>
                      <a:pt x="117" y="488"/>
                    </a:lnTo>
                    <a:lnTo>
                      <a:pt x="111" y="498"/>
                    </a:lnTo>
                    <a:lnTo>
                      <a:pt x="98" y="511"/>
                    </a:lnTo>
                    <a:lnTo>
                      <a:pt x="96" y="522"/>
                    </a:lnTo>
                    <a:lnTo>
                      <a:pt x="89" y="535"/>
                    </a:lnTo>
                    <a:lnTo>
                      <a:pt x="69" y="559"/>
                    </a:lnTo>
                    <a:lnTo>
                      <a:pt x="57" y="583"/>
                    </a:lnTo>
                    <a:lnTo>
                      <a:pt x="57" y="587"/>
                    </a:lnTo>
                    <a:lnTo>
                      <a:pt x="63" y="594"/>
                    </a:lnTo>
                    <a:lnTo>
                      <a:pt x="56" y="605"/>
                    </a:lnTo>
                    <a:lnTo>
                      <a:pt x="59" y="618"/>
                    </a:lnTo>
                    <a:lnTo>
                      <a:pt x="70" y="635"/>
                    </a:lnTo>
                    <a:lnTo>
                      <a:pt x="117" y="661"/>
                    </a:lnTo>
                    <a:lnTo>
                      <a:pt x="150" y="689"/>
                    </a:lnTo>
                    <a:lnTo>
                      <a:pt x="161" y="685"/>
                    </a:lnTo>
                    <a:lnTo>
                      <a:pt x="178" y="679"/>
                    </a:lnTo>
                    <a:lnTo>
                      <a:pt x="236" y="703"/>
                    </a:lnTo>
                    <a:lnTo>
                      <a:pt x="244" y="711"/>
                    </a:lnTo>
                    <a:lnTo>
                      <a:pt x="249" y="726"/>
                    </a:lnTo>
                    <a:lnTo>
                      <a:pt x="259" y="731"/>
                    </a:lnTo>
                    <a:lnTo>
                      <a:pt x="272" y="733"/>
                    </a:lnTo>
                    <a:lnTo>
                      <a:pt x="292" y="744"/>
                    </a:lnTo>
                    <a:lnTo>
                      <a:pt x="325" y="746"/>
                    </a:lnTo>
                    <a:lnTo>
                      <a:pt x="335" y="733"/>
                    </a:lnTo>
                    <a:lnTo>
                      <a:pt x="338" y="718"/>
                    </a:lnTo>
                    <a:lnTo>
                      <a:pt x="338" y="702"/>
                    </a:lnTo>
                    <a:lnTo>
                      <a:pt x="353" y="689"/>
                    </a:lnTo>
                    <a:lnTo>
                      <a:pt x="381" y="674"/>
                    </a:lnTo>
                    <a:lnTo>
                      <a:pt x="394" y="672"/>
                    </a:lnTo>
                    <a:lnTo>
                      <a:pt x="409" y="664"/>
                    </a:lnTo>
                    <a:lnTo>
                      <a:pt x="422" y="664"/>
                    </a:lnTo>
                    <a:lnTo>
                      <a:pt x="437" y="674"/>
                    </a:lnTo>
                    <a:lnTo>
                      <a:pt x="448" y="687"/>
                    </a:lnTo>
                    <a:lnTo>
                      <a:pt x="461" y="687"/>
                    </a:lnTo>
                    <a:lnTo>
                      <a:pt x="472" y="690"/>
                    </a:lnTo>
                    <a:lnTo>
                      <a:pt x="494" y="692"/>
                    </a:lnTo>
                    <a:lnTo>
                      <a:pt x="509" y="711"/>
                    </a:lnTo>
                    <a:lnTo>
                      <a:pt x="522" y="720"/>
                    </a:lnTo>
                    <a:lnTo>
                      <a:pt x="541" y="726"/>
                    </a:lnTo>
                    <a:lnTo>
                      <a:pt x="557" y="735"/>
                    </a:lnTo>
                    <a:lnTo>
                      <a:pt x="566" y="737"/>
                    </a:lnTo>
                    <a:lnTo>
                      <a:pt x="589" y="714"/>
                    </a:lnTo>
                    <a:lnTo>
                      <a:pt x="604" y="711"/>
                    </a:lnTo>
                    <a:lnTo>
                      <a:pt x="615" y="702"/>
                    </a:lnTo>
                    <a:lnTo>
                      <a:pt x="631" y="690"/>
                    </a:lnTo>
                    <a:lnTo>
                      <a:pt x="652" y="689"/>
                    </a:lnTo>
                    <a:lnTo>
                      <a:pt x="650" y="663"/>
                    </a:lnTo>
                    <a:lnTo>
                      <a:pt x="646" y="655"/>
                    </a:lnTo>
                    <a:lnTo>
                      <a:pt x="637" y="642"/>
                    </a:lnTo>
                    <a:lnTo>
                      <a:pt x="630" y="644"/>
                    </a:lnTo>
                    <a:lnTo>
                      <a:pt x="622" y="642"/>
                    </a:lnTo>
                    <a:lnTo>
                      <a:pt x="615" y="631"/>
                    </a:lnTo>
                    <a:lnTo>
                      <a:pt x="613" y="605"/>
                    </a:lnTo>
                    <a:lnTo>
                      <a:pt x="628" y="588"/>
                    </a:lnTo>
                    <a:lnTo>
                      <a:pt x="617" y="574"/>
                    </a:lnTo>
                    <a:lnTo>
                      <a:pt x="617" y="568"/>
                    </a:lnTo>
                    <a:lnTo>
                      <a:pt x="639" y="546"/>
                    </a:lnTo>
                    <a:lnTo>
                      <a:pt x="639" y="538"/>
                    </a:lnTo>
                    <a:lnTo>
                      <a:pt x="635" y="511"/>
                    </a:lnTo>
                    <a:lnTo>
                      <a:pt x="648" y="498"/>
                    </a:lnTo>
                    <a:lnTo>
                      <a:pt x="637" y="483"/>
                    </a:lnTo>
                    <a:lnTo>
                      <a:pt x="637" y="472"/>
                    </a:lnTo>
                    <a:lnTo>
                      <a:pt x="635" y="452"/>
                    </a:lnTo>
                    <a:lnTo>
                      <a:pt x="630" y="447"/>
                    </a:lnTo>
                    <a:lnTo>
                      <a:pt x="617" y="447"/>
                    </a:lnTo>
                    <a:lnTo>
                      <a:pt x="605" y="450"/>
                    </a:lnTo>
                    <a:lnTo>
                      <a:pt x="602" y="454"/>
                    </a:lnTo>
                    <a:lnTo>
                      <a:pt x="594" y="462"/>
                    </a:lnTo>
                    <a:lnTo>
                      <a:pt x="583" y="466"/>
                    </a:lnTo>
                    <a:lnTo>
                      <a:pt x="579" y="454"/>
                    </a:lnTo>
                    <a:lnTo>
                      <a:pt x="587" y="445"/>
                    </a:lnTo>
                    <a:lnTo>
                      <a:pt x="591" y="437"/>
                    </a:lnTo>
                    <a:lnTo>
                      <a:pt x="591" y="428"/>
                    </a:lnTo>
                    <a:lnTo>
                      <a:pt x="611" y="408"/>
                    </a:lnTo>
                    <a:lnTo>
                      <a:pt x="622" y="404"/>
                    </a:lnTo>
                    <a:lnTo>
                      <a:pt x="624" y="389"/>
                    </a:lnTo>
                    <a:lnTo>
                      <a:pt x="635" y="376"/>
                    </a:lnTo>
                    <a:lnTo>
                      <a:pt x="667" y="352"/>
                    </a:lnTo>
                    <a:lnTo>
                      <a:pt x="676" y="352"/>
                    </a:lnTo>
                    <a:lnTo>
                      <a:pt x="680" y="343"/>
                    </a:lnTo>
                    <a:lnTo>
                      <a:pt x="691" y="332"/>
                    </a:lnTo>
                    <a:lnTo>
                      <a:pt x="700" y="332"/>
                    </a:lnTo>
                    <a:lnTo>
                      <a:pt x="705" y="326"/>
                    </a:lnTo>
                    <a:lnTo>
                      <a:pt x="710" y="322"/>
                    </a:lnTo>
                    <a:lnTo>
                      <a:pt x="718" y="309"/>
                    </a:lnTo>
                    <a:lnTo>
                      <a:pt x="725" y="289"/>
                    </a:lnTo>
                    <a:lnTo>
                      <a:pt x="727" y="276"/>
                    </a:lnTo>
                    <a:lnTo>
                      <a:pt x="727" y="265"/>
                    </a:lnTo>
                    <a:lnTo>
                      <a:pt x="738" y="252"/>
                    </a:lnTo>
                    <a:lnTo>
                      <a:pt x="755" y="243"/>
                    </a:lnTo>
                    <a:lnTo>
                      <a:pt x="764" y="234"/>
                    </a:lnTo>
                    <a:lnTo>
                      <a:pt x="764" y="230"/>
                    </a:lnTo>
                    <a:lnTo>
                      <a:pt x="749" y="219"/>
                    </a:lnTo>
                    <a:lnTo>
                      <a:pt x="742" y="215"/>
                    </a:lnTo>
                    <a:lnTo>
                      <a:pt x="720" y="213"/>
                    </a:lnTo>
                    <a:lnTo>
                      <a:pt x="694" y="209"/>
                    </a:lnTo>
                    <a:lnTo>
                      <a:pt x="685" y="208"/>
                    </a:lnTo>
                    <a:lnTo>
                      <a:pt x="676" y="204"/>
                    </a:lnTo>
                    <a:lnTo>
                      <a:pt x="667" y="195"/>
                    </a:lnTo>
                    <a:lnTo>
                      <a:pt x="659" y="180"/>
                    </a:lnTo>
                    <a:lnTo>
                      <a:pt x="652" y="171"/>
                    </a:lnTo>
                    <a:lnTo>
                      <a:pt x="642" y="167"/>
                    </a:lnTo>
                    <a:lnTo>
                      <a:pt x="631" y="163"/>
                    </a:lnTo>
                    <a:lnTo>
                      <a:pt x="626" y="161"/>
                    </a:lnTo>
                    <a:lnTo>
                      <a:pt x="611" y="148"/>
                    </a:lnTo>
                    <a:lnTo>
                      <a:pt x="592" y="133"/>
                    </a:lnTo>
                    <a:lnTo>
                      <a:pt x="581" y="119"/>
                    </a:lnTo>
                    <a:lnTo>
                      <a:pt x="568" y="115"/>
                    </a:lnTo>
                    <a:lnTo>
                      <a:pt x="561" y="109"/>
                    </a:lnTo>
                    <a:lnTo>
                      <a:pt x="555" y="95"/>
                    </a:lnTo>
                    <a:lnTo>
                      <a:pt x="539" y="76"/>
                    </a:lnTo>
                    <a:lnTo>
                      <a:pt x="535" y="63"/>
                    </a:lnTo>
                    <a:lnTo>
                      <a:pt x="522" y="50"/>
                    </a:lnTo>
                    <a:lnTo>
                      <a:pt x="516" y="39"/>
                    </a:lnTo>
                    <a:lnTo>
                      <a:pt x="509" y="30"/>
                    </a:lnTo>
                    <a:lnTo>
                      <a:pt x="496" y="20"/>
                    </a:lnTo>
                    <a:lnTo>
                      <a:pt x="483" y="6"/>
                    </a:lnTo>
                    <a:lnTo>
                      <a:pt x="472" y="0"/>
                    </a:lnTo>
                    <a:lnTo>
                      <a:pt x="444" y="2"/>
                    </a:lnTo>
                    <a:lnTo>
                      <a:pt x="433" y="2"/>
                    </a:lnTo>
                    <a:lnTo>
                      <a:pt x="418" y="13"/>
                    </a:lnTo>
                    <a:lnTo>
                      <a:pt x="427" y="22"/>
                    </a:lnTo>
                    <a:lnTo>
                      <a:pt x="416" y="35"/>
                    </a:lnTo>
                    <a:lnTo>
                      <a:pt x="388" y="70"/>
                    </a:lnTo>
                    <a:lnTo>
                      <a:pt x="374" y="78"/>
                    </a:lnTo>
                    <a:lnTo>
                      <a:pt x="335" y="82"/>
                    </a:lnTo>
                    <a:lnTo>
                      <a:pt x="318" y="87"/>
                    </a:lnTo>
                    <a:lnTo>
                      <a:pt x="309" y="96"/>
                    </a:lnTo>
                    <a:lnTo>
                      <a:pt x="305" y="104"/>
                    </a:lnTo>
                    <a:lnTo>
                      <a:pt x="290" y="100"/>
                    </a:lnTo>
                    <a:lnTo>
                      <a:pt x="266" y="104"/>
                    </a:lnTo>
                    <a:lnTo>
                      <a:pt x="251" y="102"/>
                    </a:lnTo>
                    <a:lnTo>
                      <a:pt x="238" y="93"/>
                    </a:lnTo>
                    <a:lnTo>
                      <a:pt x="229" y="82"/>
                    </a:lnTo>
                    <a:lnTo>
                      <a:pt x="220" y="78"/>
                    </a:lnTo>
                    <a:lnTo>
                      <a:pt x="227" y="69"/>
                    </a:lnTo>
                    <a:lnTo>
                      <a:pt x="216" y="59"/>
                    </a:lnTo>
                    <a:lnTo>
                      <a:pt x="207" y="57"/>
                    </a:lnTo>
                    <a:lnTo>
                      <a:pt x="199" y="56"/>
                    </a:lnTo>
                    <a:lnTo>
                      <a:pt x="198" y="59"/>
                    </a:lnTo>
                    <a:lnTo>
                      <a:pt x="205" y="67"/>
                    </a:lnTo>
                    <a:lnTo>
                      <a:pt x="201" y="72"/>
                    </a:lnTo>
                    <a:lnTo>
                      <a:pt x="205" y="83"/>
                    </a:lnTo>
                    <a:lnTo>
                      <a:pt x="207" y="96"/>
                    </a:lnTo>
                    <a:lnTo>
                      <a:pt x="207" y="106"/>
                    </a:lnTo>
                    <a:lnTo>
                      <a:pt x="205" y="108"/>
                    </a:lnTo>
                    <a:lnTo>
                      <a:pt x="198" y="113"/>
                    </a:lnTo>
                    <a:lnTo>
                      <a:pt x="196" y="122"/>
                    </a:lnTo>
                    <a:lnTo>
                      <a:pt x="196" y="132"/>
                    </a:lnTo>
                    <a:lnTo>
                      <a:pt x="194" y="139"/>
                    </a:lnTo>
                    <a:lnTo>
                      <a:pt x="182" y="137"/>
                    </a:lnTo>
                    <a:lnTo>
                      <a:pt x="169" y="130"/>
                    </a:lnTo>
                    <a:lnTo>
                      <a:pt x="161" y="137"/>
                    </a:lnTo>
                    <a:lnTo>
                      <a:pt x="148" y="128"/>
                    </a:lnTo>
                    <a:lnTo>
                      <a:pt x="141" y="126"/>
                    </a:lnTo>
                    <a:lnTo>
                      <a:pt x="132" y="133"/>
                    </a:lnTo>
                    <a:lnTo>
                      <a:pt x="124" y="132"/>
                    </a:lnTo>
                    <a:lnTo>
                      <a:pt x="124" y="126"/>
                    </a:lnTo>
                    <a:lnTo>
                      <a:pt x="93" y="96"/>
                    </a:lnTo>
                    <a:lnTo>
                      <a:pt x="85" y="95"/>
                    </a:lnTo>
                    <a:lnTo>
                      <a:pt x="80" y="100"/>
                    </a:lnTo>
                    <a:lnTo>
                      <a:pt x="67" y="106"/>
                    </a:lnTo>
                    <a:lnTo>
                      <a:pt x="59" y="108"/>
                    </a:lnTo>
                    <a:lnTo>
                      <a:pt x="50" y="98"/>
                    </a:lnTo>
                    <a:lnTo>
                      <a:pt x="28" y="98"/>
                    </a:lnTo>
                    <a:lnTo>
                      <a:pt x="13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3" name="Freeform 77"/>
            <p:cNvSpPr>
              <a:spLocks/>
            </p:cNvSpPr>
            <p:nvPr/>
          </p:nvSpPr>
          <p:spPr bwMode="auto">
            <a:xfrm>
              <a:off x="2838" y="2094"/>
              <a:ext cx="396" cy="189"/>
            </a:xfrm>
            <a:custGeom>
              <a:avLst/>
              <a:gdLst>
                <a:gd name="T0" fmla="*/ 2351 w 371"/>
                <a:gd name="T1" fmla="*/ 24 h 193"/>
                <a:gd name="T2" fmla="*/ 2155 w 371"/>
                <a:gd name="T3" fmla="*/ 24 h 193"/>
                <a:gd name="T4" fmla="*/ 1549 w 371"/>
                <a:gd name="T5" fmla="*/ 24 h 193"/>
                <a:gd name="T6" fmla="*/ 828 w 371"/>
                <a:gd name="T7" fmla="*/ 24 h 193"/>
                <a:gd name="T8" fmla="*/ 405 w 371"/>
                <a:gd name="T9" fmla="*/ 30 h 193"/>
                <a:gd name="T10" fmla="*/ 312 w 371"/>
                <a:gd name="T11" fmla="*/ 38 h 193"/>
                <a:gd name="T12" fmla="*/ 0 w 371"/>
                <a:gd name="T13" fmla="*/ 45 h 193"/>
                <a:gd name="T14" fmla="*/ 4 w 371"/>
                <a:gd name="T15" fmla="*/ 55 h 193"/>
                <a:gd name="T16" fmla="*/ 355 w 371"/>
                <a:gd name="T17" fmla="*/ 62 h 193"/>
                <a:gd name="T18" fmla="*/ 1226 w 371"/>
                <a:gd name="T19" fmla="*/ 56 h 193"/>
                <a:gd name="T20" fmla="*/ 1812 w 371"/>
                <a:gd name="T21" fmla="*/ 55 h 193"/>
                <a:gd name="T22" fmla="*/ 2596 w 371"/>
                <a:gd name="T23" fmla="*/ 58 h 193"/>
                <a:gd name="T24" fmla="*/ 3257 w 371"/>
                <a:gd name="T25" fmla="*/ 55 h 193"/>
                <a:gd name="T26" fmla="*/ 3737 w 371"/>
                <a:gd name="T27" fmla="*/ 57 h 193"/>
                <a:gd name="T28" fmla="*/ 4385 w 371"/>
                <a:gd name="T29" fmla="*/ 55 h 193"/>
                <a:gd name="T30" fmla="*/ 5096 w 371"/>
                <a:gd name="T31" fmla="*/ 55 h 193"/>
                <a:gd name="T32" fmla="*/ 5841 w 371"/>
                <a:gd name="T33" fmla="*/ 61 h 193"/>
                <a:gd name="T34" fmla="*/ 6829 w 371"/>
                <a:gd name="T35" fmla="*/ 65 h 193"/>
                <a:gd name="T36" fmla="*/ 7386 w 371"/>
                <a:gd name="T37" fmla="*/ 68 h 193"/>
                <a:gd name="T38" fmla="*/ 8273 w 371"/>
                <a:gd name="T39" fmla="*/ 66 h 193"/>
                <a:gd name="T40" fmla="*/ 8705 w 371"/>
                <a:gd name="T41" fmla="*/ 61 h 193"/>
                <a:gd name="T42" fmla="*/ 9490 w 371"/>
                <a:gd name="T43" fmla="*/ 50 h 193"/>
                <a:gd name="T44" fmla="*/ 9567 w 371"/>
                <a:gd name="T45" fmla="*/ 31 h 193"/>
                <a:gd name="T46" fmla="*/ 8882 w 371"/>
                <a:gd name="T47" fmla="*/ 24 h 193"/>
                <a:gd name="T48" fmla="*/ 8548 w 371"/>
                <a:gd name="T49" fmla="*/ 24 h 193"/>
                <a:gd name="T50" fmla="*/ 7884 w 371"/>
                <a:gd name="T51" fmla="*/ 19 h 193"/>
                <a:gd name="T52" fmla="*/ 6804 w 371"/>
                <a:gd name="T53" fmla="*/ 24 h 193"/>
                <a:gd name="T54" fmla="*/ 6118 w 371"/>
                <a:gd name="T55" fmla="*/ 19 h 193"/>
                <a:gd name="T56" fmla="*/ 5527 w 371"/>
                <a:gd name="T57" fmla="*/ 4 h 193"/>
                <a:gd name="T58" fmla="*/ 4995 w 371"/>
                <a:gd name="T59" fmla="*/ 0 h 193"/>
                <a:gd name="T60" fmla="*/ 4374 w 371"/>
                <a:gd name="T61" fmla="*/ 4 h 193"/>
                <a:gd name="T62" fmla="*/ 4039 w 371"/>
                <a:gd name="T63" fmla="*/ 19 h 193"/>
                <a:gd name="T64" fmla="*/ 4136 w 371"/>
                <a:gd name="T65" fmla="*/ 24 h 193"/>
                <a:gd name="T66" fmla="*/ 3737 w 371"/>
                <a:gd name="T67" fmla="*/ 28 h 193"/>
                <a:gd name="T68" fmla="*/ 3370 w 371"/>
                <a:gd name="T69" fmla="*/ 28 h 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71" h="193">
                  <a:moveTo>
                    <a:pt x="109" y="76"/>
                  </a:moveTo>
                  <a:lnTo>
                    <a:pt x="91" y="65"/>
                  </a:lnTo>
                  <a:lnTo>
                    <a:pt x="87" y="52"/>
                  </a:lnTo>
                  <a:lnTo>
                    <a:pt x="83" y="39"/>
                  </a:lnTo>
                  <a:lnTo>
                    <a:pt x="74" y="26"/>
                  </a:lnTo>
                  <a:lnTo>
                    <a:pt x="59" y="26"/>
                  </a:lnTo>
                  <a:lnTo>
                    <a:pt x="48" y="32"/>
                  </a:lnTo>
                  <a:lnTo>
                    <a:pt x="33" y="46"/>
                  </a:lnTo>
                  <a:lnTo>
                    <a:pt x="15" y="80"/>
                  </a:lnTo>
                  <a:lnTo>
                    <a:pt x="17" y="89"/>
                  </a:lnTo>
                  <a:lnTo>
                    <a:pt x="17" y="98"/>
                  </a:lnTo>
                  <a:lnTo>
                    <a:pt x="13" y="104"/>
                  </a:lnTo>
                  <a:lnTo>
                    <a:pt x="6" y="111"/>
                  </a:lnTo>
                  <a:lnTo>
                    <a:pt x="0" y="119"/>
                  </a:lnTo>
                  <a:lnTo>
                    <a:pt x="4" y="128"/>
                  </a:lnTo>
                  <a:lnTo>
                    <a:pt x="4" y="149"/>
                  </a:lnTo>
                  <a:lnTo>
                    <a:pt x="7" y="165"/>
                  </a:lnTo>
                  <a:lnTo>
                    <a:pt x="15" y="169"/>
                  </a:lnTo>
                  <a:lnTo>
                    <a:pt x="30" y="163"/>
                  </a:lnTo>
                  <a:lnTo>
                    <a:pt x="48" y="152"/>
                  </a:lnTo>
                  <a:lnTo>
                    <a:pt x="56" y="145"/>
                  </a:lnTo>
                  <a:lnTo>
                    <a:pt x="70" y="149"/>
                  </a:lnTo>
                  <a:lnTo>
                    <a:pt x="85" y="152"/>
                  </a:lnTo>
                  <a:lnTo>
                    <a:pt x="98" y="156"/>
                  </a:lnTo>
                  <a:lnTo>
                    <a:pt x="107" y="160"/>
                  </a:lnTo>
                  <a:lnTo>
                    <a:pt x="126" y="149"/>
                  </a:lnTo>
                  <a:lnTo>
                    <a:pt x="135" y="149"/>
                  </a:lnTo>
                  <a:lnTo>
                    <a:pt x="144" y="154"/>
                  </a:lnTo>
                  <a:lnTo>
                    <a:pt x="157" y="158"/>
                  </a:lnTo>
                  <a:lnTo>
                    <a:pt x="168" y="149"/>
                  </a:lnTo>
                  <a:lnTo>
                    <a:pt x="185" y="145"/>
                  </a:lnTo>
                  <a:lnTo>
                    <a:pt x="196" y="147"/>
                  </a:lnTo>
                  <a:lnTo>
                    <a:pt x="205" y="163"/>
                  </a:lnTo>
                  <a:lnTo>
                    <a:pt x="224" y="165"/>
                  </a:lnTo>
                  <a:lnTo>
                    <a:pt x="247" y="163"/>
                  </a:lnTo>
                  <a:lnTo>
                    <a:pt x="262" y="181"/>
                  </a:lnTo>
                  <a:lnTo>
                    <a:pt x="273" y="191"/>
                  </a:lnTo>
                  <a:lnTo>
                    <a:pt x="284" y="193"/>
                  </a:lnTo>
                  <a:lnTo>
                    <a:pt x="301" y="186"/>
                  </a:lnTo>
                  <a:lnTo>
                    <a:pt x="317" y="184"/>
                  </a:lnTo>
                  <a:lnTo>
                    <a:pt x="328" y="176"/>
                  </a:lnTo>
                  <a:lnTo>
                    <a:pt x="334" y="167"/>
                  </a:lnTo>
                  <a:lnTo>
                    <a:pt x="354" y="145"/>
                  </a:lnTo>
                  <a:lnTo>
                    <a:pt x="365" y="134"/>
                  </a:lnTo>
                  <a:lnTo>
                    <a:pt x="371" y="117"/>
                  </a:lnTo>
                  <a:lnTo>
                    <a:pt x="367" y="91"/>
                  </a:lnTo>
                  <a:lnTo>
                    <a:pt x="358" y="85"/>
                  </a:lnTo>
                  <a:lnTo>
                    <a:pt x="341" y="69"/>
                  </a:lnTo>
                  <a:lnTo>
                    <a:pt x="334" y="52"/>
                  </a:lnTo>
                  <a:lnTo>
                    <a:pt x="327" y="33"/>
                  </a:lnTo>
                  <a:lnTo>
                    <a:pt x="312" y="20"/>
                  </a:lnTo>
                  <a:lnTo>
                    <a:pt x="303" y="19"/>
                  </a:lnTo>
                  <a:lnTo>
                    <a:pt x="273" y="20"/>
                  </a:lnTo>
                  <a:lnTo>
                    <a:pt x="260" y="30"/>
                  </a:lnTo>
                  <a:lnTo>
                    <a:pt x="251" y="33"/>
                  </a:lnTo>
                  <a:lnTo>
                    <a:pt x="235" y="19"/>
                  </a:lnTo>
                  <a:lnTo>
                    <a:pt x="222" y="13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8" y="4"/>
                  </a:lnTo>
                  <a:lnTo>
                    <a:pt x="167" y="4"/>
                  </a:lnTo>
                  <a:lnTo>
                    <a:pt x="161" y="9"/>
                  </a:lnTo>
                  <a:lnTo>
                    <a:pt x="155" y="19"/>
                  </a:lnTo>
                  <a:lnTo>
                    <a:pt x="155" y="39"/>
                  </a:lnTo>
                  <a:lnTo>
                    <a:pt x="159" y="61"/>
                  </a:lnTo>
                  <a:lnTo>
                    <a:pt x="159" y="71"/>
                  </a:lnTo>
                  <a:lnTo>
                    <a:pt x="144" y="85"/>
                  </a:lnTo>
                  <a:lnTo>
                    <a:pt x="135" y="93"/>
                  </a:lnTo>
                  <a:lnTo>
                    <a:pt x="128" y="84"/>
                  </a:lnTo>
                  <a:lnTo>
                    <a:pt x="109" y="76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4" name="Group 78"/>
            <p:cNvGrpSpPr>
              <a:grpSpLocks/>
            </p:cNvGrpSpPr>
            <p:nvPr/>
          </p:nvGrpSpPr>
          <p:grpSpPr bwMode="auto">
            <a:xfrm>
              <a:off x="1255" y="1839"/>
              <a:ext cx="483" cy="739"/>
              <a:chOff x="1157" y="1431"/>
              <a:chExt cx="452" cy="755"/>
            </a:xfrm>
          </p:grpSpPr>
          <p:sp>
            <p:nvSpPr>
              <p:cNvPr id="228" name="Freeform 79"/>
              <p:cNvSpPr>
                <a:spLocks/>
              </p:cNvSpPr>
              <p:nvPr/>
            </p:nvSpPr>
            <p:spPr bwMode="auto">
              <a:xfrm>
                <a:off x="1157" y="1440"/>
                <a:ext cx="452" cy="746"/>
              </a:xfrm>
              <a:custGeom>
                <a:avLst/>
                <a:gdLst>
                  <a:gd name="T0" fmla="*/ 147 w 452"/>
                  <a:gd name="T1" fmla="*/ 515 h 746"/>
                  <a:gd name="T2" fmla="*/ 97 w 452"/>
                  <a:gd name="T3" fmla="*/ 549 h 746"/>
                  <a:gd name="T4" fmla="*/ 84 w 452"/>
                  <a:gd name="T5" fmla="*/ 580 h 746"/>
                  <a:gd name="T6" fmla="*/ 113 w 452"/>
                  <a:gd name="T7" fmla="*/ 597 h 746"/>
                  <a:gd name="T8" fmla="*/ 137 w 452"/>
                  <a:gd name="T9" fmla="*/ 608 h 746"/>
                  <a:gd name="T10" fmla="*/ 181 w 452"/>
                  <a:gd name="T11" fmla="*/ 617 h 746"/>
                  <a:gd name="T12" fmla="*/ 152 w 452"/>
                  <a:gd name="T13" fmla="*/ 651 h 746"/>
                  <a:gd name="T14" fmla="*/ 87 w 452"/>
                  <a:gd name="T15" fmla="*/ 632 h 746"/>
                  <a:gd name="T16" fmla="*/ 41 w 452"/>
                  <a:gd name="T17" fmla="*/ 671 h 746"/>
                  <a:gd name="T18" fmla="*/ 2 w 452"/>
                  <a:gd name="T19" fmla="*/ 691 h 746"/>
                  <a:gd name="T20" fmla="*/ 22 w 452"/>
                  <a:gd name="T21" fmla="*/ 708 h 746"/>
                  <a:gd name="T22" fmla="*/ 59 w 452"/>
                  <a:gd name="T23" fmla="*/ 702 h 746"/>
                  <a:gd name="T24" fmla="*/ 110 w 452"/>
                  <a:gd name="T25" fmla="*/ 724 h 746"/>
                  <a:gd name="T26" fmla="*/ 148 w 452"/>
                  <a:gd name="T27" fmla="*/ 689 h 746"/>
                  <a:gd name="T28" fmla="*/ 183 w 452"/>
                  <a:gd name="T29" fmla="*/ 710 h 746"/>
                  <a:gd name="T30" fmla="*/ 231 w 452"/>
                  <a:gd name="T31" fmla="*/ 717 h 746"/>
                  <a:gd name="T32" fmla="*/ 266 w 452"/>
                  <a:gd name="T33" fmla="*/ 714 h 746"/>
                  <a:gd name="T34" fmla="*/ 315 w 452"/>
                  <a:gd name="T35" fmla="*/ 735 h 746"/>
                  <a:gd name="T36" fmla="*/ 357 w 452"/>
                  <a:gd name="T37" fmla="*/ 739 h 746"/>
                  <a:gd name="T38" fmla="*/ 398 w 452"/>
                  <a:gd name="T39" fmla="*/ 724 h 746"/>
                  <a:gd name="T40" fmla="*/ 381 w 452"/>
                  <a:gd name="T41" fmla="*/ 689 h 746"/>
                  <a:gd name="T42" fmla="*/ 383 w 452"/>
                  <a:gd name="T43" fmla="*/ 667 h 746"/>
                  <a:gd name="T44" fmla="*/ 437 w 452"/>
                  <a:gd name="T45" fmla="*/ 632 h 746"/>
                  <a:gd name="T46" fmla="*/ 452 w 452"/>
                  <a:gd name="T47" fmla="*/ 584 h 746"/>
                  <a:gd name="T48" fmla="*/ 413 w 452"/>
                  <a:gd name="T49" fmla="*/ 558 h 746"/>
                  <a:gd name="T50" fmla="*/ 385 w 452"/>
                  <a:gd name="T51" fmla="*/ 556 h 746"/>
                  <a:gd name="T52" fmla="*/ 394 w 452"/>
                  <a:gd name="T53" fmla="*/ 510 h 746"/>
                  <a:gd name="T54" fmla="*/ 394 w 452"/>
                  <a:gd name="T55" fmla="*/ 447 h 746"/>
                  <a:gd name="T56" fmla="*/ 354 w 452"/>
                  <a:gd name="T57" fmla="*/ 375 h 746"/>
                  <a:gd name="T58" fmla="*/ 354 w 452"/>
                  <a:gd name="T59" fmla="*/ 318 h 746"/>
                  <a:gd name="T60" fmla="*/ 341 w 452"/>
                  <a:gd name="T61" fmla="*/ 273 h 746"/>
                  <a:gd name="T62" fmla="*/ 298 w 452"/>
                  <a:gd name="T63" fmla="*/ 249 h 746"/>
                  <a:gd name="T64" fmla="*/ 294 w 452"/>
                  <a:gd name="T65" fmla="*/ 231 h 746"/>
                  <a:gd name="T66" fmla="*/ 331 w 452"/>
                  <a:gd name="T67" fmla="*/ 236 h 746"/>
                  <a:gd name="T68" fmla="*/ 389 w 452"/>
                  <a:gd name="T69" fmla="*/ 165 h 746"/>
                  <a:gd name="T70" fmla="*/ 385 w 452"/>
                  <a:gd name="T71" fmla="*/ 120 h 746"/>
                  <a:gd name="T72" fmla="*/ 331 w 452"/>
                  <a:gd name="T73" fmla="*/ 98 h 746"/>
                  <a:gd name="T74" fmla="*/ 302 w 452"/>
                  <a:gd name="T75" fmla="*/ 100 h 746"/>
                  <a:gd name="T76" fmla="*/ 318 w 452"/>
                  <a:gd name="T77" fmla="*/ 72 h 746"/>
                  <a:gd name="T78" fmla="*/ 376 w 452"/>
                  <a:gd name="T79" fmla="*/ 37 h 746"/>
                  <a:gd name="T80" fmla="*/ 339 w 452"/>
                  <a:gd name="T81" fmla="*/ 13 h 746"/>
                  <a:gd name="T82" fmla="*/ 278 w 452"/>
                  <a:gd name="T83" fmla="*/ 22 h 746"/>
                  <a:gd name="T84" fmla="*/ 250 w 452"/>
                  <a:gd name="T85" fmla="*/ 48 h 746"/>
                  <a:gd name="T86" fmla="*/ 231 w 452"/>
                  <a:gd name="T87" fmla="*/ 83 h 746"/>
                  <a:gd name="T88" fmla="*/ 183 w 452"/>
                  <a:gd name="T89" fmla="*/ 143 h 746"/>
                  <a:gd name="T90" fmla="*/ 214 w 452"/>
                  <a:gd name="T91" fmla="*/ 155 h 746"/>
                  <a:gd name="T92" fmla="*/ 169 w 452"/>
                  <a:gd name="T93" fmla="*/ 231 h 746"/>
                  <a:gd name="T94" fmla="*/ 185 w 452"/>
                  <a:gd name="T95" fmla="*/ 242 h 746"/>
                  <a:gd name="T96" fmla="*/ 213 w 452"/>
                  <a:gd name="T97" fmla="*/ 258 h 746"/>
                  <a:gd name="T98" fmla="*/ 181 w 452"/>
                  <a:gd name="T99" fmla="*/ 303 h 746"/>
                  <a:gd name="T100" fmla="*/ 226 w 452"/>
                  <a:gd name="T101" fmla="*/ 332 h 746"/>
                  <a:gd name="T102" fmla="*/ 253 w 452"/>
                  <a:gd name="T103" fmla="*/ 342 h 746"/>
                  <a:gd name="T104" fmla="*/ 244 w 452"/>
                  <a:gd name="T105" fmla="*/ 406 h 746"/>
                  <a:gd name="T106" fmla="*/ 242 w 452"/>
                  <a:gd name="T107" fmla="*/ 449 h 746"/>
                  <a:gd name="T108" fmla="*/ 222 w 452"/>
                  <a:gd name="T109" fmla="*/ 469 h 7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52" h="746">
                    <a:moveTo>
                      <a:pt x="135" y="478"/>
                    </a:moveTo>
                    <a:lnTo>
                      <a:pt x="156" y="497"/>
                    </a:lnTo>
                    <a:lnTo>
                      <a:pt x="147" y="515"/>
                    </a:lnTo>
                    <a:lnTo>
                      <a:pt x="134" y="530"/>
                    </a:lnTo>
                    <a:lnTo>
                      <a:pt x="113" y="540"/>
                    </a:lnTo>
                    <a:lnTo>
                      <a:pt x="97" y="549"/>
                    </a:lnTo>
                    <a:lnTo>
                      <a:pt x="80" y="551"/>
                    </a:lnTo>
                    <a:lnTo>
                      <a:pt x="71" y="558"/>
                    </a:lnTo>
                    <a:lnTo>
                      <a:pt x="84" y="580"/>
                    </a:lnTo>
                    <a:lnTo>
                      <a:pt x="104" y="580"/>
                    </a:lnTo>
                    <a:lnTo>
                      <a:pt x="113" y="582"/>
                    </a:lnTo>
                    <a:lnTo>
                      <a:pt x="113" y="597"/>
                    </a:lnTo>
                    <a:lnTo>
                      <a:pt x="124" y="597"/>
                    </a:lnTo>
                    <a:lnTo>
                      <a:pt x="132" y="593"/>
                    </a:lnTo>
                    <a:lnTo>
                      <a:pt x="137" y="608"/>
                    </a:lnTo>
                    <a:lnTo>
                      <a:pt x="148" y="621"/>
                    </a:lnTo>
                    <a:lnTo>
                      <a:pt x="167" y="621"/>
                    </a:lnTo>
                    <a:lnTo>
                      <a:pt x="181" y="617"/>
                    </a:lnTo>
                    <a:lnTo>
                      <a:pt x="192" y="621"/>
                    </a:lnTo>
                    <a:lnTo>
                      <a:pt x="163" y="645"/>
                    </a:lnTo>
                    <a:lnTo>
                      <a:pt x="152" y="651"/>
                    </a:lnTo>
                    <a:lnTo>
                      <a:pt x="137" y="645"/>
                    </a:lnTo>
                    <a:lnTo>
                      <a:pt x="104" y="632"/>
                    </a:lnTo>
                    <a:lnTo>
                      <a:pt x="87" y="632"/>
                    </a:lnTo>
                    <a:lnTo>
                      <a:pt x="72" y="645"/>
                    </a:lnTo>
                    <a:lnTo>
                      <a:pt x="52" y="662"/>
                    </a:lnTo>
                    <a:lnTo>
                      <a:pt x="41" y="671"/>
                    </a:lnTo>
                    <a:lnTo>
                      <a:pt x="28" y="675"/>
                    </a:lnTo>
                    <a:lnTo>
                      <a:pt x="13" y="682"/>
                    </a:lnTo>
                    <a:lnTo>
                      <a:pt x="2" y="691"/>
                    </a:lnTo>
                    <a:lnTo>
                      <a:pt x="0" y="697"/>
                    </a:lnTo>
                    <a:lnTo>
                      <a:pt x="13" y="699"/>
                    </a:lnTo>
                    <a:lnTo>
                      <a:pt x="22" y="708"/>
                    </a:lnTo>
                    <a:lnTo>
                      <a:pt x="35" y="714"/>
                    </a:lnTo>
                    <a:lnTo>
                      <a:pt x="48" y="708"/>
                    </a:lnTo>
                    <a:lnTo>
                      <a:pt x="59" y="702"/>
                    </a:lnTo>
                    <a:lnTo>
                      <a:pt x="72" y="704"/>
                    </a:lnTo>
                    <a:lnTo>
                      <a:pt x="91" y="715"/>
                    </a:lnTo>
                    <a:lnTo>
                      <a:pt x="110" y="724"/>
                    </a:lnTo>
                    <a:lnTo>
                      <a:pt x="122" y="715"/>
                    </a:lnTo>
                    <a:lnTo>
                      <a:pt x="128" y="701"/>
                    </a:lnTo>
                    <a:lnTo>
                      <a:pt x="148" y="689"/>
                    </a:lnTo>
                    <a:lnTo>
                      <a:pt x="161" y="689"/>
                    </a:lnTo>
                    <a:lnTo>
                      <a:pt x="173" y="702"/>
                    </a:lnTo>
                    <a:lnTo>
                      <a:pt x="183" y="710"/>
                    </a:lnTo>
                    <a:lnTo>
                      <a:pt x="198" y="710"/>
                    </a:lnTo>
                    <a:lnTo>
                      <a:pt x="218" y="712"/>
                    </a:lnTo>
                    <a:lnTo>
                      <a:pt x="231" y="717"/>
                    </a:lnTo>
                    <a:lnTo>
                      <a:pt x="244" y="708"/>
                    </a:lnTo>
                    <a:lnTo>
                      <a:pt x="255" y="708"/>
                    </a:lnTo>
                    <a:lnTo>
                      <a:pt x="266" y="714"/>
                    </a:lnTo>
                    <a:lnTo>
                      <a:pt x="279" y="729"/>
                    </a:lnTo>
                    <a:lnTo>
                      <a:pt x="296" y="731"/>
                    </a:lnTo>
                    <a:lnTo>
                      <a:pt x="315" y="735"/>
                    </a:lnTo>
                    <a:lnTo>
                      <a:pt x="328" y="742"/>
                    </a:lnTo>
                    <a:lnTo>
                      <a:pt x="344" y="746"/>
                    </a:lnTo>
                    <a:lnTo>
                      <a:pt x="357" y="739"/>
                    </a:lnTo>
                    <a:lnTo>
                      <a:pt x="374" y="729"/>
                    </a:lnTo>
                    <a:lnTo>
                      <a:pt x="385" y="727"/>
                    </a:lnTo>
                    <a:lnTo>
                      <a:pt x="398" y="724"/>
                    </a:lnTo>
                    <a:lnTo>
                      <a:pt x="411" y="712"/>
                    </a:lnTo>
                    <a:lnTo>
                      <a:pt x="402" y="701"/>
                    </a:lnTo>
                    <a:lnTo>
                      <a:pt x="381" y="689"/>
                    </a:lnTo>
                    <a:lnTo>
                      <a:pt x="374" y="682"/>
                    </a:lnTo>
                    <a:lnTo>
                      <a:pt x="374" y="675"/>
                    </a:lnTo>
                    <a:lnTo>
                      <a:pt x="383" y="667"/>
                    </a:lnTo>
                    <a:lnTo>
                      <a:pt x="398" y="665"/>
                    </a:lnTo>
                    <a:lnTo>
                      <a:pt x="413" y="658"/>
                    </a:lnTo>
                    <a:lnTo>
                      <a:pt x="437" y="632"/>
                    </a:lnTo>
                    <a:lnTo>
                      <a:pt x="448" y="619"/>
                    </a:lnTo>
                    <a:lnTo>
                      <a:pt x="452" y="597"/>
                    </a:lnTo>
                    <a:lnTo>
                      <a:pt x="452" y="584"/>
                    </a:lnTo>
                    <a:lnTo>
                      <a:pt x="441" y="575"/>
                    </a:lnTo>
                    <a:lnTo>
                      <a:pt x="426" y="564"/>
                    </a:lnTo>
                    <a:lnTo>
                      <a:pt x="413" y="558"/>
                    </a:lnTo>
                    <a:lnTo>
                      <a:pt x="398" y="560"/>
                    </a:lnTo>
                    <a:lnTo>
                      <a:pt x="389" y="565"/>
                    </a:lnTo>
                    <a:lnTo>
                      <a:pt x="385" y="556"/>
                    </a:lnTo>
                    <a:lnTo>
                      <a:pt x="393" y="541"/>
                    </a:lnTo>
                    <a:lnTo>
                      <a:pt x="396" y="530"/>
                    </a:lnTo>
                    <a:lnTo>
                      <a:pt x="394" y="510"/>
                    </a:lnTo>
                    <a:lnTo>
                      <a:pt x="393" y="482"/>
                    </a:lnTo>
                    <a:lnTo>
                      <a:pt x="398" y="460"/>
                    </a:lnTo>
                    <a:lnTo>
                      <a:pt x="394" y="447"/>
                    </a:lnTo>
                    <a:lnTo>
                      <a:pt x="385" y="432"/>
                    </a:lnTo>
                    <a:lnTo>
                      <a:pt x="363" y="393"/>
                    </a:lnTo>
                    <a:lnTo>
                      <a:pt x="354" y="375"/>
                    </a:lnTo>
                    <a:lnTo>
                      <a:pt x="350" y="353"/>
                    </a:lnTo>
                    <a:lnTo>
                      <a:pt x="348" y="340"/>
                    </a:lnTo>
                    <a:lnTo>
                      <a:pt x="354" y="318"/>
                    </a:lnTo>
                    <a:lnTo>
                      <a:pt x="354" y="301"/>
                    </a:lnTo>
                    <a:lnTo>
                      <a:pt x="350" y="282"/>
                    </a:lnTo>
                    <a:lnTo>
                      <a:pt x="341" y="273"/>
                    </a:lnTo>
                    <a:lnTo>
                      <a:pt x="324" y="256"/>
                    </a:lnTo>
                    <a:lnTo>
                      <a:pt x="311" y="251"/>
                    </a:lnTo>
                    <a:lnTo>
                      <a:pt x="298" y="249"/>
                    </a:lnTo>
                    <a:lnTo>
                      <a:pt x="289" y="247"/>
                    </a:lnTo>
                    <a:lnTo>
                      <a:pt x="289" y="238"/>
                    </a:lnTo>
                    <a:lnTo>
                      <a:pt x="294" y="231"/>
                    </a:lnTo>
                    <a:lnTo>
                      <a:pt x="309" y="229"/>
                    </a:lnTo>
                    <a:lnTo>
                      <a:pt x="322" y="234"/>
                    </a:lnTo>
                    <a:lnTo>
                      <a:pt x="331" y="236"/>
                    </a:lnTo>
                    <a:lnTo>
                      <a:pt x="337" y="226"/>
                    </a:lnTo>
                    <a:lnTo>
                      <a:pt x="335" y="215"/>
                    </a:lnTo>
                    <a:lnTo>
                      <a:pt x="389" y="165"/>
                    </a:lnTo>
                    <a:lnTo>
                      <a:pt x="398" y="154"/>
                    </a:lnTo>
                    <a:lnTo>
                      <a:pt x="398" y="131"/>
                    </a:lnTo>
                    <a:lnTo>
                      <a:pt x="385" y="120"/>
                    </a:lnTo>
                    <a:lnTo>
                      <a:pt x="370" y="118"/>
                    </a:lnTo>
                    <a:lnTo>
                      <a:pt x="357" y="98"/>
                    </a:lnTo>
                    <a:lnTo>
                      <a:pt x="331" y="98"/>
                    </a:lnTo>
                    <a:lnTo>
                      <a:pt x="307" y="102"/>
                    </a:lnTo>
                    <a:lnTo>
                      <a:pt x="302" y="100"/>
                    </a:lnTo>
                    <a:lnTo>
                      <a:pt x="296" y="91"/>
                    </a:lnTo>
                    <a:lnTo>
                      <a:pt x="307" y="83"/>
                    </a:lnTo>
                    <a:lnTo>
                      <a:pt x="318" y="72"/>
                    </a:lnTo>
                    <a:lnTo>
                      <a:pt x="341" y="52"/>
                    </a:lnTo>
                    <a:lnTo>
                      <a:pt x="359" y="50"/>
                    </a:lnTo>
                    <a:lnTo>
                      <a:pt x="376" y="37"/>
                    </a:lnTo>
                    <a:lnTo>
                      <a:pt x="393" y="24"/>
                    </a:lnTo>
                    <a:lnTo>
                      <a:pt x="355" y="15"/>
                    </a:lnTo>
                    <a:lnTo>
                      <a:pt x="339" y="13"/>
                    </a:lnTo>
                    <a:lnTo>
                      <a:pt x="320" y="11"/>
                    </a:lnTo>
                    <a:lnTo>
                      <a:pt x="298" y="0"/>
                    </a:lnTo>
                    <a:lnTo>
                      <a:pt x="278" y="22"/>
                    </a:lnTo>
                    <a:lnTo>
                      <a:pt x="279" y="33"/>
                    </a:lnTo>
                    <a:lnTo>
                      <a:pt x="268" y="37"/>
                    </a:lnTo>
                    <a:lnTo>
                      <a:pt x="250" y="48"/>
                    </a:lnTo>
                    <a:lnTo>
                      <a:pt x="233" y="54"/>
                    </a:lnTo>
                    <a:lnTo>
                      <a:pt x="233" y="70"/>
                    </a:lnTo>
                    <a:lnTo>
                      <a:pt x="231" y="83"/>
                    </a:lnTo>
                    <a:lnTo>
                      <a:pt x="216" y="104"/>
                    </a:lnTo>
                    <a:lnTo>
                      <a:pt x="192" y="130"/>
                    </a:lnTo>
                    <a:lnTo>
                      <a:pt x="183" y="143"/>
                    </a:lnTo>
                    <a:lnTo>
                      <a:pt x="188" y="152"/>
                    </a:lnTo>
                    <a:lnTo>
                      <a:pt x="213" y="150"/>
                    </a:lnTo>
                    <a:lnTo>
                      <a:pt x="214" y="155"/>
                    </a:lnTo>
                    <a:lnTo>
                      <a:pt x="214" y="165"/>
                    </a:lnTo>
                    <a:lnTo>
                      <a:pt x="181" y="207"/>
                    </a:lnTo>
                    <a:lnTo>
                      <a:pt x="169" y="231"/>
                    </a:lnTo>
                    <a:lnTo>
                      <a:pt x="161" y="251"/>
                    </a:lnTo>
                    <a:lnTo>
                      <a:pt x="169" y="260"/>
                    </a:lnTo>
                    <a:lnTo>
                      <a:pt x="185" y="242"/>
                    </a:lnTo>
                    <a:lnTo>
                      <a:pt x="200" y="220"/>
                    </a:lnTo>
                    <a:lnTo>
                      <a:pt x="211" y="226"/>
                    </a:lnTo>
                    <a:lnTo>
                      <a:pt x="213" y="258"/>
                    </a:lnTo>
                    <a:lnTo>
                      <a:pt x="214" y="279"/>
                    </a:lnTo>
                    <a:lnTo>
                      <a:pt x="194" y="290"/>
                    </a:lnTo>
                    <a:lnTo>
                      <a:pt x="181" y="303"/>
                    </a:lnTo>
                    <a:lnTo>
                      <a:pt x="176" y="314"/>
                    </a:lnTo>
                    <a:lnTo>
                      <a:pt x="203" y="336"/>
                    </a:lnTo>
                    <a:lnTo>
                      <a:pt x="226" y="332"/>
                    </a:lnTo>
                    <a:lnTo>
                      <a:pt x="231" y="345"/>
                    </a:lnTo>
                    <a:lnTo>
                      <a:pt x="255" y="330"/>
                    </a:lnTo>
                    <a:lnTo>
                      <a:pt x="253" y="342"/>
                    </a:lnTo>
                    <a:lnTo>
                      <a:pt x="233" y="366"/>
                    </a:lnTo>
                    <a:lnTo>
                      <a:pt x="242" y="392"/>
                    </a:lnTo>
                    <a:lnTo>
                      <a:pt x="244" y="406"/>
                    </a:lnTo>
                    <a:lnTo>
                      <a:pt x="265" y="408"/>
                    </a:lnTo>
                    <a:lnTo>
                      <a:pt x="266" y="421"/>
                    </a:lnTo>
                    <a:lnTo>
                      <a:pt x="242" y="449"/>
                    </a:lnTo>
                    <a:lnTo>
                      <a:pt x="233" y="445"/>
                    </a:lnTo>
                    <a:lnTo>
                      <a:pt x="224" y="454"/>
                    </a:lnTo>
                    <a:lnTo>
                      <a:pt x="222" y="469"/>
                    </a:lnTo>
                    <a:lnTo>
                      <a:pt x="198" y="456"/>
                    </a:lnTo>
                    <a:lnTo>
                      <a:pt x="135" y="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80"/>
              <p:cNvSpPr>
                <a:spLocks/>
              </p:cNvSpPr>
              <p:nvPr/>
            </p:nvSpPr>
            <p:spPr bwMode="auto">
              <a:xfrm>
                <a:off x="1320" y="1802"/>
                <a:ext cx="38" cy="27"/>
              </a:xfrm>
              <a:custGeom>
                <a:avLst/>
                <a:gdLst>
                  <a:gd name="T0" fmla="*/ 20 w 38"/>
                  <a:gd name="T1" fmla="*/ 0 h 27"/>
                  <a:gd name="T2" fmla="*/ 36 w 38"/>
                  <a:gd name="T3" fmla="*/ 2 h 27"/>
                  <a:gd name="T4" fmla="*/ 38 w 38"/>
                  <a:gd name="T5" fmla="*/ 12 h 27"/>
                  <a:gd name="T6" fmla="*/ 21 w 38"/>
                  <a:gd name="T7" fmla="*/ 23 h 27"/>
                  <a:gd name="T8" fmla="*/ 2 w 38"/>
                  <a:gd name="T9" fmla="*/ 27 h 27"/>
                  <a:gd name="T10" fmla="*/ 0 w 38"/>
                  <a:gd name="T11" fmla="*/ 15 h 27"/>
                  <a:gd name="T12" fmla="*/ 20 w 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27">
                    <a:moveTo>
                      <a:pt x="20" y="0"/>
                    </a:moveTo>
                    <a:lnTo>
                      <a:pt x="36" y="2"/>
                    </a:lnTo>
                    <a:lnTo>
                      <a:pt x="38" y="12"/>
                    </a:lnTo>
                    <a:lnTo>
                      <a:pt x="21" y="23"/>
                    </a:lnTo>
                    <a:lnTo>
                      <a:pt x="2" y="27"/>
                    </a:lnTo>
                    <a:lnTo>
                      <a:pt x="0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81"/>
              <p:cNvSpPr>
                <a:spLocks/>
              </p:cNvSpPr>
              <p:nvPr/>
            </p:nvSpPr>
            <p:spPr bwMode="auto">
              <a:xfrm>
                <a:off x="1294" y="1626"/>
                <a:ext cx="37" cy="27"/>
              </a:xfrm>
              <a:custGeom>
                <a:avLst/>
                <a:gdLst>
                  <a:gd name="T0" fmla="*/ 31 w 37"/>
                  <a:gd name="T1" fmla="*/ 0 h 27"/>
                  <a:gd name="T2" fmla="*/ 37 w 37"/>
                  <a:gd name="T3" fmla="*/ 13 h 27"/>
                  <a:gd name="T4" fmla="*/ 19 w 37"/>
                  <a:gd name="T5" fmla="*/ 23 h 27"/>
                  <a:gd name="T6" fmla="*/ 4 w 37"/>
                  <a:gd name="T7" fmla="*/ 27 h 27"/>
                  <a:gd name="T8" fmla="*/ 0 w 37"/>
                  <a:gd name="T9" fmla="*/ 14 h 27"/>
                  <a:gd name="T10" fmla="*/ 7 w 37"/>
                  <a:gd name="T11" fmla="*/ 5 h 27"/>
                  <a:gd name="T12" fmla="*/ 31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1" y="0"/>
                    </a:moveTo>
                    <a:lnTo>
                      <a:pt x="37" y="13"/>
                    </a:lnTo>
                    <a:lnTo>
                      <a:pt x="19" y="23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7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82"/>
              <p:cNvSpPr>
                <a:spLocks/>
              </p:cNvSpPr>
              <p:nvPr/>
            </p:nvSpPr>
            <p:spPr bwMode="auto">
              <a:xfrm>
                <a:off x="1349" y="1490"/>
                <a:ext cx="20" cy="52"/>
              </a:xfrm>
              <a:custGeom>
                <a:avLst/>
                <a:gdLst>
                  <a:gd name="T0" fmla="*/ 9 w 20"/>
                  <a:gd name="T1" fmla="*/ 52 h 52"/>
                  <a:gd name="T2" fmla="*/ 20 w 20"/>
                  <a:gd name="T3" fmla="*/ 39 h 52"/>
                  <a:gd name="T4" fmla="*/ 16 w 20"/>
                  <a:gd name="T5" fmla="*/ 22 h 52"/>
                  <a:gd name="T6" fmla="*/ 13 w 20"/>
                  <a:gd name="T7" fmla="*/ 13 h 52"/>
                  <a:gd name="T8" fmla="*/ 9 w 20"/>
                  <a:gd name="T9" fmla="*/ 0 h 52"/>
                  <a:gd name="T10" fmla="*/ 0 w 20"/>
                  <a:gd name="T11" fmla="*/ 6 h 52"/>
                  <a:gd name="T12" fmla="*/ 5 w 20"/>
                  <a:gd name="T13" fmla="*/ 24 h 52"/>
                  <a:gd name="T14" fmla="*/ 9 w 20"/>
                  <a:gd name="T15" fmla="*/ 52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9" y="52"/>
                    </a:moveTo>
                    <a:lnTo>
                      <a:pt x="20" y="39"/>
                    </a:lnTo>
                    <a:lnTo>
                      <a:pt x="16" y="22"/>
                    </a:lnTo>
                    <a:lnTo>
                      <a:pt x="13" y="13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5" y="24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83"/>
              <p:cNvSpPr>
                <a:spLocks/>
              </p:cNvSpPr>
              <p:nvPr/>
            </p:nvSpPr>
            <p:spPr bwMode="auto">
              <a:xfrm>
                <a:off x="1201" y="1694"/>
                <a:ext cx="97" cy="99"/>
              </a:xfrm>
              <a:custGeom>
                <a:avLst/>
                <a:gdLst>
                  <a:gd name="T0" fmla="*/ 34 w 97"/>
                  <a:gd name="T1" fmla="*/ 0 h 99"/>
                  <a:gd name="T2" fmla="*/ 56 w 97"/>
                  <a:gd name="T3" fmla="*/ 0 h 99"/>
                  <a:gd name="T4" fmla="*/ 73 w 97"/>
                  <a:gd name="T5" fmla="*/ 4 h 99"/>
                  <a:gd name="T6" fmla="*/ 84 w 97"/>
                  <a:gd name="T7" fmla="*/ 20 h 99"/>
                  <a:gd name="T8" fmla="*/ 95 w 97"/>
                  <a:gd name="T9" fmla="*/ 46 h 99"/>
                  <a:gd name="T10" fmla="*/ 97 w 97"/>
                  <a:gd name="T11" fmla="*/ 68 h 99"/>
                  <a:gd name="T12" fmla="*/ 86 w 97"/>
                  <a:gd name="T13" fmla="*/ 79 h 99"/>
                  <a:gd name="T14" fmla="*/ 82 w 97"/>
                  <a:gd name="T15" fmla="*/ 94 h 99"/>
                  <a:gd name="T16" fmla="*/ 71 w 97"/>
                  <a:gd name="T17" fmla="*/ 99 h 99"/>
                  <a:gd name="T18" fmla="*/ 60 w 97"/>
                  <a:gd name="T19" fmla="*/ 86 h 99"/>
                  <a:gd name="T20" fmla="*/ 50 w 97"/>
                  <a:gd name="T21" fmla="*/ 62 h 99"/>
                  <a:gd name="T22" fmla="*/ 43 w 97"/>
                  <a:gd name="T23" fmla="*/ 53 h 99"/>
                  <a:gd name="T24" fmla="*/ 24 w 97"/>
                  <a:gd name="T25" fmla="*/ 51 h 99"/>
                  <a:gd name="T26" fmla="*/ 0 w 97"/>
                  <a:gd name="T27" fmla="*/ 26 h 99"/>
                  <a:gd name="T28" fmla="*/ 34 w 97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7" h="99">
                    <a:moveTo>
                      <a:pt x="34" y="0"/>
                    </a:moveTo>
                    <a:lnTo>
                      <a:pt x="56" y="0"/>
                    </a:lnTo>
                    <a:lnTo>
                      <a:pt x="73" y="4"/>
                    </a:lnTo>
                    <a:lnTo>
                      <a:pt x="84" y="20"/>
                    </a:lnTo>
                    <a:lnTo>
                      <a:pt x="95" y="46"/>
                    </a:lnTo>
                    <a:lnTo>
                      <a:pt x="97" y="68"/>
                    </a:lnTo>
                    <a:lnTo>
                      <a:pt x="86" y="79"/>
                    </a:lnTo>
                    <a:lnTo>
                      <a:pt x="82" y="94"/>
                    </a:lnTo>
                    <a:lnTo>
                      <a:pt x="71" y="99"/>
                    </a:lnTo>
                    <a:lnTo>
                      <a:pt x="60" y="86"/>
                    </a:lnTo>
                    <a:lnTo>
                      <a:pt x="50" y="62"/>
                    </a:lnTo>
                    <a:lnTo>
                      <a:pt x="43" y="53"/>
                    </a:lnTo>
                    <a:lnTo>
                      <a:pt x="24" y="51"/>
                    </a:lnTo>
                    <a:lnTo>
                      <a:pt x="0" y="2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84"/>
              <p:cNvSpPr>
                <a:spLocks/>
              </p:cNvSpPr>
              <p:nvPr/>
            </p:nvSpPr>
            <p:spPr bwMode="auto">
              <a:xfrm>
                <a:off x="1345" y="1431"/>
                <a:ext cx="50" cy="37"/>
              </a:xfrm>
              <a:custGeom>
                <a:avLst/>
                <a:gdLst>
                  <a:gd name="T0" fmla="*/ 44 w 50"/>
                  <a:gd name="T1" fmla="*/ 0 h 37"/>
                  <a:gd name="T2" fmla="*/ 50 w 50"/>
                  <a:gd name="T3" fmla="*/ 9 h 37"/>
                  <a:gd name="T4" fmla="*/ 31 w 50"/>
                  <a:gd name="T5" fmla="*/ 20 h 37"/>
                  <a:gd name="T6" fmla="*/ 13 w 50"/>
                  <a:gd name="T7" fmla="*/ 37 h 37"/>
                  <a:gd name="T8" fmla="*/ 2 w 50"/>
                  <a:gd name="T9" fmla="*/ 33 h 37"/>
                  <a:gd name="T10" fmla="*/ 0 w 50"/>
                  <a:gd name="T11" fmla="*/ 13 h 37"/>
                  <a:gd name="T12" fmla="*/ 0 w 50"/>
                  <a:gd name="T13" fmla="*/ 6 h 37"/>
                  <a:gd name="T14" fmla="*/ 30 w 50"/>
                  <a:gd name="T15" fmla="*/ 0 h 37"/>
                  <a:gd name="T16" fmla="*/ 44 w 50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37">
                    <a:moveTo>
                      <a:pt x="44" y="0"/>
                    </a:moveTo>
                    <a:lnTo>
                      <a:pt x="50" y="9"/>
                    </a:lnTo>
                    <a:lnTo>
                      <a:pt x="31" y="20"/>
                    </a:lnTo>
                    <a:lnTo>
                      <a:pt x="13" y="37"/>
                    </a:lnTo>
                    <a:lnTo>
                      <a:pt x="2" y="3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5" name="Freeform 85"/>
            <p:cNvSpPr>
              <a:spLocks/>
            </p:cNvSpPr>
            <p:nvPr/>
          </p:nvSpPr>
          <p:spPr bwMode="auto">
            <a:xfrm>
              <a:off x="1125" y="906"/>
              <a:ext cx="397" cy="316"/>
            </a:xfrm>
            <a:custGeom>
              <a:avLst/>
              <a:gdLst>
                <a:gd name="T0" fmla="*/ 404 w 372"/>
                <a:gd name="T1" fmla="*/ 29 h 323"/>
                <a:gd name="T2" fmla="*/ 1145 w 372"/>
                <a:gd name="T3" fmla="*/ 42 h 323"/>
                <a:gd name="T4" fmla="*/ 1542 w 372"/>
                <a:gd name="T5" fmla="*/ 56 h 323"/>
                <a:gd name="T6" fmla="*/ 883 w 372"/>
                <a:gd name="T7" fmla="*/ 64 h 323"/>
                <a:gd name="T8" fmla="*/ 0 w 372"/>
                <a:gd name="T9" fmla="*/ 63 h 323"/>
                <a:gd name="T10" fmla="*/ 1222 w 372"/>
                <a:gd name="T11" fmla="*/ 77 h 323"/>
                <a:gd name="T12" fmla="*/ 1757 w 372"/>
                <a:gd name="T13" fmla="*/ 96 h 323"/>
                <a:gd name="T14" fmla="*/ 2937 w 372"/>
                <a:gd name="T15" fmla="*/ 103 h 323"/>
                <a:gd name="T16" fmla="*/ 3625 w 372"/>
                <a:gd name="T17" fmla="*/ 106 h 323"/>
                <a:gd name="T18" fmla="*/ 4942 w 372"/>
                <a:gd name="T19" fmla="*/ 106 h 323"/>
                <a:gd name="T20" fmla="*/ 5955 w 372"/>
                <a:gd name="T21" fmla="*/ 107 h 323"/>
                <a:gd name="T22" fmla="*/ 6648 w 372"/>
                <a:gd name="T23" fmla="*/ 103 h 323"/>
                <a:gd name="T24" fmla="*/ 7247 w 372"/>
                <a:gd name="T25" fmla="*/ 107 h 323"/>
                <a:gd name="T26" fmla="*/ 7864 w 372"/>
                <a:gd name="T27" fmla="*/ 102 h 323"/>
                <a:gd name="T28" fmla="*/ 8842 w 372"/>
                <a:gd name="T29" fmla="*/ 98 h 323"/>
                <a:gd name="T30" fmla="*/ 9113 w 372"/>
                <a:gd name="T31" fmla="*/ 90 h 323"/>
                <a:gd name="T32" fmla="*/ 9616 w 372"/>
                <a:gd name="T33" fmla="*/ 81 h 323"/>
                <a:gd name="T34" fmla="*/ 9186 w 372"/>
                <a:gd name="T35" fmla="*/ 73 h 323"/>
                <a:gd name="T36" fmla="*/ 9471 w 372"/>
                <a:gd name="T37" fmla="*/ 59 h 323"/>
                <a:gd name="T38" fmla="*/ 8972 w 372"/>
                <a:gd name="T39" fmla="*/ 55 h 323"/>
                <a:gd name="T40" fmla="*/ 8860 w 372"/>
                <a:gd name="T41" fmla="*/ 51 h 323"/>
                <a:gd name="T42" fmla="*/ 8557 w 372"/>
                <a:gd name="T43" fmla="*/ 45 h 323"/>
                <a:gd name="T44" fmla="*/ 7792 w 372"/>
                <a:gd name="T45" fmla="*/ 52 h 323"/>
                <a:gd name="T46" fmla="*/ 7301 w 372"/>
                <a:gd name="T47" fmla="*/ 50 h 323"/>
                <a:gd name="T48" fmla="*/ 6569 w 372"/>
                <a:gd name="T49" fmla="*/ 45 h 323"/>
                <a:gd name="T50" fmla="*/ 6141 w 372"/>
                <a:gd name="T51" fmla="*/ 45 h 323"/>
                <a:gd name="T52" fmla="*/ 5883 w 372"/>
                <a:gd name="T53" fmla="*/ 40 h 323"/>
                <a:gd name="T54" fmla="*/ 5075 w 372"/>
                <a:gd name="T55" fmla="*/ 41 h 323"/>
                <a:gd name="T56" fmla="*/ 4942 w 372"/>
                <a:gd name="T57" fmla="*/ 32 h 323"/>
                <a:gd name="T58" fmla="*/ 4491 w 372"/>
                <a:gd name="T59" fmla="*/ 36 h 323"/>
                <a:gd name="T60" fmla="*/ 4208 w 372"/>
                <a:gd name="T61" fmla="*/ 36 h 323"/>
                <a:gd name="T62" fmla="*/ 3625 w 372"/>
                <a:gd name="T63" fmla="*/ 42 h 323"/>
                <a:gd name="T64" fmla="*/ 3469 w 372"/>
                <a:gd name="T65" fmla="*/ 25 h 323"/>
                <a:gd name="T66" fmla="*/ 3912 w 372"/>
                <a:gd name="T67" fmla="*/ 23 h 323"/>
                <a:gd name="T68" fmla="*/ 3912 w 372"/>
                <a:gd name="T69" fmla="*/ 22 h 323"/>
                <a:gd name="T70" fmla="*/ 3625 w 372"/>
                <a:gd name="T71" fmla="*/ 0 h 323"/>
                <a:gd name="T72" fmla="*/ 3365 w 372"/>
                <a:gd name="T73" fmla="*/ 23 h 323"/>
                <a:gd name="T74" fmla="*/ 2965 w 372"/>
                <a:gd name="T75" fmla="*/ 23 h 323"/>
                <a:gd name="T76" fmla="*/ 2849 w 372"/>
                <a:gd name="T77" fmla="*/ 6 h 323"/>
                <a:gd name="T78" fmla="*/ 2285 w 372"/>
                <a:gd name="T79" fmla="*/ 19 h 323"/>
                <a:gd name="T80" fmla="*/ 2265 w 372"/>
                <a:gd name="T81" fmla="*/ 23 h 323"/>
                <a:gd name="T82" fmla="*/ 1807 w 372"/>
                <a:gd name="T83" fmla="*/ 23 h 323"/>
                <a:gd name="T84" fmla="*/ 1450 w 372"/>
                <a:gd name="T85" fmla="*/ 23 h 323"/>
                <a:gd name="T86" fmla="*/ 2006 w 372"/>
                <a:gd name="T87" fmla="*/ 23 h 323"/>
                <a:gd name="T88" fmla="*/ 2619 w 372"/>
                <a:gd name="T89" fmla="*/ 23 h 323"/>
                <a:gd name="T90" fmla="*/ 2265 w 372"/>
                <a:gd name="T91" fmla="*/ 28 h 323"/>
                <a:gd name="T92" fmla="*/ 2439 w 372"/>
                <a:gd name="T93" fmla="*/ 39 h 323"/>
                <a:gd name="T94" fmla="*/ 1984 w 372"/>
                <a:gd name="T95" fmla="*/ 42 h 323"/>
                <a:gd name="T96" fmla="*/ 1145 w 372"/>
                <a:gd name="T97" fmla="*/ 26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2" h="323">
                  <a:moveTo>
                    <a:pt x="28" y="76"/>
                  </a:moveTo>
                  <a:lnTo>
                    <a:pt x="17" y="89"/>
                  </a:lnTo>
                  <a:lnTo>
                    <a:pt x="30" y="111"/>
                  </a:lnTo>
                  <a:lnTo>
                    <a:pt x="45" y="115"/>
                  </a:lnTo>
                  <a:lnTo>
                    <a:pt x="58" y="124"/>
                  </a:lnTo>
                  <a:lnTo>
                    <a:pt x="59" y="159"/>
                  </a:lnTo>
                  <a:lnTo>
                    <a:pt x="46" y="183"/>
                  </a:lnTo>
                  <a:lnTo>
                    <a:pt x="35" y="189"/>
                  </a:lnTo>
                  <a:lnTo>
                    <a:pt x="4" y="183"/>
                  </a:lnTo>
                  <a:lnTo>
                    <a:pt x="0" y="187"/>
                  </a:lnTo>
                  <a:lnTo>
                    <a:pt x="37" y="225"/>
                  </a:lnTo>
                  <a:lnTo>
                    <a:pt x="48" y="231"/>
                  </a:lnTo>
                  <a:lnTo>
                    <a:pt x="54" y="256"/>
                  </a:lnTo>
                  <a:lnTo>
                    <a:pt x="67" y="282"/>
                  </a:lnTo>
                  <a:lnTo>
                    <a:pt x="89" y="301"/>
                  </a:lnTo>
                  <a:lnTo>
                    <a:pt x="113" y="304"/>
                  </a:lnTo>
                  <a:lnTo>
                    <a:pt x="128" y="316"/>
                  </a:lnTo>
                  <a:lnTo>
                    <a:pt x="141" y="316"/>
                  </a:lnTo>
                  <a:lnTo>
                    <a:pt x="158" y="308"/>
                  </a:lnTo>
                  <a:lnTo>
                    <a:pt x="191" y="317"/>
                  </a:lnTo>
                  <a:lnTo>
                    <a:pt x="208" y="323"/>
                  </a:lnTo>
                  <a:lnTo>
                    <a:pt x="230" y="319"/>
                  </a:lnTo>
                  <a:lnTo>
                    <a:pt x="245" y="316"/>
                  </a:lnTo>
                  <a:lnTo>
                    <a:pt x="258" y="304"/>
                  </a:lnTo>
                  <a:lnTo>
                    <a:pt x="267" y="308"/>
                  </a:lnTo>
                  <a:lnTo>
                    <a:pt x="280" y="319"/>
                  </a:lnTo>
                  <a:lnTo>
                    <a:pt x="293" y="312"/>
                  </a:lnTo>
                  <a:lnTo>
                    <a:pt x="305" y="303"/>
                  </a:lnTo>
                  <a:lnTo>
                    <a:pt x="313" y="295"/>
                  </a:lnTo>
                  <a:lnTo>
                    <a:pt x="342" y="288"/>
                  </a:lnTo>
                  <a:lnTo>
                    <a:pt x="348" y="279"/>
                  </a:lnTo>
                  <a:lnTo>
                    <a:pt x="352" y="266"/>
                  </a:lnTo>
                  <a:lnTo>
                    <a:pt x="370" y="251"/>
                  </a:lnTo>
                  <a:lnTo>
                    <a:pt x="372" y="241"/>
                  </a:lnTo>
                  <a:lnTo>
                    <a:pt x="365" y="234"/>
                  </a:lnTo>
                  <a:lnTo>
                    <a:pt x="355" y="221"/>
                  </a:lnTo>
                  <a:lnTo>
                    <a:pt x="353" y="174"/>
                  </a:lnTo>
                  <a:lnTo>
                    <a:pt x="368" y="168"/>
                  </a:lnTo>
                  <a:lnTo>
                    <a:pt x="359" y="152"/>
                  </a:lnTo>
                  <a:lnTo>
                    <a:pt x="348" y="154"/>
                  </a:lnTo>
                  <a:lnTo>
                    <a:pt x="340" y="152"/>
                  </a:lnTo>
                  <a:lnTo>
                    <a:pt x="344" y="144"/>
                  </a:lnTo>
                  <a:lnTo>
                    <a:pt x="340" y="130"/>
                  </a:lnTo>
                  <a:lnTo>
                    <a:pt x="331" y="126"/>
                  </a:lnTo>
                  <a:lnTo>
                    <a:pt x="316" y="135"/>
                  </a:lnTo>
                  <a:lnTo>
                    <a:pt x="303" y="146"/>
                  </a:lnTo>
                  <a:lnTo>
                    <a:pt x="293" y="144"/>
                  </a:lnTo>
                  <a:lnTo>
                    <a:pt x="284" y="139"/>
                  </a:lnTo>
                  <a:lnTo>
                    <a:pt x="269" y="130"/>
                  </a:lnTo>
                  <a:lnTo>
                    <a:pt x="254" y="126"/>
                  </a:lnTo>
                  <a:lnTo>
                    <a:pt x="245" y="130"/>
                  </a:lnTo>
                  <a:lnTo>
                    <a:pt x="237" y="124"/>
                  </a:lnTo>
                  <a:lnTo>
                    <a:pt x="236" y="113"/>
                  </a:lnTo>
                  <a:lnTo>
                    <a:pt x="228" y="111"/>
                  </a:lnTo>
                  <a:lnTo>
                    <a:pt x="213" y="115"/>
                  </a:lnTo>
                  <a:lnTo>
                    <a:pt x="197" y="113"/>
                  </a:lnTo>
                  <a:lnTo>
                    <a:pt x="197" y="104"/>
                  </a:lnTo>
                  <a:lnTo>
                    <a:pt x="191" y="96"/>
                  </a:lnTo>
                  <a:lnTo>
                    <a:pt x="180" y="94"/>
                  </a:lnTo>
                  <a:lnTo>
                    <a:pt x="174" y="104"/>
                  </a:lnTo>
                  <a:lnTo>
                    <a:pt x="171" y="109"/>
                  </a:lnTo>
                  <a:lnTo>
                    <a:pt x="163" y="104"/>
                  </a:lnTo>
                  <a:lnTo>
                    <a:pt x="152" y="107"/>
                  </a:lnTo>
                  <a:lnTo>
                    <a:pt x="141" y="117"/>
                  </a:lnTo>
                  <a:lnTo>
                    <a:pt x="134" y="109"/>
                  </a:lnTo>
                  <a:lnTo>
                    <a:pt x="135" y="81"/>
                  </a:lnTo>
                  <a:lnTo>
                    <a:pt x="143" y="67"/>
                  </a:lnTo>
                  <a:lnTo>
                    <a:pt x="152" y="59"/>
                  </a:lnTo>
                  <a:lnTo>
                    <a:pt x="150" y="41"/>
                  </a:lnTo>
                  <a:lnTo>
                    <a:pt x="152" y="22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4" y="9"/>
                  </a:lnTo>
                  <a:lnTo>
                    <a:pt x="130" y="28"/>
                  </a:lnTo>
                  <a:lnTo>
                    <a:pt x="124" y="41"/>
                  </a:lnTo>
                  <a:lnTo>
                    <a:pt x="115" y="30"/>
                  </a:lnTo>
                  <a:lnTo>
                    <a:pt x="121" y="15"/>
                  </a:lnTo>
                  <a:lnTo>
                    <a:pt x="111" y="6"/>
                  </a:lnTo>
                  <a:lnTo>
                    <a:pt x="96" y="9"/>
                  </a:lnTo>
                  <a:lnTo>
                    <a:pt x="89" y="19"/>
                  </a:lnTo>
                  <a:lnTo>
                    <a:pt x="93" y="28"/>
                  </a:lnTo>
                  <a:lnTo>
                    <a:pt x="87" y="37"/>
                  </a:lnTo>
                  <a:lnTo>
                    <a:pt x="80" y="33"/>
                  </a:lnTo>
                  <a:lnTo>
                    <a:pt x="70" y="26"/>
                  </a:lnTo>
                  <a:lnTo>
                    <a:pt x="63" y="28"/>
                  </a:lnTo>
                  <a:lnTo>
                    <a:pt x="56" y="37"/>
                  </a:lnTo>
                  <a:lnTo>
                    <a:pt x="65" y="52"/>
                  </a:lnTo>
                  <a:lnTo>
                    <a:pt x="78" y="54"/>
                  </a:lnTo>
                  <a:lnTo>
                    <a:pt x="95" y="69"/>
                  </a:lnTo>
                  <a:lnTo>
                    <a:pt x="102" y="74"/>
                  </a:lnTo>
                  <a:lnTo>
                    <a:pt x="102" y="83"/>
                  </a:lnTo>
                  <a:lnTo>
                    <a:pt x="87" y="87"/>
                  </a:lnTo>
                  <a:lnTo>
                    <a:pt x="89" y="100"/>
                  </a:lnTo>
                  <a:lnTo>
                    <a:pt x="95" y="109"/>
                  </a:lnTo>
                  <a:lnTo>
                    <a:pt x="89" y="117"/>
                  </a:lnTo>
                  <a:lnTo>
                    <a:pt x="76" y="115"/>
                  </a:lnTo>
                  <a:lnTo>
                    <a:pt x="58" y="96"/>
                  </a:lnTo>
                  <a:lnTo>
                    <a:pt x="45" y="83"/>
                  </a:lnTo>
                  <a:lnTo>
                    <a:pt x="28" y="76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6" name="Group 86"/>
            <p:cNvGrpSpPr>
              <a:grpSpLocks/>
            </p:cNvGrpSpPr>
            <p:nvPr/>
          </p:nvGrpSpPr>
          <p:grpSpPr bwMode="auto">
            <a:xfrm>
              <a:off x="3232" y="3303"/>
              <a:ext cx="1457" cy="655"/>
              <a:chOff x="3006" y="2925"/>
              <a:chExt cx="1364" cy="670"/>
            </a:xfrm>
          </p:grpSpPr>
          <p:sp>
            <p:nvSpPr>
              <p:cNvPr id="223" name="Freeform 87"/>
              <p:cNvSpPr>
                <a:spLocks/>
              </p:cNvSpPr>
              <p:nvPr/>
            </p:nvSpPr>
            <p:spPr bwMode="auto">
              <a:xfrm>
                <a:off x="3006" y="3086"/>
                <a:ext cx="199" cy="172"/>
              </a:xfrm>
              <a:custGeom>
                <a:avLst/>
                <a:gdLst>
                  <a:gd name="T0" fmla="*/ 35 w 199"/>
                  <a:gd name="T1" fmla="*/ 28 h 172"/>
                  <a:gd name="T2" fmla="*/ 32 w 199"/>
                  <a:gd name="T3" fmla="*/ 72 h 172"/>
                  <a:gd name="T4" fmla="*/ 0 w 199"/>
                  <a:gd name="T5" fmla="*/ 118 h 172"/>
                  <a:gd name="T6" fmla="*/ 7 w 199"/>
                  <a:gd name="T7" fmla="*/ 127 h 172"/>
                  <a:gd name="T8" fmla="*/ 43 w 199"/>
                  <a:gd name="T9" fmla="*/ 124 h 172"/>
                  <a:gd name="T10" fmla="*/ 26 w 199"/>
                  <a:gd name="T11" fmla="*/ 144 h 172"/>
                  <a:gd name="T12" fmla="*/ 19 w 199"/>
                  <a:gd name="T13" fmla="*/ 152 h 172"/>
                  <a:gd name="T14" fmla="*/ 22 w 199"/>
                  <a:gd name="T15" fmla="*/ 172 h 172"/>
                  <a:gd name="T16" fmla="*/ 50 w 199"/>
                  <a:gd name="T17" fmla="*/ 140 h 172"/>
                  <a:gd name="T18" fmla="*/ 67 w 199"/>
                  <a:gd name="T19" fmla="*/ 131 h 172"/>
                  <a:gd name="T20" fmla="*/ 97 w 199"/>
                  <a:gd name="T21" fmla="*/ 92 h 172"/>
                  <a:gd name="T22" fmla="*/ 132 w 199"/>
                  <a:gd name="T23" fmla="*/ 72 h 172"/>
                  <a:gd name="T24" fmla="*/ 186 w 199"/>
                  <a:gd name="T25" fmla="*/ 70 h 172"/>
                  <a:gd name="T26" fmla="*/ 199 w 199"/>
                  <a:gd name="T27" fmla="*/ 64 h 172"/>
                  <a:gd name="T28" fmla="*/ 197 w 199"/>
                  <a:gd name="T29" fmla="*/ 52 h 172"/>
                  <a:gd name="T30" fmla="*/ 171 w 199"/>
                  <a:gd name="T31" fmla="*/ 30 h 172"/>
                  <a:gd name="T32" fmla="*/ 158 w 199"/>
                  <a:gd name="T33" fmla="*/ 32 h 172"/>
                  <a:gd name="T34" fmla="*/ 154 w 199"/>
                  <a:gd name="T35" fmla="*/ 26 h 172"/>
                  <a:gd name="T36" fmla="*/ 139 w 199"/>
                  <a:gd name="T37" fmla="*/ 26 h 172"/>
                  <a:gd name="T38" fmla="*/ 117 w 199"/>
                  <a:gd name="T39" fmla="*/ 2 h 172"/>
                  <a:gd name="T40" fmla="*/ 93 w 199"/>
                  <a:gd name="T41" fmla="*/ 0 h 172"/>
                  <a:gd name="T42" fmla="*/ 71 w 199"/>
                  <a:gd name="T43" fmla="*/ 6 h 172"/>
                  <a:gd name="T44" fmla="*/ 52 w 199"/>
                  <a:gd name="T45" fmla="*/ 15 h 172"/>
                  <a:gd name="T46" fmla="*/ 35 w 199"/>
                  <a:gd name="T47" fmla="*/ 28 h 1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9" h="172">
                    <a:moveTo>
                      <a:pt x="35" y="28"/>
                    </a:moveTo>
                    <a:lnTo>
                      <a:pt x="32" y="72"/>
                    </a:lnTo>
                    <a:lnTo>
                      <a:pt x="0" y="118"/>
                    </a:lnTo>
                    <a:lnTo>
                      <a:pt x="7" y="127"/>
                    </a:lnTo>
                    <a:lnTo>
                      <a:pt x="43" y="124"/>
                    </a:lnTo>
                    <a:lnTo>
                      <a:pt x="26" y="144"/>
                    </a:lnTo>
                    <a:lnTo>
                      <a:pt x="19" y="152"/>
                    </a:lnTo>
                    <a:lnTo>
                      <a:pt x="22" y="172"/>
                    </a:lnTo>
                    <a:lnTo>
                      <a:pt x="50" y="140"/>
                    </a:lnTo>
                    <a:lnTo>
                      <a:pt x="67" y="131"/>
                    </a:lnTo>
                    <a:lnTo>
                      <a:pt x="97" y="92"/>
                    </a:lnTo>
                    <a:lnTo>
                      <a:pt x="132" y="72"/>
                    </a:lnTo>
                    <a:lnTo>
                      <a:pt x="186" y="70"/>
                    </a:lnTo>
                    <a:lnTo>
                      <a:pt x="199" y="64"/>
                    </a:lnTo>
                    <a:lnTo>
                      <a:pt x="197" y="52"/>
                    </a:lnTo>
                    <a:lnTo>
                      <a:pt x="171" y="30"/>
                    </a:lnTo>
                    <a:lnTo>
                      <a:pt x="158" y="32"/>
                    </a:lnTo>
                    <a:lnTo>
                      <a:pt x="154" y="26"/>
                    </a:lnTo>
                    <a:lnTo>
                      <a:pt x="139" y="26"/>
                    </a:lnTo>
                    <a:lnTo>
                      <a:pt x="117" y="2"/>
                    </a:lnTo>
                    <a:lnTo>
                      <a:pt x="93" y="0"/>
                    </a:lnTo>
                    <a:lnTo>
                      <a:pt x="71" y="6"/>
                    </a:lnTo>
                    <a:lnTo>
                      <a:pt x="52" y="15"/>
                    </a:lnTo>
                    <a:lnTo>
                      <a:pt x="35" y="2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88"/>
              <p:cNvSpPr>
                <a:spLocks/>
              </p:cNvSpPr>
              <p:nvPr/>
            </p:nvSpPr>
            <p:spPr bwMode="auto">
              <a:xfrm>
                <a:off x="3036" y="2925"/>
                <a:ext cx="1334" cy="670"/>
              </a:xfrm>
              <a:custGeom>
                <a:avLst/>
                <a:gdLst>
                  <a:gd name="T0" fmla="*/ 219 w 1334"/>
                  <a:gd name="T1" fmla="*/ 255 h 670"/>
                  <a:gd name="T2" fmla="*/ 185 w 1334"/>
                  <a:gd name="T3" fmla="*/ 233 h 670"/>
                  <a:gd name="T4" fmla="*/ 283 w 1334"/>
                  <a:gd name="T5" fmla="*/ 198 h 670"/>
                  <a:gd name="T6" fmla="*/ 346 w 1334"/>
                  <a:gd name="T7" fmla="*/ 169 h 670"/>
                  <a:gd name="T8" fmla="*/ 421 w 1334"/>
                  <a:gd name="T9" fmla="*/ 109 h 670"/>
                  <a:gd name="T10" fmla="*/ 540 w 1334"/>
                  <a:gd name="T11" fmla="*/ 82 h 670"/>
                  <a:gd name="T12" fmla="*/ 581 w 1334"/>
                  <a:gd name="T13" fmla="*/ 107 h 670"/>
                  <a:gd name="T14" fmla="*/ 640 w 1334"/>
                  <a:gd name="T15" fmla="*/ 117 h 670"/>
                  <a:gd name="T16" fmla="*/ 681 w 1334"/>
                  <a:gd name="T17" fmla="*/ 113 h 670"/>
                  <a:gd name="T18" fmla="*/ 818 w 1334"/>
                  <a:gd name="T19" fmla="*/ 120 h 670"/>
                  <a:gd name="T20" fmla="*/ 866 w 1334"/>
                  <a:gd name="T21" fmla="*/ 93 h 670"/>
                  <a:gd name="T22" fmla="*/ 938 w 1334"/>
                  <a:gd name="T23" fmla="*/ 78 h 670"/>
                  <a:gd name="T24" fmla="*/ 978 w 1334"/>
                  <a:gd name="T25" fmla="*/ 26 h 670"/>
                  <a:gd name="T26" fmla="*/ 1045 w 1334"/>
                  <a:gd name="T27" fmla="*/ 26 h 670"/>
                  <a:gd name="T28" fmla="*/ 1086 w 1334"/>
                  <a:gd name="T29" fmla="*/ 4 h 670"/>
                  <a:gd name="T30" fmla="*/ 1160 w 1334"/>
                  <a:gd name="T31" fmla="*/ 85 h 670"/>
                  <a:gd name="T32" fmla="*/ 1230 w 1334"/>
                  <a:gd name="T33" fmla="*/ 169 h 670"/>
                  <a:gd name="T34" fmla="*/ 1275 w 1334"/>
                  <a:gd name="T35" fmla="*/ 229 h 670"/>
                  <a:gd name="T36" fmla="*/ 1308 w 1334"/>
                  <a:gd name="T37" fmla="*/ 284 h 670"/>
                  <a:gd name="T38" fmla="*/ 1334 w 1334"/>
                  <a:gd name="T39" fmla="*/ 344 h 670"/>
                  <a:gd name="T40" fmla="*/ 1264 w 1334"/>
                  <a:gd name="T41" fmla="*/ 362 h 670"/>
                  <a:gd name="T42" fmla="*/ 1230 w 1334"/>
                  <a:gd name="T43" fmla="*/ 366 h 670"/>
                  <a:gd name="T44" fmla="*/ 1186 w 1334"/>
                  <a:gd name="T45" fmla="*/ 359 h 670"/>
                  <a:gd name="T46" fmla="*/ 1152 w 1334"/>
                  <a:gd name="T47" fmla="*/ 385 h 670"/>
                  <a:gd name="T48" fmla="*/ 1097 w 1334"/>
                  <a:gd name="T49" fmla="*/ 396 h 670"/>
                  <a:gd name="T50" fmla="*/ 1060 w 1334"/>
                  <a:gd name="T51" fmla="*/ 433 h 670"/>
                  <a:gd name="T52" fmla="*/ 978 w 1334"/>
                  <a:gd name="T53" fmla="*/ 477 h 670"/>
                  <a:gd name="T54" fmla="*/ 923 w 1334"/>
                  <a:gd name="T55" fmla="*/ 492 h 670"/>
                  <a:gd name="T56" fmla="*/ 875 w 1334"/>
                  <a:gd name="T57" fmla="*/ 492 h 670"/>
                  <a:gd name="T58" fmla="*/ 777 w 1334"/>
                  <a:gd name="T59" fmla="*/ 499 h 670"/>
                  <a:gd name="T60" fmla="*/ 762 w 1334"/>
                  <a:gd name="T61" fmla="*/ 548 h 670"/>
                  <a:gd name="T62" fmla="*/ 707 w 1334"/>
                  <a:gd name="T63" fmla="*/ 570 h 670"/>
                  <a:gd name="T64" fmla="*/ 714 w 1334"/>
                  <a:gd name="T65" fmla="*/ 529 h 670"/>
                  <a:gd name="T66" fmla="*/ 685 w 1334"/>
                  <a:gd name="T67" fmla="*/ 540 h 670"/>
                  <a:gd name="T68" fmla="*/ 610 w 1334"/>
                  <a:gd name="T69" fmla="*/ 548 h 670"/>
                  <a:gd name="T70" fmla="*/ 562 w 1334"/>
                  <a:gd name="T71" fmla="*/ 611 h 670"/>
                  <a:gd name="T72" fmla="*/ 418 w 1334"/>
                  <a:gd name="T73" fmla="*/ 600 h 670"/>
                  <a:gd name="T74" fmla="*/ 332 w 1334"/>
                  <a:gd name="T75" fmla="*/ 585 h 670"/>
                  <a:gd name="T76" fmla="*/ 317 w 1334"/>
                  <a:gd name="T77" fmla="*/ 637 h 670"/>
                  <a:gd name="T78" fmla="*/ 265 w 1334"/>
                  <a:gd name="T79" fmla="*/ 670 h 670"/>
                  <a:gd name="T80" fmla="*/ 232 w 1334"/>
                  <a:gd name="T81" fmla="*/ 648 h 670"/>
                  <a:gd name="T82" fmla="*/ 185 w 1334"/>
                  <a:gd name="T83" fmla="*/ 618 h 670"/>
                  <a:gd name="T84" fmla="*/ 148 w 1334"/>
                  <a:gd name="T85" fmla="*/ 603 h 670"/>
                  <a:gd name="T86" fmla="*/ 115 w 1334"/>
                  <a:gd name="T87" fmla="*/ 588 h 670"/>
                  <a:gd name="T88" fmla="*/ 96 w 1334"/>
                  <a:gd name="T89" fmla="*/ 566 h 670"/>
                  <a:gd name="T90" fmla="*/ 85 w 1334"/>
                  <a:gd name="T91" fmla="*/ 533 h 670"/>
                  <a:gd name="T92" fmla="*/ 15 w 1334"/>
                  <a:gd name="T93" fmla="*/ 474 h 670"/>
                  <a:gd name="T94" fmla="*/ 37 w 1334"/>
                  <a:gd name="T95" fmla="*/ 466 h 670"/>
                  <a:gd name="T96" fmla="*/ 37 w 1334"/>
                  <a:gd name="T97" fmla="*/ 414 h 670"/>
                  <a:gd name="T98" fmla="*/ 7 w 1334"/>
                  <a:gd name="T99" fmla="*/ 385 h 670"/>
                  <a:gd name="T100" fmla="*/ 30 w 1334"/>
                  <a:gd name="T101" fmla="*/ 299 h 670"/>
                  <a:gd name="T102" fmla="*/ 74 w 1334"/>
                  <a:gd name="T103" fmla="*/ 307 h 670"/>
                  <a:gd name="T104" fmla="*/ 107 w 1334"/>
                  <a:gd name="T105" fmla="*/ 288 h 6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34" h="670">
                    <a:moveTo>
                      <a:pt x="178" y="284"/>
                    </a:moveTo>
                    <a:lnTo>
                      <a:pt x="182" y="259"/>
                    </a:lnTo>
                    <a:lnTo>
                      <a:pt x="219" y="255"/>
                    </a:lnTo>
                    <a:lnTo>
                      <a:pt x="229" y="255"/>
                    </a:lnTo>
                    <a:lnTo>
                      <a:pt x="211" y="240"/>
                    </a:lnTo>
                    <a:lnTo>
                      <a:pt x="185" y="233"/>
                    </a:lnTo>
                    <a:lnTo>
                      <a:pt x="185" y="217"/>
                    </a:lnTo>
                    <a:lnTo>
                      <a:pt x="239" y="202"/>
                    </a:lnTo>
                    <a:lnTo>
                      <a:pt x="283" y="198"/>
                    </a:lnTo>
                    <a:lnTo>
                      <a:pt x="313" y="183"/>
                    </a:lnTo>
                    <a:lnTo>
                      <a:pt x="332" y="191"/>
                    </a:lnTo>
                    <a:lnTo>
                      <a:pt x="346" y="169"/>
                    </a:lnTo>
                    <a:lnTo>
                      <a:pt x="381" y="139"/>
                    </a:lnTo>
                    <a:lnTo>
                      <a:pt x="403" y="120"/>
                    </a:lnTo>
                    <a:lnTo>
                      <a:pt x="421" y="109"/>
                    </a:lnTo>
                    <a:lnTo>
                      <a:pt x="455" y="109"/>
                    </a:lnTo>
                    <a:lnTo>
                      <a:pt x="488" y="99"/>
                    </a:lnTo>
                    <a:lnTo>
                      <a:pt x="540" y="82"/>
                    </a:lnTo>
                    <a:lnTo>
                      <a:pt x="551" y="82"/>
                    </a:lnTo>
                    <a:lnTo>
                      <a:pt x="566" y="96"/>
                    </a:lnTo>
                    <a:lnTo>
                      <a:pt x="581" y="107"/>
                    </a:lnTo>
                    <a:lnTo>
                      <a:pt x="603" y="96"/>
                    </a:lnTo>
                    <a:lnTo>
                      <a:pt x="625" y="107"/>
                    </a:lnTo>
                    <a:lnTo>
                      <a:pt x="640" y="117"/>
                    </a:lnTo>
                    <a:lnTo>
                      <a:pt x="659" y="120"/>
                    </a:lnTo>
                    <a:lnTo>
                      <a:pt x="670" y="128"/>
                    </a:lnTo>
                    <a:lnTo>
                      <a:pt x="681" y="113"/>
                    </a:lnTo>
                    <a:lnTo>
                      <a:pt x="714" y="124"/>
                    </a:lnTo>
                    <a:lnTo>
                      <a:pt x="770" y="128"/>
                    </a:lnTo>
                    <a:lnTo>
                      <a:pt x="818" y="120"/>
                    </a:lnTo>
                    <a:lnTo>
                      <a:pt x="840" y="109"/>
                    </a:lnTo>
                    <a:lnTo>
                      <a:pt x="851" y="103"/>
                    </a:lnTo>
                    <a:lnTo>
                      <a:pt x="866" y="93"/>
                    </a:lnTo>
                    <a:lnTo>
                      <a:pt x="893" y="99"/>
                    </a:lnTo>
                    <a:lnTo>
                      <a:pt x="915" y="96"/>
                    </a:lnTo>
                    <a:lnTo>
                      <a:pt x="938" y="78"/>
                    </a:lnTo>
                    <a:lnTo>
                      <a:pt x="971" y="56"/>
                    </a:lnTo>
                    <a:lnTo>
                      <a:pt x="975" y="41"/>
                    </a:lnTo>
                    <a:lnTo>
                      <a:pt x="978" y="26"/>
                    </a:lnTo>
                    <a:lnTo>
                      <a:pt x="997" y="22"/>
                    </a:lnTo>
                    <a:lnTo>
                      <a:pt x="1015" y="26"/>
                    </a:lnTo>
                    <a:lnTo>
                      <a:pt x="1045" y="26"/>
                    </a:lnTo>
                    <a:lnTo>
                      <a:pt x="1056" y="15"/>
                    </a:lnTo>
                    <a:lnTo>
                      <a:pt x="1071" y="0"/>
                    </a:lnTo>
                    <a:lnTo>
                      <a:pt x="1086" y="4"/>
                    </a:lnTo>
                    <a:lnTo>
                      <a:pt x="1093" y="19"/>
                    </a:lnTo>
                    <a:lnTo>
                      <a:pt x="1134" y="26"/>
                    </a:lnTo>
                    <a:lnTo>
                      <a:pt x="1160" y="85"/>
                    </a:lnTo>
                    <a:lnTo>
                      <a:pt x="1241" y="89"/>
                    </a:lnTo>
                    <a:lnTo>
                      <a:pt x="1267" y="120"/>
                    </a:lnTo>
                    <a:lnTo>
                      <a:pt x="1230" y="169"/>
                    </a:lnTo>
                    <a:lnTo>
                      <a:pt x="1249" y="183"/>
                    </a:lnTo>
                    <a:lnTo>
                      <a:pt x="1245" y="217"/>
                    </a:lnTo>
                    <a:lnTo>
                      <a:pt x="1275" y="229"/>
                    </a:lnTo>
                    <a:lnTo>
                      <a:pt x="1260" y="277"/>
                    </a:lnTo>
                    <a:lnTo>
                      <a:pt x="1282" y="277"/>
                    </a:lnTo>
                    <a:lnTo>
                      <a:pt x="1308" y="284"/>
                    </a:lnTo>
                    <a:lnTo>
                      <a:pt x="1304" y="299"/>
                    </a:lnTo>
                    <a:lnTo>
                      <a:pt x="1312" y="322"/>
                    </a:lnTo>
                    <a:lnTo>
                      <a:pt x="1334" y="344"/>
                    </a:lnTo>
                    <a:lnTo>
                      <a:pt x="1319" y="351"/>
                    </a:lnTo>
                    <a:lnTo>
                      <a:pt x="1301" y="355"/>
                    </a:lnTo>
                    <a:lnTo>
                      <a:pt x="1264" y="362"/>
                    </a:lnTo>
                    <a:lnTo>
                      <a:pt x="1249" y="370"/>
                    </a:lnTo>
                    <a:lnTo>
                      <a:pt x="1230" y="355"/>
                    </a:lnTo>
                    <a:lnTo>
                      <a:pt x="1230" y="366"/>
                    </a:lnTo>
                    <a:lnTo>
                      <a:pt x="1219" y="373"/>
                    </a:lnTo>
                    <a:lnTo>
                      <a:pt x="1201" y="377"/>
                    </a:lnTo>
                    <a:lnTo>
                      <a:pt x="1186" y="359"/>
                    </a:lnTo>
                    <a:lnTo>
                      <a:pt x="1164" y="370"/>
                    </a:lnTo>
                    <a:lnTo>
                      <a:pt x="1171" y="385"/>
                    </a:lnTo>
                    <a:lnTo>
                      <a:pt x="1152" y="385"/>
                    </a:lnTo>
                    <a:lnTo>
                      <a:pt x="1123" y="385"/>
                    </a:lnTo>
                    <a:lnTo>
                      <a:pt x="1112" y="399"/>
                    </a:lnTo>
                    <a:lnTo>
                      <a:pt x="1097" y="396"/>
                    </a:lnTo>
                    <a:lnTo>
                      <a:pt x="1082" y="399"/>
                    </a:lnTo>
                    <a:lnTo>
                      <a:pt x="1082" y="410"/>
                    </a:lnTo>
                    <a:lnTo>
                      <a:pt x="1060" y="433"/>
                    </a:lnTo>
                    <a:lnTo>
                      <a:pt x="1030" y="459"/>
                    </a:lnTo>
                    <a:lnTo>
                      <a:pt x="982" y="462"/>
                    </a:lnTo>
                    <a:lnTo>
                      <a:pt x="978" y="477"/>
                    </a:lnTo>
                    <a:lnTo>
                      <a:pt x="975" y="485"/>
                    </a:lnTo>
                    <a:lnTo>
                      <a:pt x="949" y="485"/>
                    </a:lnTo>
                    <a:lnTo>
                      <a:pt x="923" y="492"/>
                    </a:lnTo>
                    <a:lnTo>
                      <a:pt x="900" y="485"/>
                    </a:lnTo>
                    <a:lnTo>
                      <a:pt x="889" y="477"/>
                    </a:lnTo>
                    <a:lnTo>
                      <a:pt x="875" y="492"/>
                    </a:lnTo>
                    <a:lnTo>
                      <a:pt x="840" y="507"/>
                    </a:lnTo>
                    <a:lnTo>
                      <a:pt x="799" y="507"/>
                    </a:lnTo>
                    <a:lnTo>
                      <a:pt x="777" y="499"/>
                    </a:lnTo>
                    <a:lnTo>
                      <a:pt x="759" y="518"/>
                    </a:lnTo>
                    <a:lnTo>
                      <a:pt x="762" y="548"/>
                    </a:lnTo>
                    <a:lnTo>
                      <a:pt x="740" y="588"/>
                    </a:lnTo>
                    <a:lnTo>
                      <a:pt x="722" y="596"/>
                    </a:lnTo>
                    <a:lnTo>
                      <a:pt x="707" y="570"/>
                    </a:lnTo>
                    <a:lnTo>
                      <a:pt x="699" y="559"/>
                    </a:lnTo>
                    <a:lnTo>
                      <a:pt x="707" y="540"/>
                    </a:lnTo>
                    <a:lnTo>
                      <a:pt x="714" y="529"/>
                    </a:lnTo>
                    <a:lnTo>
                      <a:pt x="707" y="522"/>
                    </a:lnTo>
                    <a:lnTo>
                      <a:pt x="696" y="522"/>
                    </a:lnTo>
                    <a:lnTo>
                      <a:pt x="685" y="540"/>
                    </a:lnTo>
                    <a:lnTo>
                      <a:pt x="662" y="559"/>
                    </a:lnTo>
                    <a:lnTo>
                      <a:pt x="640" y="551"/>
                    </a:lnTo>
                    <a:lnTo>
                      <a:pt x="610" y="548"/>
                    </a:lnTo>
                    <a:lnTo>
                      <a:pt x="577" y="592"/>
                    </a:lnTo>
                    <a:lnTo>
                      <a:pt x="566" y="600"/>
                    </a:lnTo>
                    <a:lnTo>
                      <a:pt x="562" y="611"/>
                    </a:lnTo>
                    <a:lnTo>
                      <a:pt x="514" y="626"/>
                    </a:lnTo>
                    <a:lnTo>
                      <a:pt x="503" y="626"/>
                    </a:lnTo>
                    <a:lnTo>
                      <a:pt x="418" y="600"/>
                    </a:lnTo>
                    <a:lnTo>
                      <a:pt x="392" y="596"/>
                    </a:lnTo>
                    <a:lnTo>
                      <a:pt x="362" y="588"/>
                    </a:lnTo>
                    <a:lnTo>
                      <a:pt x="332" y="585"/>
                    </a:lnTo>
                    <a:lnTo>
                      <a:pt x="324" y="603"/>
                    </a:lnTo>
                    <a:lnTo>
                      <a:pt x="320" y="629"/>
                    </a:lnTo>
                    <a:lnTo>
                      <a:pt x="317" y="637"/>
                    </a:lnTo>
                    <a:lnTo>
                      <a:pt x="294" y="644"/>
                    </a:lnTo>
                    <a:lnTo>
                      <a:pt x="291" y="644"/>
                    </a:lnTo>
                    <a:lnTo>
                      <a:pt x="265" y="670"/>
                    </a:lnTo>
                    <a:lnTo>
                      <a:pt x="250" y="670"/>
                    </a:lnTo>
                    <a:lnTo>
                      <a:pt x="243" y="651"/>
                    </a:lnTo>
                    <a:lnTo>
                      <a:pt x="232" y="648"/>
                    </a:lnTo>
                    <a:lnTo>
                      <a:pt x="219" y="637"/>
                    </a:lnTo>
                    <a:lnTo>
                      <a:pt x="215" y="622"/>
                    </a:lnTo>
                    <a:lnTo>
                      <a:pt x="185" y="618"/>
                    </a:lnTo>
                    <a:lnTo>
                      <a:pt x="170" y="611"/>
                    </a:lnTo>
                    <a:lnTo>
                      <a:pt x="167" y="603"/>
                    </a:lnTo>
                    <a:lnTo>
                      <a:pt x="148" y="603"/>
                    </a:lnTo>
                    <a:lnTo>
                      <a:pt x="133" y="588"/>
                    </a:lnTo>
                    <a:lnTo>
                      <a:pt x="130" y="581"/>
                    </a:lnTo>
                    <a:lnTo>
                      <a:pt x="115" y="588"/>
                    </a:lnTo>
                    <a:lnTo>
                      <a:pt x="100" y="585"/>
                    </a:lnTo>
                    <a:lnTo>
                      <a:pt x="93" y="581"/>
                    </a:lnTo>
                    <a:lnTo>
                      <a:pt x="96" y="566"/>
                    </a:lnTo>
                    <a:lnTo>
                      <a:pt x="74" y="551"/>
                    </a:lnTo>
                    <a:lnTo>
                      <a:pt x="78" y="540"/>
                    </a:lnTo>
                    <a:lnTo>
                      <a:pt x="85" y="533"/>
                    </a:lnTo>
                    <a:lnTo>
                      <a:pt x="63" y="518"/>
                    </a:lnTo>
                    <a:lnTo>
                      <a:pt x="7" y="496"/>
                    </a:lnTo>
                    <a:lnTo>
                      <a:pt x="15" y="474"/>
                    </a:lnTo>
                    <a:lnTo>
                      <a:pt x="33" y="474"/>
                    </a:lnTo>
                    <a:lnTo>
                      <a:pt x="41" y="488"/>
                    </a:lnTo>
                    <a:lnTo>
                      <a:pt x="37" y="466"/>
                    </a:lnTo>
                    <a:lnTo>
                      <a:pt x="48" y="448"/>
                    </a:lnTo>
                    <a:lnTo>
                      <a:pt x="56" y="429"/>
                    </a:lnTo>
                    <a:lnTo>
                      <a:pt x="37" y="414"/>
                    </a:lnTo>
                    <a:lnTo>
                      <a:pt x="22" y="399"/>
                    </a:lnTo>
                    <a:lnTo>
                      <a:pt x="22" y="385"/>
                    </a:lnTo>
                    <a:lnTo>
                      <a:pt x="7" y="385"/>
                    </a:lnTo>
                    <a:lnTo>
                      <a:pt x="0" y="381"/>
                    </a:lnTo>
                    <a:lnTo>
                      <a:pt x="4" y="347"/>
                    </a:lnTo>
                    <a:lnTo>
                      <a:pt x="30" y="299"/>
                    </a:lnTo>
                    <a:lnTo>
                      <a:pt x="33" y="299"/>
                    </a:lnTo>
                    <a:lnTo>
                      <a:pt x="56" y="299"/>
                    </a:lnTo>
                    <a:lnTo>
                      <a:pt x="74" y="307"/>
                    </a:lnTo>
                    <a:lnTo>
                      <a:pt x="85" y="307"/>
                    </a:lnTo>
                    <a:lnTo>
                      <a:pt x="85" y="292"/>
                    </a:lnTo>
                    <a:lnTo>
                      <a:pt x="107" y="288"/>
                    </a:lnTo>
                    <a:lnTo>
                      <a:pt x="148" y="288"/>
                    </a:lnTo>
                    <a:lnTo>
                      <a:pt x="178" y="2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9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5" name="Group 89"/>
              <p:cNvGrpSpPr>
                <a:grpSpLocks/>
              </p:cNvGrpSpPr>
              <p:nvPr/>
            </p:nvGrpSpPr>
            <p:grpSpPr bwMode="auto">
              <a:xfrm>
                <a:off x="3513" y="3131"/>
                <a:ext cx="712" cy="197"/>
                <a:chOff x="3513" y="3131"/>
                <a:chExt cx="712" cy="197"/>
              </a:xfrm>
            </p:grpSpPr>
            <p:sp>
              <p:nvSpPr>
                <p:cNvPr id="226" name="Freeform 90"/>
                <p:cNvSpPr>
                  <a:spLocks/>
                </p:cNvSpPr>
                <p:nvPr/>
              </p:nvSpPr>
              <p:spPr bwMode="auto">
                <a:xfrm>
                  <a:off x="3513" y="3282"/>
                  <a:ext cx="37" cy="46"/>
                </a:xfrm>
                <a:custGeom>
                  <a:avLst/>
                  <a:gdLst>
                    <a:gd name="T0" fmla="*/ 7 w 37"/>
                    <a:gd name="T1" fmla="*/ 0 h 46"/>
                    <a:gd name="T2" fmla="*/ 7 w 37"/>
                    <a:gd name="T3" fmla="*/ 13 h 46"/>
                    <a:gd name="T4" fmla="*/ 0 w 37"/>
                    <a:gd name="T5" fmla="*/ 31 h 46"/>
                    <a:gd name="T6" fmla="*/ 0 w 37"/>
                    <a:gd name="T7" fmla="*/ 42 h 46"/>
                    <a:gd name="T8" fmla="*/ 15 w 37"/>
                    <a:gd name="T9" fmla="*/ 42 h 46"/>
                    <a:gd name="T10" fmla="*/ 26 w 37"/>
                    <a:gd name="T11" fmla="*/ 46 h 46"/>
                    <a:gd name="T12" fmla="*/ 37 w 37"/>
                    <a:gd name="T13" fmla="*/ 35 h 46"/>
                    <a:gd name="T14" fmla="*/ 17 w 37"/>
                    <a:gd name="T15" fmla="*/ 13 h 46"/>
                    <a:gd name="T16" fmla="*/ 7 w 37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" h="46">
                      <a:moveTo>
                        <a:pt x="7" y="0"/>
                      </a:moveTo>
                      <a:lnTo>
                        <a:pt x="7" y="13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15" y="42"/>
                      </a:lnTo>
                      <a:lnTo>
                        <a:pt x="26" y="46"/>
                      </a:lnTo>
                      <a:lnTo>
                        <a:pt x="37" y="35"/>
                      </a:lnTo>
                      <a:lnTo>
                        <a:pt x="17" y="1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Freeform 91"/>
                <p:cNvSpPr>
                  <a:spLocks/>
                </p:cNvSpPr>
                <p:nvPr/>
              </p:nvSpPr>
              <p:spPr bwMode="auto">
                <a:xfrm>
                  <a:off x="4152" y="3131"/>
                  <a:ext cx="73" cy="71"/>
                </a:xfrm>
                <a:custGeom>
                  <a:avLst/>
                  <a:gdLst>
                    <a:gd name="T0" fmla="*/ 73 w 73"/>
                    <a:gd name="T1" fmla="*/ 4 h 71"/>
                    <a:gd name="T2" fmla="*/ 51 w 73"/>
                    <a:gd name="T3" fmla="*/ 34 h 71"/>
                    <a:gd name="T4" fmla="*/ 55 w 73"/>
                    <a:gd name="T5" fmla="*/ 53 h 71"/>
                    <a:gd name="T6" fmla="*/ 55 w 73"/>
                    <a:gd name="T7" fmla="*/ 60 h 71"/>
                    <a:gd name="T8" fmla="*/ 15 w 73"/>
                    <a:gd name="T9" fmla="*/ 71 h 71"/>
                    <a:gd name="T10" fmla="*/ 4 w 73"/>
                    <a:gd name="T11" fmla="*/ 67 h 71"/>
                    <a:gd name="T12" fmla="*/ 4 w 73"/>
                    <a:gd name="T13" fmla="*/ 53 h 71"/>
                    <a:gd name="T14" fmla="*/ 0 w 73"/>
                    <a:gd name="T15" fmla="*/ 38 h 71"/>
                    <a:gd name="T16" fmla="*/ 18 w 73"/>
                    <a:gd name="T17" fmla="*/ 19 h 71"/>
                    <a:gd name="T18" fmla="*/ 29 w 73"/>
                    <a:gd name="T19" fmla="*/ 16 h 71"/>
                    <a:gd name="T20" fmla="*/ 40 w 73"/>
                    <a:gd name="T21" fmla="*/ 0 h 71"/>
                    <a:gd name="T22" fmla="*/ 73 w 73"/>
                    <a:gd name="T23" fmla="*/ 4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" h="71">
                      <a:moveTo>
                        <a:pt x="73" y="4"/>
                      </a:moveTo>
                      <a:lnTo>
                        <a:pt x="51" y="34"/>
                      </a:lnTo>
                      <a:lnTo>
                        <a:pt x="55" y="53"/>
                      </a:lnTo>
                      <a:lnTo>
                        <a:pt x="55" y="60"/>
                      </a:lnTo>
                      <a:lnTo>
                        <a:pt x="15" y="71"/>
                      </a:lnTo>
                      <a:lnTo>
                        <a:pt x="4" y="67"/>
                      </a:lnTo>
                      <a:lnTo>
                        <a:pt x="4" y="53"/>
                      </a:lnTo>
                      <a:lnTo>
                        <a:pt x="0" y="38"/>
                      </a:lnTo>
                      <a:lnTo>
                        <a:pt x="18" y="19"/>
                      </a:lnTo>
                      <a:lnTo>
                        <a:pt x="29" y="16"/>
                      </a:lnTo>
                      <a:lnTo>
                        <a:pt x="40" y="0"/>
                      </a:lnTo>
                      <a:lnTo>
                        <a:pt x="7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7" name="Group 92"/>
            <p:cNvGrpSpPr>
              <a:grpSpLocks/>
            </p:cNvGrpSpPr>
            <p:nvPr/>
          </p:nvGrpSpPr>
          <p:grpSpPr bwMode="auto">
            <a:xfrm>
              <a:off x="2364" y="1146"/>
              <a:ext cx="592" cy="1162"/>
              <a:chOff x="2194" y="723"/>
              <a:chExt cx="555" cy="1187"/>
            </a:xfrm>
          </p:grpSpPr>
          <p:grpSp>
            <p:nvGrpSpPr>
              <p:cNvPr id="212" name="Group 93"/>
              <p:cNvGrpSpPr>
                <a:grpSpLocks/>
              </p:cNvGrpSpPr>
              <p:nvPr/>
            </p:nvGrpSpPr>
            <p:grpSpPr bwMode="auto">
              <a:xfrm>
                <a:off x="2194" y="723"/>
                <a:ext cx="555" cy="1187"/>
                <a:chOff x="2194" y="723"/>
                <a:chExt cx="555" cy="1187"/>
              </a:xfrm>
            </p:grpSpPr>
            <p:sp>
              <p:nvSpPr>
                <p:cNvPr id="218" name="Freeform 94"/>
                <p:cNvSpPr>
                  <a:spLocks/>
                </p:cNvSpPr>
                <p:nvPr/>
              </p:nvSpPr>
              <p:spPr bwMode="auto">
                <a:xfrm>
                  <a:off x="2416" y="1751"/>
                  <a:ext cx="37" cy="92"/>
                </a:xfrm>
                <a:custGeom>
                  <a:avLst/>
                  <a:gdLst>
                    <a:gd name="T0" fmla="*/ 37 w 37"/>
                    <a:gd name="T1" fmla="*/ 0 h 92"/>
                    <a:gd name="T2" fmla="*/ 35 w 37"/>
                    <a:gd name="T3" fmla="*/ 31 h 92"/>
                    <a:gd name="T4" fmla="*/ 24 w 37"/>
                    <a:gd name="T5" fmla="*/ 55 h 92"/>
                    <a:gd name="T6" fmla="*/ 7 w 37"/>
                    <a:gd name="T7" fmla="*/ 70 h 92"/>
                    <a:gd name="T8" fmla="*/ 11 w 37"/>
                    <a:gd name="T9" fmla="*/ 86 h 92"/>
                    <a:gd name="T10" fmla="*/ 4 w 37"/>
                    <a:gd name="T11" fmla="*/ 92 h 92"/>
                    <a:gd name="T12" fmla="*/ 0 w 37"/>
                    <a:gd name="T13" fmla="*/ 72 h 92"/>
                    <a:gd name="T14" fmla="*/ 6 w 37"/>
                    <a:gd name="T15" fmla="*/ 57 h 92"/>
                    <a:gd name="T16" fmla="*/ 11 w 37"/>
                    <a:gd name="T17" fmla="*/ 40 h 92"/>
                    <a:gd name="T18" fmla="*/ 37 w 37"/>
                    <a:gd name="T19" fmla="*/ 0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92">
                      <a:moveTo>
                        <a:pt x="37" y="0"/>
                      </a:moveTo>
                      <a:lnTo>
                        <a:pt x="35" y="31"/>
                      </a:lnTo>
                      <a:lnTo>
                        <a:pt x="24" y="55"/>
                      </a:lnTo>
                      <a:lnTo>
                        <a:pt x="7" y="70"/>
                      </a:lnTo>
                      <a:lnTo>
                        <a:pt x="11" y="86"/>
                      </a:lnTo>
                      <a:lnTo>
                        <a:pt x="4" y="92"/>
                      </a:lnTo>
                      <a:lnTo>
                        <a:pt x="0" y="72"/>
                      </a:lnTo>
                      <a:lnTo>
                        <a:pt x="6" y="57"/>
                      </a:lnTo>
                      <a:lnTo>
                        <a:pt x="11" y="4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Freeform 95"/>
                <p:cNvSpPr>
                  <a:spLocks/>
                </p:cNvSpPr>
                <p:nvPr/>
              </p:nvSpPr>
              <p:spPr bwMode="auto">
                <a:xfrm>
                  <a:off x="2498" y="1708"/>
                  <a:ext cx="50" cy="73"/>
                </a:xfrm>
                <a:custGeom>
                  <a:avLst/>
                  <a:gdLst>
                    <a:gd name="T0" fmla="*/ 39 w 50"/>
                    <a:gd name="T1" fmla="*/ 0 h 73"/>
                    <a:gd name="T2" fmla="*/ 50 w 50"/>
                    <a:gd name="T3" fmla="*/ 0 h 73"/>
                    <a:gd name="T4" fmla="*/ 37 w 50"/>
                    <a:gd name="T5" fmla="*/ 15 h 73"/>
                    <a:gd name="T6" fmla="*/ 35 w 50"/>
                    <a:gd name="T7" fmla="*/ 26 h 73"/>
                    <a:gd name="T8" fmla="*/ 39 w 50"/>
                    <a:gd name="T9" fmla="*/ 41 h 73"/>
                    <a:gd name="T10" fmla="*/ 26 w 50"/>
                    <a:gd name="T11" fmla="*/ 56 h 73"/>
                    <a:gd name="T12" fmla="*/ 9 w 50"/>
                    <a:gd name="T13" fmla="*/ 73 h 73"/>
                    <a:gd name="T14" fmla="*/ 6 w 50"/>
                    <a:gd name="T15" fmla="*/ 56 h 73"/>
                    <a:gd name="T16" fmla="*/ 0 w 50"/>
                    <a:gd name="T17" fmla="*/ 49 h 73"/>
                    <a:gd name="T18" fmla="*/ 0 w 50"/>
                    <a:gd name="T19" fmla="*/ 36 h 73"/>
                    <a:gd name="T20" fmla="*/ 15 w 50"/>
                    <a:gd name="T21" fmla="*/ 22 h 73"/>
                    <a:gd name="T22" fmla="*/ 39 w 50"/>
                    <a:gd name="T23" fmla="*/ 0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0" h="73">
                      <a:moveTo>
                        <a:pt x="39" y="0"/>
                      </a:moveTo>
                      <a:lnTo>
                        <a:pt x="50" y="0"/>
                      </a:lnTo>
                      <a:lnTo>
                        <a:pt x="37" y="15"/>
                      </a:lnTo>
                      <a:lnTo>
                        <a:pt x="35" y="26"/>
                      </a:lnTo>
                      <a:lnTo>
                        <a:pt x="39" y="41"/>
                      </a:lnTo>
                      <a:lnTo>
                        <a:pt x="26" y="56"/>
                      </a:lnTo>
                      <a:lnTo>
                        <a:pt x="9" y="73"/>
                      </a:lnTo>
                      <a:lnTo>
                        <a:pt x="6" y="56"/>
                      </a:lnTo>
                      <a:lnTo>
                        <a:pt x="0" y="49"/>
                      </a:lnTo>
                      <a:lnTo>
                        <a:pt x="0" y="36"/>
                      </a:lnTo>
                      <a:lnTo>
                        <a:pt x="15" y="22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0" name="Group 96"/>
                <p:cNvGrpSpPr>
                  <a:grpSpLocks/>
                </p:cNvGrpSpPr>
                <p:nvPr/>
              </p:nvGrpSpPr>
              <p:grpSpPr bwMode="auto">
                <a:xfrm>
                  <a:off x="2194" y="723"/>
                  <a:ext cx="555" cy="1187"/>
                  <a:chOff x="2194" y="723"/>
                  <a:chExt cx="555" cy="1187"/>
                </a:xfrm>
              </p:grpSpPr>
              <p:sp>
                <p:nvSpPr>
                  <p:cNvPr id="221" name="Freeform 97"/>
                  <p:cNvSpPr>
                    <a:spLocks/>
                  </p:cNvSpPr>
                  <p:nvPr/>
                </p:nvSpPr>
                <p:spPr bwMode="auto">
                  <a:xfrm>
                    <a:off x="2194" y="723"/>
                    <a:ext cx="555" cy="1187"/>
                  </a:xfrm>
                  <a:custGeom>
                    <a:avLst/>
                    <a:gdLst>
                      <a:gd name="T0" fmla="*/ 436 w 555"/>
                      <a:gd name="T1" fmla="*/ 21 h 1187"/>
                      <a:gd name="T2" fmla="*/ 511 w 555"/>
                      <a:gd name="T3" fmla="*/ 73 h 1187"/>
                      <a:gd name="T4" fmla="*/ 518 w 555"/>
                      <a:gd name="T5" fmla="*/ 118 h 1187"/>
                      <a:gd name="T6" fmla="*/ 536 w 555"/>
                      <a:gd name="T7" fmla="*/ 158 h 1187"/>
                      <a:gd name="T8" fmla="*/ 533 w 555"/>
                      <a:gd name="T9" fmla="*/ 210 h 1187"/>
                      <a:gd name="T10" fmla="*/ 548 w 555"/>
                      <a:gd name="T11" fmla="*/ 247 h 1187"/>
                      <a:gd name="T12" fmla="*/ 544 w 555"/>
                      <a:gd name="T13" fmla="*/ 277 h 1187"/>
                      <a:gd name="T14" fmla="*/ 477 w 555"/>
                      <a:gd name="T15" fmla="*/ 284 h 1187"/>
                      <a:gd name="T16" fmla="*/ 448 w 555"/>
                      <a:gd name="T17" fmla="*/ 329 h 1187"/>
                      <a:gd name="T18" fmla="*/ 440 w 555"/>
                      <a:gd name="T19" fmla="*/ 362 h 1187"/>
                      <a:gd name="T20" fmla="*/ 444 w 555"/>
                      <a:gd name="T21" fmla="*/ 410 h 1187"/>
                      <a:gd name="T22" fmla="*/ 422 w 555"/>
                      <a:gd name="T23" fmla="*/ 456 h 1187"/>
                      <a:gd name="T24" fmla="*/ 359 w 555"/>
                      <a:gd name="T25" fmla="*/ 493 h 1187"/>
                      <a:gd name="T26" fmla="*/ 336 w 555"/>
                      <a:gd name="T27" fmla="*/ 515 h 1187"/>
                      <a:gd name="T28" fmla="*/ 307 w 555"/>
                      <a:gd name="T29" fmla="*/ 571 h 1187"/>
                      <a:gd name="T30" fmla="*/ 298 w 555"/>
                      <a:gd name="T31" fmla="*/ 613 h 1187"/>
                      <a:gd name="T32" fmla="*/ 272 w 555"/>
                      <a:gd name="T33" fmla="*/ 673 h 1187"/>
                      <a:gd name="T34" fmla="*/ 310 w 555"/>
                      <a:gd name="T35" fmla="*/ 751 h 1187"/>
                      <a:gd name="T36" fmla="*/ 340 w 555"/>
                      <a:gd name="T37" fmla="*/ 810 h 1187"/>
                      <a:gd name="T38" fmla="*/ 307 w 555"/>
                      <a:gd name="T39" fmla="*/ 832 h 1187"/>
                      <a:gd name="T40" fmla="*/ 279 w 555"/>
                      <a:gd name="T41" fmla="*/ 836 h 1187"/>
                      <a:gd name="T42" fmla="*/ 216 w 555"/>
                      <a:gd name="T43" fmla="*/ 840 h 1187"/>
                      <a:gd name="T44" fmla="*/ 275 w 555"/>
                      <a:gd name="T45" fmla="*/ 854 h 1187"/>
                      <a:gd name="T46" fmla="*/ 307 w 555"/>
                      <a:gd name="T47" fmla="*/ 873 h 1187"/>
                      <a:gd name="T48" fmla="*/ 286 w 555"/>
                      <a:gd name="T49" fmla="*/ 888 h 1187"/>
                      <a:gd name="T50" fmla="*/ 249 w 555"/>
                      <a:gd name="T51" fmla="*/ 921 h 1187"/>
                      <a:gd name="T52" fmla="*/ 238 w 555"/>
                      <a:gd name="T53" fmla="*/ 955 h 1187"/>
                      <a:gd name="T54" fmla="*/ 223 w 555"/>
                      <a:gd name="T55" fmla="*/ 1033 h 1187"/>
                      <a:gd name="T56" fmla="*/ 205 w 555"/>
                      <a:gd name="T57" fmla="*/ 1085 h 1187"/>
                      <a:gd name="T58" fmla="*/ 159 w 555"/>
                      <a:gd name="T59" fmla="*/ 1126 h 1187"/>
                      <a:gd name="T60" fmla="*/ 115 w 555"/>
                      <a:gd name="T61" fmla="*/ 1141 h 1187"/>
                      <a:gd name="T62" fmla="*/ 107 w 555"/>
                      <a:gd name="T63" fmla="*/ 1176 h 1187"/>
                      <a:gd name="T64" fmla="*/ 63 w 555"/>
                      <a:gd name="T65" fmla="*/ 1187 h 1187"/>
                      <a:gd name="T66" fmla="*/ 44 w 555"/>
                      <a:gd name="T67" fmla="*/ 1168 h 1187"/>
                      <a:gd name="T68" fmla="*/ 26 w 555"/>
                      <a:gd name="T69" fmla="*/ 1104 h 1187"/>
                      <a:gd name="T70" fmla="*/ 41 w 555"/>
                      <a:gd name="T71" fmla="*/ 1089 h 1187"/>
                      <a:gd name="T72" fmla="*/ 44 w 555"/>
                      <a:gd name="T73" fmla="*/ 1067 h 1187"/>
                      <a:gd name="T74" fmla="*/ 26 w 555"/>
                      <a:gd name="T75" fmla="*/ 1007 h 1187"/>
                      <a:gd name="T76" fmla="*/ 11 w 555"/>
                      <a:gd name="T77" fmla="*/ 959 h 1187"/>
                      <a:gd name="T78" fmla="*/ 0 w 555"/>
                      <a:gd name="T79" fmla="*/ 884 h 1187"/>
                      <a:gd name="T80" fmla="*/ 19 w 555"/>
                      <a:gd name="T81" fmla="*/ 854 h 1187"/>
                      <a:gd name="T82" fmla="*/ 33 w 555"/>
                      <a:gd name="T83" fmla="*/ 780 h 1187"/>
                      <a:gd name="T84" fmla="*/ 70 w 555"/>
                      <a:gd name="T85" fmla="*/ 736 h 1187"/>
                      <a:gd name="T86" fmla="*/ 59 w 555"/>
                      <a:gd name="T87" fmla="*/ 658 h 1187"/>
                      <a:gd name="T88" fmla="*/ 74 w 555"/>
                      <a:gd name="T89" fmla="*/ 621 h 1187"/>
                      <a:gd name="T90" fmla="*/ 67 w 555"/>
                      <a:gd name="T91" fmla="*/ 556 h 1187"/>
                      <a:gd name="T92" fmla="*/ 82 w 555"/>
                      <a:gd name="T93" fmla="*/ 478 h 1187"/>
                      <a:gd name="T94" fmla="*/ 130 w 555"/>
                      <a:gd name="T95" fmla="*/ 425 h 1187"/>
                      <a:gd name="T96" fmla="*/ 175 w 555"/>
                      <a:gd name="T97" fmla="*/ 410 h 1187"/>
                      <a:gd name="T98" fmla="*/ 156 w 555"/>
                      <a:gd name="T99" fmla="*/ 362 h 1187"/>
                      <a:gd name="T100" fmla="*/ 175 w 555"/>
                      <a:gd name="T101" fmla="*/ 322 h 1187"/>
                      <a:gd name="T102" fmla="*/ 186 w 555"/>
                      <a:gd name="T103" fmla="*/ 262 h 1187"/>
                      <a:gd name="T104" fmla="*/ 235 w 555"/>
                      <a:gd name="T105" fmla="*/ 225 h 1187"/>
                      <a:gd name="T106" fmla="*/ 257 w 555"/>
                      <a:gd name="T107" fmla="*/ 177 h 1187"/>
                      <a:gd name="T108" fmla="*/ 292 w 555"/>
                      <a:gd name="T109" fmla="*/ 103 h 1187"/>
                      <a:gd name="T110" fmla="*/ 331 w 555"/>
                      <a:gd name="T111" fmla="*/ 69 h 1187"/>
                      <a:gd name="T112" fmla="*/ 368 w 555"/>
                      <a:gd name="T113" fmla="*/ 42 h 1187"/>
                      <a:gd name="T114" fmla="*/ 414 w 555"/>
                      <a:gd name="T115" fmla="*/ 0 h 1187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555" h="1187">
                        <a:moveTo>
                          <a:pt x="418" y="0"/>
                        </a:moveTo>
                        <a:lnTo>
                          <a:pt x="425" y="3"/>
                        </a:lnTo>
                        <a:lnTo>
                          <a:pt x="436" y="21"/>
                        </a:lnTo>
                        <a:lnTo>
                          <a:pt x="485" y="69"/>
                        </a:lnTo>
                        <a:lnTo>
                          <a:pt x="492" y="58"/>
                        </a:lnTo>
                        <a:lnTo>
                          <a:pt x="511" y="73"/>
                        </a:lnTo>
                        <a:lnTo>
                          <a:pt x="518" y="88"/>
                        </a:lnTo>
                        <a:lnTo>
                          <a:pt x="518" y="99"/>
                        </a:lnTo>
                        <a:lnTo>
                          <a:pt x="518" y="118"/>
                        </a:lnTo>
                        <a:lnTo>
                          <a:pt x="511" y="129"/>
                        </a:lnTo>
                        <a:lnTo>
                          <a:pt x="525" y="144"/>
                        </a:lnTo>
                        <a:lnTo>
                          <a:pt x="536" y="158"/>
                        </a:lnTo>
                        <a:lnTo>
                          <a:pt x="536" y="170"/>
                        </a:lnTo>
                        <a:lnTo>
                          <a:pt x="536" y="188"/>
                        </a:lnTo>
                        <a:lnTo>
                          <a:pt x="533" y="210"/>
                        </a:lnTo>
                        <a:lnTo>
                          <a:pt x="525" y="218"/>
                        </a:lnTo>
                        <a:lnTo>
                          <a:pt x="536" y="229"/>
                        </a:lnTo>
                        <a:lnTo>
                          <a:pt x="548" y="247"/>
                        </a:lnTo>
                        <a:lnTo>
                          <a:pt x="555" y="266"/>
                        </a:lnTo>
                        <a:lnTo>
                          <a:pt x="555" y="273"/>
                        </a:lnTo>
                        <a:lnTo>
                          <a:pt x="544" y="277"/>
                        </a:lnTo>
                        <a:lnTo>
                          <a:pt x="496" y="277"/>
                        </a:lnTo>
                        <a:lnTo>
                          <a:pt x="485" y="277"/>
                        </a:lnTo>
                        <a:lnTo>
                          <a:pt x="477" y="284"/>
                        </a:lnTo>
                        <a:lnTo>
                          <a:pt x="477" y="299"/>
                        </a:lnTo>
                        <a:lnTo>
                          <a:pt x="470" y="310"/>
                        </a:lnTo>
                        <a:lnTo>
                          <a:pt x="448" y="329"/>
                        </a:lnTo>
                        <a:lnTo>
                          <a:pt x="451" y="344"/>
                        </a:lnTo>
                        <a:lnTo>
                          <a:pt x="448" y="355"/>
                        </a:lnTo>
                        <a:lnTo>
                          <a:pt x="440" y="362"/>
                        </a:lnTo>
                        <a:lnTo>
                          <a:pt x="448" y="385"/>
                        </a:lnTo>
                        <a:lnTo>
                          <a:pt x="451" y="399"/>
                        </a:lnTo>
                        <a:lnTo>
                          <a:pt x="444" y="410"/>
                        </a:lnTo>
                        <a:lnTo>
                          <a:pt x="429" y="422"/>
                        </a:lnTo>
                        <a:lnTo>
                          <a:pt x="425" y="436"/>
                        </a:lnTo>
                        <a:lnTo>
                          <a:pt x="422" y="456"/>
                        </a:lnTo>
                        <a:lnTo>
                          <a:pt x="396" y="467"/>
                        </a:lnTo>
                        <a:lnTo>
                          <a:pt x="381" y="478"/>
                        </a:lnTo>
                        <a:lnTo>
                          <a:pt x="359" y="493"/>
                        </a:lnTo>
                        <a:lnTo>
                          <a:pt x="362" y="504"/>
                        </a:lnTo>
                        <a:lnTo>
                          <a:pt x="344" y="508"/>
                        </a:lnTo>
                        <a:lnTo>
                          <a:pt x="336" y="515"/>
                        </a:lnTo>
                        <a:lnTo>
                          <a:pt x="318" y="541"/>
                        </a:lnTo>
                        <a:lnTo>
                          <a:pt x="303" y="552"/>
                        </a:lnTo>
                        <a:lnTo>
                          <a:pt x="307" y="571"/>
                        </a:lnTo>
                        <a:lnTo>
                          <a:pt x="298" y="576"/>
                        </a:lnTo>
                        <a:lnTo>
                          <a:pt x="290" y="584"/>
                        </a:lnTo>
                        <a:lnTo>
                          <a:pt x="298" y="613"/>
                        </a:lnTo>
                        <a:lnTo>
                          <a:pt x="294" y="632"/>
                        </a:lnTo>
                        <a:lnTo>
                          <a:pt x="275" y="643"/>
                        </a:lnTo>
                        <a:lnTo>
                          <a:pt x="272" y="673"/>
                        </a:lnTo>
                        <a:lnTo>
                          <a:pt x="275" y="710"/>
                        </a:lnTo>
                        <a:lnTo>
                          <a:pt x="283" y="728"/>
                        </a:lnTo>
                        <a:lnTo>
                          <a:pt x="310" y="751"/>
                        </a:lnTo>
                        <a:lnTo>
                          <a:pt x="321" y="773"/>
                        </a:lnTo>
                        <a:lnTo>
                          <a:pt x="333" y="795"/>
                        </a:lnTo>
                        <a:lnTo>
                          <a:pt x="340" y="810"/>
                        </a:lnTo>
                        <a:lnTo>
                          <a:pt x="333" y="825"/>
                        </a:lnTo>
                        <a:lnTo>
                          <a:pt x="318" y="836"/>
                        </a:lnTo>
                        <a:lnTo>
                          <a:pt x="307" y="832"/>
                        </a:lnTo>
                        <a:lnTo>
                          <a:pt x="298" y="821"/>
                        </a:lnTo>
                        <a:lnTo>
                          <a:pt x="283" y="825"/>
                        </a:lnTo>
                        <a:lnTo>
                          <a:pt x="279" y="836"/>
                        </a:lnTo>
                        <a:lnTo>
                          <a:pt x="257" y="836"/>
                        </a:lnTo>
                        <a:lnTo>
                          <a:pt x="223" y="832"/>
                        </a:lnTo>
                        <a:lnTo>
                          <a:pt x="216" y="840"/>
                        </a:lnTo>
                        <a:lnTo>
                          <a:pt x="238" y="851"/>
                        </a:lnTo>
                        <a:lnTo>
                          <a:pt x="268" y="840"/>
                        </a:lnTo>
                        <a:lnTo>
                          <a:pt x="275" y="854"/>
                        </a:lnTo>
                        <a:lnTo>
                          <a:pt x="298" y="858"/>
                        </a:lnTo>
                        <a:lnTo>
                          <a:pt x="314" y="865"/>
                        </a:lnTo>
                        <a:lnTo>
                          <a:pt x="307" y="873"/>
                        </a:lnTo>
                        <a:lnTo>
                          <a:pt x="286" y="869"/>
                        </a:lnTo>
                        <a:lnTo>
                          <a:pt x="283" y="877"/>
                        </a:lnTo>
                        <a:lnTo>
                          <a:pt x="286" y="888"/>
                        </a:lnTo>
                        <a:lnTo>
                          <a:pt x="275" y="903"/>
                        </a:lnTo>
                        <a:lnTo>
                          <a:pt x="257" y="917"/>
                        </a:lnTo>
                        <a:lnTo>
                          <a:pt x="249" y="921"/>
                        </a:lnTo>
                        <a:lnTo>
                          <a:pt x="242" y="925"/>
                        </a:lnTo>
                        <a:lnTo>
                          <a:pt x="246" y="943"/>
                        </a:lnTo>
                        <a:lnTo>
                          <a:pt x="238" y="955"/>
                        </a:lnTo>
                        <a:lnTo>
                          <a:pt x="227" y="978"/>
                        </a:lnTo>
                        <a:lnTo>
                          <a:pt x="231" y="1000"/>
                        </a:lnTo>
                        <a:lnTo>
                          <a:pt x="223" y="1033"/>
                        </a:lnTo>
                        <a:lnTo>
                          <a:pt x="216" y="1048"/>
                        </a:lnTo>
                        <a:lnTo>
                          <a:pt x="216" y="1070"/>
                        </a:lnTo>
                        <a:lnTo>
                          <a:pt x="205" y="1085"/>
                        </a:lnTo>
                        <a:lnTo>
                          <a:pt x="190" y="1111"/>
                        </a:lnTo>
                        <a:lnTo>
                          <a:pt x="186" y="1130"/>
                        </a:lnTo>
                        <a:lnTo>
                          <a:pt x="159" y="1126"/>
                        </a:lnTo>
                        <a:lnTo>
                          <a:pt x="133" y="1126"/>
                        </a:lnTo>
                        <a:lnTo>
                          <a:pt x="130" y="1137"/>
                        </a:lnTo>
                        <a:lnTo>
                          <a:pt x="115" y="1141"/>
                        </a:lnTo>
                        <a:lnTo>
                          <a:pt x="107" y="1145"/>
                        </a:lnTo>
                        <a:lnTo>
                          <a:pt x="111" y="1157"/>
                        </a:lnTo>
                        <a:lnTo>
                          <a:pt x="107" y="1176"/>
                        </a:lnTo>
                        <a:lnTo>
                          <a:pt x="89" y="1187"/>
                        </a:lnTo>
                        <a:lnTo>
                          <a:pt x="78" y="1176"/>
                        </a:lnTo>
                        <a:lnTo>
                          <a:pt x="63" y="1187"/>
                        </a:lnTo>
                        <a:lnTo>
                          <a:pt x="44" y="1187"/>
                        </a:lnTo>
                        <a:lnTo>
                          <a:pt x="37" y="1176"/>
                        </a:lnTo>
                        <a:lnTo>
                          <a:pt x="44" y="1168"/>
                        </a:lnTo>
                        <a:lnTo>
                          <a:pt x="48" y="1148"/>
                        </a:lnTo>
                        <a:lnTo>
                          <a:pt x="33" y="1119"/>
                        </a:lnTo>
                        <a:lnTo>
                          <a:pt x="26" y="1104"/>
                        </a:lnTo>
                        <a:lnTo>
                          <a:pt x="30" y="1096"/>
                        </a:lnTo>
                        <a:lnTo>
                          <a:pt x="37" y="1096"/>
                        </a:lnTo>
                        <a:lnTo>
                          <a:pt x="41" y="1089"/>
                        </a:lnTo>
                        <a:lnTo>
                          <a:pt x="44" y="1081"/>
                        </a:lnTo>
                        <a:lnTo>
                          <a:pt x="48" y="1074"/>
                        </a:lnTo>
                        <a:lnTo>
                          <a:pt x="44" y="1067"/>
                        </a:lnTo>
                        <a:lnTo>
                          <a:pt x="37" y="1052"/>
                        </a:lnTo>
                        <a:lnTo>
                          <a:pt x="22" y="1030"/>
                        </a:lnTo>
                        <a:lnTo>
                          <a:pt x="26" y="1007"/>
                        </a:lnTo>
                        <a:lnTo>
                          <a:pt x="15" y="989"/>
                        </a:lnTo>
                        <a:lnTo>
                          <a:pt x="4" y="978"/>
                        </a:lnTo>
                        <a:lnTo>
                          <a:pt x="11" y="959"/>
                        </a:lnTo>
                        <a:lnTo>
                          <a:pt x="19" y="921"/>
                        </a:lnTo>
                        <a:lnTo>
                          <a:pt x="4" y="903"/>
                        </a:lnTo>
                        <a:lnTo>
                          <a:pt x="0" y="884"/>
                        </a:lnTo>
                        <a:lnTo>
                          <a:pt x="0" y="873"/>
                        </a:lnTo>
                        <a:lnTo>
                          <a:pt x="7" y="851"/>
                        </a:lnTo>
                        <a:lnTo>
                          <a:pt x="19" y="854"/>
                        </a:lnTo>
                        <a:lnTo>
                          <a:pt x="30" y="825"/>
                        </a:lnTo>
                        <a:lnTo>
                          <a:pt x="30" y="791"/>
                        </a:lnTo>
                        <a:lnTo>
                          <a:pt x="33" y="780"/>
                        </a:lnTo>
                        <a:lnTo>
                          <a:pt x="48" y="769"/>
                        </a:lnTo>
                        <a:lnTo>
                          <a:pt x="70" y="754"/>
                        </a:lnTo>
                        <a:lnTo>
                          <a:pt x="70" y="736"/>
                        </a:lnTo>
                        <a:lnTo>
                          <a:pt x="67" y="680"/>
                        </a:lnTo>
                        <a:lnTo>
                          <a:pt x="59" y="673"/>
                        </a:lnTo>
                        <a:lnTo>
                          <a:pt x="59" y="658"/>
                        </a:lnTo>
                        <a:lnTo>
                          <a:pt x="78" y="650"/>
                        </a:lnTo>
                        <a:lnTo>
                          <a:pt x="85" y="643"/>
                        </a:lnTo>
                        <a:lnTo>
                          <a:pt x="74" y="621"/>
                        </a:lnTo>
                        <a:lnTo>
                          <a:pt x="59" y="599"/>
                        </a:lnTo>
                        <a:lnTo>
                          <a:pt x="63" y="574"/>
                        </a:lnTo>
                        <a:lnTo>
                          <a:pt x="67" y="556"/>
                        </a:lnTo>
                        <a:lnTo>
                          <a:pt x="82" y="523"/>
                        </a:lnTo>
                        <a:lnTo>
                          <a:pt x="82" y="508"/>
                        </a:lnTo>
                        <a:lnTo>
                          <a:pt x="82" y="478"/>
                        </a:lnTo>
                        <a:lnTo>
                          <a:pt x="93" y="452"/>
                        </a:lnTo>
                        <a:lnTo>
                          <a:pt x="111" y="436"/>
                        </a:lnTo>
                        <a:lnTo>
                          <a:pt x="130" y="425"/>
                        </a:lnTo>
                        <a:lnTo>
                          <a:pt x="148" y="429"/>
                        </a:lnTo>
                        <a:lnTo>
                          <a:pt x="167" y="436"/>
                        </a:lnTo>
                        <a:lnTo>
                          <a:pt x="175" y="410"/>
                        </a:lnTo>
                        <a:lnTo>
                          <a:pt x="167" y="388"/>
                        </a:lnTo>
                        <a:lnTo>
                          <a:pt x="159" y="373"/>
                        </a:lnTo>
                        <a:lnTo>
                          <a:pt x="156" y="362"/>
                        </a:lnTo>
                        <a:lnTo>
                          <a:pt x="159" y="351"/>
                        </a:lnTo>
                        <a:lnTo>
                          <a:pt x="172" y="347"/>
                        </a:lnTo>
                        <a:lnTo>
                          <a:pt x="175" y="322"/>
                        </a:lnTo>
                        <a:lnTo>
                          <a:pt x="183" y="299"/>
                        </a:lnTo>
                        <a:lnTo>
                          <a:pt x="186" y="281"/>
                        </a:lnTo>
                        <a:lnTo>
                          <a:pt x="186" y="262"/>
                        </a:lnTo>
                        <a:lnTo>
                          <a:pt x="197" y="244"/>
                        </a:lnTo>
                        <a:lnTo>
                          <a:pt x="220" y="229"/>
                        </a:lnTo>
                        <a:lnTo>
                          <a:pt x="235" y="225"/>
                        </a:lnTo>
                        <a:lnTo>
                          <a:pt x="235" y="207"/>
                        </a:lnTo>
                        <a:lnTo>
                          <a:pt x="242" y="195"/>
                        </a:lnTo>
                        <a:lnTo>
                          <a:pt x="257" y="177"/>
                        </a:lnTo>
                        <a:lnTo>
                          <a:pt x="272" y="166"/>
                        </a:lnTo>
                        <a:lnTo>
                          <a:pt x="264" y="134"/>
                        </a:lnTo>
                        <a:lnTo>
                          <a:pt x="292" y="103"/>
                        </a:lnTo>
                        <a:lnTo>
                          <a:pt x="298" y="90"/>
                        </a:lnTo>
                        <a:lnTo>
                          <a:pt x="318" y="86"/>
                        </a:lnTo>
                        <a:lnTo>
                          <a:pt x="331" y="69"/>
                        </a:lnTo>
                        <a:lnTo>
                          <a:pt x="331" y="58"/>
                        </a:lnTo>
                        <a:lnTo>
                          <a:pt x="344" y="45"/>
                        </a:lnTo>
                        <a:lnTo>
                          <a:pt x="368" y="42"/>
                        </a:lnTo>
                        <a:lnTo>
                          <a:pt x="396" y="42"/>
                        </a:lnTo>
                        <a:lnTo>
                          <a:pt x="418" y="21"/>
                        </a:lnTo>
                        <a:lnTo>
                          <a:pt x="414" y="0"/>
                        </a:lnTo>
                        <a:lnTo>
                          <a:pt x="4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 cmpd="sng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9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2" name="Freeform 98"/>
                  <p:cNvSpPr>
                    <a:spLocks/>
                  </p:cNvSpPr>
                  <p:nvPr/>
                </p:nvSpPr>
                <p:spPr bwMode="auto">
                  <a:xfrm>
                    <a:off x="2194" y="723"/>
                    <a:ext cx="555" cy="1187"/>
                  </a:xfrm>
                  <a:custGeom>
                    <a:avLst/>
                    <a:gdLst>
                      <a:gd name="T0" fmla="*/ 436 w 555"/>
                      <a:gd name="T1" fmla="*/ 21 h 1187"/>
                      <a:gd name="T2" fmla="*/ 511 w 555"/>
                      <a:gd name="T3" fmla="*/ 73 h 1187"/>
                      <a:gd name="T4" fmla="*/ 518 w 555"/>
                      <a:gd name="T5" fmla="*/ 118 h 1187"/>
                      <a:gd name="T6" fmla="*/ 536 w 555"/>
                      <a:gd name="T7" fmla="*/ 158 h 1187"/>
                      <a:gd name="T8" fmla="*/ 533 w 555"/>
                      <a:gd name="T9" fmla="*/ 210 h 1187"/>
                      <a:gd name="T10" fmla="*/ 548 w 555"/>
                      <a:gd name="T11" fmla="*/ 247 h 1187"/>
                      <a:gd name="T12" fmla="*/ 544 w 555"/>
                      <a:gd name="T13" fmla="*/ 277 h 1187"/>
                      <a:gd name="T14" fmla="*/ 477 w 555"/>
                      <a:gd name="T15" fmla="*/ 284 h 1187"/>
                      <a:gd name="T16" fmla="*/ 448 w 555"/>
                      <a:gd name="T17" fmla="*/ 329 h 1187"/>
                      <a:gd name="T18" fmla="*/ 440 w 555"/>
                      <a:gd name="T19" fmla="*/ 362 h 1187"/>
                      <a:gd name="T20" fmla="*/ 444 w 555"/>
                      <a:gd name="T21" fmla="*/ 410 h 1187"/>
                      <a:gd name="T22" fmla="*/ 422 w 555"/>
                      <a:gd name="T23" fmla="*/ 456 h 1187"/>
                      <a:gd name="T24" fmla="*/ 359 w 555"/>
                      <a:gd name="T25" fmla="*/ 493 h 1187"/>
                      <a:gd name="T26" fmla="*/ 336 w 555"/>
                      <a:gd name="T27" fmla="*/ 515 h 1187"/>
                      <a:gd name="T28" fmla="*/ 307 w 555"/>
                      <a:gd name="T29" fmla="*/ 571 h 1187"/>
                      <a:gd name="T30" fmla="*/ 298 w 555"/>
                      <a:gd name="T31" fmla="*/ 613 h 1187"/>
                      <a:gd name="T32" fmla="*/ 272 w 555"/>
                      <a:gd name="T33" fmla="*/ 673 h 1187"/>
                      <a:gd name="T34" fmla="*/ 310 w 555"/>
                      <a:gd name="T35" fmla="*/ 751 h 1187"/>
                      <a:gd name="T36" fmla="*/ 340 w 555"/>
                      <a:gd name="T37" fmla="*/ 810 h 1187"/>
                      <a:gd name="T38" fmla="*/ 307 w 555"/>
                      <a:gd name="T39" fmla="*/ 832 h 1187"/>
                      <a:gd name="T40" fmla="*/ 279 w 555"/>
                      <a:gd name="T41" fmla="*/ 836 h 1187"/>
                      <a:gd name="T42" fmla="*/ 216 w 555"/>
                      <a:gd name="T43" fmla="*/ 840 h 1187"/>
                      <a:gd name="T44" fmla="*/ 275 w 555"/>
                      <a:gd name="T45" fmla="*/ 854 h 1187"/>
                      <a:gd name="T46" fmla="*/ 307 w 555"/>
                      <a:gd name="T47" fmla="*/ 873 h 1187"/>
                      <a:gd name="T48" fmla="*/ 286 w 555"/>
                      <a:gd name="T49" fmla="*/ 888 h 1187"/>
                      <a:gd name="T50" fmla="*/ 249 w 555"/>
                      <a:gd name="T51" fmla="*/ 921 h 1187"/>
                      <a:gd name="T52" fmla="*/ 238 w 555"/>
                      <a:gd name="T53" fmla="*/ 955 h 1187"/>
                      <a:gd name="T54" fmla="*/ 223 w 555"/>
                      <a:gd name="T55" fmla="*/ 1033 h 1187"/>
                      <a:gd name="T56" fmla="*/ 205 w 555"/>
                      <a:gd name="T57" fmla="*/ 1085 h 1187"/>
                      <a:gd name="T58" fmla="*/ 159 w 555"/>
                      <a:gd name="T59" fmla="*/ 1126 h 1187"/>
                      <a:gd name="T60" fmla="*/ 115 w 555"/>
                      <a:gd name="T61" fmla="*/ 1141 h 1187"/>
                      <a:gd name="T62" fmla="*/ 107 w 555"/>
                      <a:gd name="T63" fmla="*/ 1176 h 1187"/>
                      <a:gd name="T64" fmla="*/ 63 w 555"/>
                      <a:gd name="T65" fmla="*/ 1187 h 1187"/>
                      <a:gd name="T66" fmla="*/ 44 w 555"/>
                      <a:gd name="T67" fmla="*/ 1168 h 1187"/>
                      <a:gd name="T68" fmla="*/ 26 w 555"/>
                      <a:gd name="T69" fmla="*/ 1104 h 1187"/>
                      <a:gd name="T70" fmla="*/ 41 w 555"/>
                      <a:gd name="T71" fmla="*/ 1089 h 1187"/>
                      <a:gd name="T72" fmla="*/ 44 w 555"/>
                      <a:gd name="T73" fmla="*/ 1067 h 1187"/>
                      <a:gd name="T74" fmla="*/ 26 w 555"/>
                      <a:gd name="T75" fmla="*/ 1007 h 1187"/>
                      <a:gd name="T76" fmla="*/ 11 w 555"/>
                      <a:gd name="T77" fmla="*/ 959 h 1187"/>
                      <a:gd name="T78" fmla="*/ 0 w 555"/>
                      <a:gd name="T79" fmla="*/ 884 h 1187"/>
                      <a:gd name="T80" fmla="*/ 19 w 555"/>
                      <a:gd name="T81" fmla="*/ 854 h 1187"/>
                      <a:gd name="T82" fmla="*/ 33 w 555"/>
                      <a:gd name="T83" fmla="*/ 780 h 1187"/>
                      <a:gd name="T84" fmla="*/ 70 w 555"/>
                      <a:gd name="T85" fmla="*/ 736 h 1187"/>
                      <a:gd name="T86" fmla="*/ 59 w 555"/>
                      <a:gd name="T87" fmla="*/ 658 h 1187"/>
                      <a:gd name="T88" fmla="*/ 74 w 555"/>
                      <a:gd name="T89" fmla="*/ 621 h 1187"/>
                      <a:gd name="T90" fmla="*/ 67 w 555"/>
                      <a:gd name="T91" fmla="*/ 556 h 1187"/>
                      <a:gd name="T92" fmla="*/ 82 w 555"/>
                      <a:gd name="T93" fmla="*/ 478 h 1187"/>
                      <a:gd name="T94" fmla="*/ 130 w 555"/>
                      <a:gd name="T95" fmla="*/ 425 h 1187"/>
                      <a:gd name="T96" fmla="*/ 175 w 555"/>
                      <a:gd name="T97" fmla="*/ 410 h 1187"/>
                      <a:gd name="T98" fmla="*/ 156 w 555"/>
                      <a:gd name="T99" fmla="*/ 362 h 1187"/>
                      <a:gd name="T100" fmla="*/ 175 w 555"/>
                      <a:gd name="T101" fmla="*/ 322 h 1187"/>
                      <a:gd name="T102" fmla="*/ 186 w 555"/>
                      <a:gd name="T103" fmla="*/ 262 h 1187"/>
                      <a:gd name="T104" fmla="*/ 235 w 555"/>
                      <a:gd name="T105" fmla="*/ 225 h 1187"/>
                      <a:gd name="T106" fmla="*/ 257 w 555"/>
                      <a:gd name="T107" fmla="*/ 177 h 1187"/>
                      <a:gd name="T108" fmla="*/ 292 w 555"/>
                      <a:gd name="T109" fmla="*/ 103 h 1187"/>
                      <a:gd name="T110" fmla="*/ 331 w 555"/>
                      <a:gd name="T111" fmla="*/ 69 h 1187"/>
                      <a:gd name="T112" fmla="*/ 368 w 555"/>
                      <a:gd name="T113" fmla="*/ 42 h 1187"/>
                      <a:gd name="T114" fmla="*/ 414 w 555"/>
                      <a:gd name="T115" fmla="*/ 0 h 1187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555" h="1187">
                        <a:moveTo>
                          <a:pt x="418" y="0"/>
                        </a:moveTo>
                        <a:lnTo>
                          <a:pt x="425" y="3"/>
                        </a:lnTo>
                        <a:lnTo>
                          <a:pt x="436" y="21"/>
                        </a:lnTo>
                        <a:lnTo>
                          <a:pt x="485" y="69"/>
                        </a:lnTo>
                        <a:lnTo>
                          <a:pt x="492" y="58"/>
                        </a:lnTo>
                        <a:lnTo>
                          <a:pt x="511" y="73"/>
                        </a:lnTo>
                        <a:lnTo>
                          <a:pt x="518" y="88"/>
                        </a:lnTo>
                        <a:lnTo>
                          <a:pt x="518" y="99"/>
                        </a:lnTo>
                        <a:lnTo>
                          <a:pt x="518" y="118"/>
                        </a:lnTo>
                        <a:lnTo>
                          <a:pt x="511" y="129"/>
                        </a:lnTo>
                        <a:lnTo>
                          <a:pt x="525" y="144"/>
                        </a:lnTo>
                        <a:lnTo>
                          <a:pt x="536" y="158"/>
                        </a:lnTo>
                        <a:lnTo>
                          <a:pt x="536" y="170"/>
                        </a:lnTo>
                        <a:lnTo>
                          <a:pt x="536" y="188"/>
                        </a:lnTo>
                        <a:lnTo>
                          <a:pt x="533" y="210"/>
                        </a:lnTo>
                        <a:lnTo>
                          <a:pt x="525" y="218"/>
                        </a:lnTo>
                        <a:lnTo>
                          <a:pt x="536" y="229"/>
                        </a:lnTo>
                        <a:lnTo>
                          <a:pt x="548" y="247"/>
                        </a:lnTo>
                        <a:lnTo>
                          <a:pt x="555" y="266"/>
                        </a:lnTo>
                        <a:lnTo>
                          <a:pt x="555" y="273"/>
                        </a:lnTo>
                        <a:lnTo>
                          <a:pt x="544" y="277"/>
                        </a:lnTo>
                        <a:lnTo>
                          <a:pt x="496" y="277"/>
                        </a:lnTo>
                        <a:lnTo>
                          <a:pt x="485" y="277"/>
                        </a:lnTo>
                        <a:lnTo>
                          <a:pt x="477" y="284"/>
                        </a:lnTo>
                        <a:lnTo>
                          <a:pt x="477" y="299"/>
                        </a:lnTo>
                        <a:lnTo>
                          <a:pt x="470" y="310"/>
                        </a:lnTo>
                        <a:lnTo>
                          <a:pt x="448" y="329"/>
                        </a:lnTo>
                        <a:lnTo>
                          <a:pt x="451" y="344"/>
                        </a:lnTo>
                        <a:lnTo>
                          <a:pt x="448" y="355"/>
                        </a:lnTo>
                        <a:lnTo>
                          <a:pt x="440" y="362"/>
                        </a:lnTo>
                        <a:lnTo>
                          <a:pt x="448" y="385"/>
                        </a:lnTo>
                        <a:lnTo>
                          <a:pt x="451" y="399"/>
                        </a:lnTo>
                        <a:lnTo>
                          <a:pt x="444" y="410"/>
                        </a:lnTo>
                        <a:lnTo>
                          <a:pt x="429" y="422"/>
                        </a:lnTo>
                        <a:lnTo>
                          <a:pt x="425" y="436"/>
                        </a:lnTo>
                        <a:lnTo>
                          <a:pt x="422" y="456"/>
                        </a:lnTo>
                        <a:lnTo>
                          <a:pt x="396" y="467"/>
                        </a:lnTo>
                        <a:lnTo>
                          <a:pt x="381" y="478"/>
                        </a:lnTo>
                        <a:lnTo>
                          <a:pt x="359" y="493"/>
                        </a:lnTo>
                        <a:lnTo>
                          <a:pt x="362" y="504"/>
                        </a:lnTo>
                        <a:lnTo>
                          <a:pt x="344" y="508"/>
                        </a:lnTo>
                        <a:lnTo>
                          <a:pt x="336" y="515"/>
                        </a:lnTo>
                        <a:lnTo>
                          <a:pt x="318" y="541"/>
                        </a:lnTo>
                        <a:lnTo>
                          <a:pt x="303" y="552"/>
                        </a:lnTo>
                        <a:lnTo>
                          <a:pt x="307" y="571"/>
                        </a:lnTo>
                        <a:lnTo>
                          <a:pt x="298" y="576"/>
                        </a:lnTo>
                        <a:lnTo>
                          <a:pt x="290" y="584"/>
                        </a:lnTo>
                        <a:lnTo>
                          <a:pt x="298" y="613"/>
                        </a:lnTo>
                        <a:lnTo>
                          <a:pt x="294" y="632"/>
                        </a:lnTo>
                        <a:lnTo>
                          <a:pt x="275" y="643"/>
                        </a:lnTo>
                        <a:lnTo>
                          <a:pt x="272" y="673"/>
                        </a:lnTo>
                        <a:lnTo>
                          <a:pt x="275" y="710"/>
                        </a:lnTo>
                        <a:lnTo>
                          <a:pt x="283" y="728"/>
                        </a:lnTo>
                        <a:lnTo>
                          <a:pt x="310" y="751"/>
                        </a:lnTo>
                        <a:lnTo>
                          <a:pt x="321" y="773"/>
                        </a:lnTo>
                        <a:lnTo>
                          <a:pt x="333" y="795"/>
                        </a:lnTo>
                        <a:lnTo>
                          <a:pt x="340" y="810"/>
                        </a:lnTo>
                        <a:lnTo>
                          <a:pt x="333" y="825"/>
                        </a:lnTo>
                        <a:lnTo>
                          <a:pt x="318" y="836"/>
                        </a:lnTo>
                        <a:lnTo>
                          <a:pt x="307" y="832"/>
                        </a:lnTo>
                        <a:lnTo>
                          <a:pt x="298" y="821"/>
                        </a:lnTo>
                        <a:lnTo>
                          <a:pt x="283" y="825"/>
                        </a:lnTo>
                        <a:lnTo>
                          <a:pt x="279" y="836"/>
                        </a:lnTo>
                        <a:lnTo>
                          <a:pt x="257" y="836"/>
                        </a:lnTo>
                        <a:lnTo>
                          <a:pt x="223" y="832"/>
                        </a:lnTo>
                        <a:lnTo>
                          <a:pt x="216" y="840"/>
                        </a:lnTo>
                        <a:lnTo>
                          <a:pt x="238" y="851"/>
                        </a:lnTo>
                        <a:lnTo>
                          <a:pt x="268" y="840"/>
                        </a:lnTo>
                        <a:lnTo>
                          <a:pt x="275" y="854"/>
                        </a:lnTo>
                        <a:lnTo>
                          <a:pt x="298" y="858"/>
                        </a:lnTo>
                        <a:lnTo>
                          <a:pt x="314" y="865"/>
                        </a:lnTo>
                        <a:lnTo>
                          <a:pt x="307" y="873"/>
                        </a:lnTo>
                        <a:lnTo>
                          <a:pt x="286" y="869"/>
                        </a:lnTo>
                        <a:lnTo>
                          <a:pt x="283" y="877"/>
                        </a:lnTo>
                        <a:lnTo>
                          <a:pt x="286" y="888"/>
                        </a:lnTo>
                        <a:lnTo>
                          <a:pt x="275" y="903"/>
                        </a:lnTo>
                        <a:lnTo>
                          <a:pt x="257" y="917"/>
                        </a:lnTo>
                        <a:lnTo>
                          <a:pt x="249" y="921"/>
                        </a:lnTo>
                        <a:lnTo>
                          <a:pt x="242" y="925"/>
                        </a:lnTo>
                        <a:lnTo>
                          <a:pt x="246" y="943"/>
                        </a:lnTo>
                        <a:lnTo>
                          <a:pt x="238" y="955"/>
                        </a:lnTo>
                        <a:lnTo>
                          <a:pt x="227" y="978"/>
                        </a:lnTo>
                        <a:lnTo>
                          <a:pt x="231" y="1000"/>
                        </a:lnTo>
                        <a:lnTo>
                          <a:pt x="223" y="1033"/>
                        </a:lnTo>
                        <a:lnTo>
                          <a:pt x="216" y="1048"/>
                        </a:lnTo>
                        <a:lnTo>
                          <a:pt x="216" y="1070"/>
                        </a:lnTo>
                        <a:lnTo>
                          <a:pt x="205" y="1085"/>
                        </a:lnTo>
                        <a:lnTo>
                          <a:pt x="190" y="1111"/>
                        </a:lnTo>
                        <a:lnTo>
                          <a:pt x="186" y="1130"/>
                        </a:lnTo>
                        <a:lnTo>
                          <a:pt x="159" y="1126"/>
                        </a:lnTo>
                        <a:lnTo>
                          <a:pt x="133" y="1126"/>
                        </a:lnTo>
                        <a:lnTo>
                          <a:pt x="130" y="1137"/>
                        </a:lnTo>
                        <a:lnTo>
                          <a:pt x="115" y="1141"/>
                        </a:lnTo>
                        <a:lnTo>
                          <a:pt x="107" y="1145"/>
                        </a:lnTo>
                        <a:lnTo>
                          <a:pt x="111" y="1157"/>
                        </a:lnTo>
                        <a:lnTo>
                          <a:pt x="107" y="1176"/>
                        </a:lnTo>
                        <a:lnTo>
                          <a:pt x="89" y="1187"/>
                        </a:lnTo>
                        <a:lnTo>
                          <a:pt x="78" y="1176"/>
                        </a:lnTo>
                        <a:lnTo>
                          <a:pt x="63" y="1187"/>
                        </a:lnTo>
                        <a:lnTo>
                          <a:pt x="44" y="1187"/>
                        </a:lnTo>
                        <a:lnTo>
                          <a:pt x="37" y="1176"/>
                        </a:lnTo>
                        <a:lnTo>
                          <a:pt x="44" y="1168"/>
                        </a:lnTo>
                        <a:lnTo>
                          <a:pt x="48" y="1148"/>
                        </a:lnTo>
                        <a:lnTo>
                          <a:pt x="33" y="1119"/>
                        </a:lnTo>
                        <a:lnTo>
                          <a:pt x="26" y="1104"/>
                        </a:lnTo>
                        <a:lnTo>
                          <a:pt x="30" y="1096"/>
                        </a:lnTo>
                        <a:lnTo>
                          <a:pt x="37" y="1096"/>
                        </a:lnTo>
                        <a:lnTo>
                          <a:pt x="41" y="1089"/>
                        </a:lnTo>
                        <a:lnTo>
                          <a:pt x="44" y="1081"/>
                        </a:lnTo>
                        <a:lnTo>
                          <a:pt x="48" y="1074"/>
                        </a:lnTo>
                        <a:lnTo>
                          <a:pt x="44" y="1067"/>
                        </a:lnTo>
                        <a:lnTo>
                          <a:pt x="37" y="1052"/>
                        </a:lnTo>
                        <a:lnTo>
                          <a:pt x="22" y="1030"/>
                        </a:lnTo>
                        <a:lnTo>
                          <a:pt x="26" y="1007"/>
                        </a:lnTo>
                        <a:lnTo>
                          <a:pt x="15" y="989"/>
                        </a:lnTo>
                        <a:lnTo>
                          <a:pt x="4" y="978"/>
                        </a:lnTo>
                        <a:lnTo>
                          <a:pt x="11" y="959"/>
                        </a:lnTo>
                        <a:lnTo>
                          <a:pt x="19" y="921"/>
                        </a:lnTo>
                        <a:lnTo>
                          <a:pt x="4" y="903"/>
                        </a:lnTo>
                        <a:lnTo>
                          <a:pt x="0" y="884"/>
                        </a:lnTo>
                        <a:lnTo>
                          <a:pt x="0" y="873"/>
                        </a:lnTo>
                        <a:lnTo>
                          <a:pt x="7" y="851"/>
                        </a:lnTo>
                        <a:lnTo>
                          <a:pt x="19" y="854"/>
                        </a:lnTo>
                        <a:lnTo>
                          <a:pt x="30" y="825"/>
                        </a:lnTo>
                        <a:lnTo>
                          <a:pt x="30" y="791"/>
                        </a:lnTo>
                        <a:lnTo>
                          <a:pt x="33" y="780"/>
                        </a:lnTo>
                        <a:lnTo>
                          <a:pt x="48" y="769"/>
                        </a:lnTo>
                        <a:lnTo>
                          <a:pt x="70" y="754"/>
                        </a:lnTo>
                        <a:lnTo>
                          <a:pt x="70" y="736"/>
                        </a:lnTo>
                        <a:lnTo>
                          <a:pt x="67" y="680"/>
                        </a:lnTo>
                        <a:lnTo>
                          <a:pt x="59" y="673"/>
                        </a:lnTo>
                        <a:lnTo>
                          <a:pt x="59" y="658"/>
                        </a:lnTo>
                        <a:lnTo>
                          <a:pt x="78" y="650"/>
                        </a:lnTo>
                        <a:lnTo>
                          <a:pt x="85" y="643"/>
                        </a:lnTo>
                        <a:lnTo>
                          <a:pt x="74" y="621"/>
                        </a:lnTo>
                        <a:lnTo>
                          <a:pt x="59" y="599"/>
                        </a:lnTo>
                        <a:lnTo>
                          <a:pt x="63" y="574"/>
                        </a:lnTo>
                        <a:lnTo>
                          <a:pt x="67" y="556"/>
                        </a:lnTo>
                        <a:lnTo>
                          <a:pt x="82" y="523"/>
                        </a:lnTo>
                        <a:lnTo>
                          <a:pt x="82" y="508"/>
                        </a:lnTo>
                        <a:lnTo>
                          <a:pt x="82" y="478"/>
                        </a:lnTo>
                        <a:lnTo>
                          <a:pt x="93" y="452"/>
                        </a:lnTo>
                        <a:lnTo>
                          <a:pt x="111" y="436"/>
                        </a:lnTo>
                        <a:lnTo>
                          <a:pt x="130" y="425"/>
                        </a:lnTo>
                        <a:lnTo>
                          <a:pt x="148" y="429"/>
                        </a:lnTo>
                        <a:lnTo>
                          <a:pt x="167" y="436"/>
                        </a:lnTo>
                        <a:lnTo>
                          <a:pt x="175" y="410"/>
                        </a:lnTo>
                        <a:lnTo>
                          <a:pt x="167" y="388"/>
                        </a:lnTo>
                        <a:lnTo>
                          <a:pt x="159" y="373"/>
                        </a:lnTo>
                        <a:lnTo>
                          <a:pt x="156" y="362"/>
                        </a:lnTo>
                        <a:lnTo>
                          <a:pt x="159" y="351"/>
                        </a:lnTo>
                        <a:lnTo>
                          <a:pt x="172" y="347"/>
                        </a:lnTo>
                        <a:lnTo>
                          <a:pt x="175" y="322"/>
                        </a:lnTo>
                        <a:lnTo>
                          <a:pt x="183" y="299"/>
                        </a:lnTo>
                        <a:lnTo>
                          <a:pt x="186" y="281"/>
                        </a:lnTo>
                        <a:lnTo>
                          <a:pt x="186" y="262"/>
                        </a:lnTo>
                        <a:lnTo>
                          <a:pt x="197" y="244"/>
                        </a:lnTo>
                        <a:lnTo>
                          <a:pt x="220" y="229"/>
                        </a:lnTo>
                        <a:lnTo>
                          <a:pt x="235" y="225"/>
                        </a:lnTo>
                        <a:lnTo>
                          <a:pt x="235" y="207"/>
                        </a:lnTo>
                        <a:lnTo>
                          <a:pt x="242" y="195"/>
                        </a:lnTo>
                        <a:lnTo>
                          <a:pt x="257" y="177"/>
                        </a:lnTo>
                        <a:lnTo>
                          <a:pt x="272" y="166"/>
                        </a:lnTo>
                        <a:lnTo>
                          <a:pt x="264" y="134"/>
                        </a:lnTo>
                        <a:lnTo>
                          <a:pt x="292" y="103"/>
                        </a:lnTo>
                        <a:lnTo>
                          <a:pt x="298" y="90"/>
                        </a:lnTo>
                        <a:lnTo>
                          <a:pt x="318" y="86"/>
                        </a:lnTo>
                        <a:lnTo>
                          <a:pt x="331" y="69"/>
                        </a:lnTo>
                        <a:lnTo>
                          <a:pt x="331" y="58"/>
                        </a:lnTo>
                        <a:lnTo>
                          <a:pt x="344" y="45"/>
                        </a:lnTo>
                        <a:lnTo>
                          <a:pt x="368" y="42"/>
                        </a:lnTo>
                        <a:lnTo>
                          <a:pt x="396" y="42"/>
                        </a:lnTo>
                        <a:lnTo>
                          <a:pt x="418" y="21"/>
                        </a:lnTo>
                        <a:lnTo>
                          <a:pt x="414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9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13" name="Group 99"/>
              <p:cNvGrpSpPr>
                <a:grpSpLocks/>
              </p:cNvGrpSpPr>
              <p:nvPr/>
            </p:nvGrpSpPr>
            <p:grpSpPr bwMode="auto">
              <a:xfrm>
                <a:off x="2244" y="1555"/>
                <a:ext cx="128" cy="139"/>
                <a:chOff x="2244" y="1555"/>
                <a:chExt cx="128" cy="139"/>
              </a:xfrm>
            </p:grpSpPr>
            <p:grpSp>
              <p:nvGrpSpPr>
                <p:cNvPr id="214" name="Group 100"/>
                <p:cNvGrpSpPr>
                  <a:grpSpLocks/>
                </p:cNvGrpSpPr>
                <p:nvPr/>
              </p:nvGrpSpPr>
              <p:grpSpPr bwMode="auto">
                <a:xfrm>
                  <a:off x="2311" y="1596"/>
                  <a:ext cx="61" cy="98"/>
                  <a:chOff x="2311" y="1596"/>
                  <a:chExt cx="61" cy="98"/>
                </a:xfrm>
              </p:grpSpPr>
              <p:sp>
                <p:nvSpPr>
                  <p:cNvPr id="216" name="Freeform 101"/>
                  <p:cNvSpPr>
                    <a:spLocks/>
                  </p:cNvSpPr>
                  <p:nvPr/>
                </p:nvSpPr>
                <p:spPr bwMode="auto">
                  <a:xfrm>
                    <a:off x="2311" y="1596"/>
                    <a:ext cx="61" cy="98"/>
                  </a:xfrm>
                  <a:custGeom>
                    <a:avLst/>
                    <a:gdLst>
                      <a:gd name="T0" fmla="*/ 53 w 61"/>
                      <a:gd name="T1" fmla="*/ 0 h 98"/>
                      <a:gd name="T2" fmla="*/ 53 w 61"/>
                      <a:gd name="T3" fmla="*/ 17 h 98"/>
                      <a:gd name="T4" fmla="*/ 61 w 61"/>
                      <a:gd name="T5" fmla="*/ 32 h 98"/>
                      <a:gd name="T6" fmla="*/ 53 w 61"/>
                      <a:gd name="T7" fmla="*/ 49 h 98"/>
                      <a:gd name="T8" fmla="*/ 43 w 61"/>
                      <a:gd name="T9" fmla="*/ 63 h 98"/>
                      <a:gd name="T10" fmla="*/ 24 w 61"/>
                      <a:gd name="T11" fmla="*/ 81 h 98"/>
                      <a:gd name="T12" fmla="*/ 9 w 61"/>
                      <a:gd name="T13" fmla="*/ 98 h 98"/>
                      <a:gd name="T14" fmla="*/ 0 w 61"/>
                      <a:gd name="T15" fmla="*/ 81 h 98"/>
                      <a:gd name="T16" fmla="*/ 6 w 61"/>
                      <a:gd name="T17" fmla="*/ 74 h 98"/>
                      <a:gd name="T18" fmla="*/ 24 w 61"/>
                      <a:gd name="T19" fmla="*/ 54 h 98"/>
                      <a:gd name="T20" fmla="*/ 23 w 61"/>
                      <a:gd name="T21" fmla="*/ 43 h 98"/>
                      <a:gd name="T22" fmla="*/ 32 w 61"/>
                      <a:gd name="T23" fmla="*/ 28 h 98"/>
                      <a:gd name="T24" fmla="*/ 55 w 61"/>
                      <a:gd name="T25" fmla="*/ 9 h 98"/>
                      <a:gd name="T26" fmla="*/ 55 w 61"/>
                      <a:gd name="T27" fmla="*/ 15 h 98"/>
                      <a:gd name="T28" fmla="*/ 59 w 61"/>
                      <a:gd name="T29" fmla="*/ 24 h 98"/>
                      <a:gd name="T30" fmla="*/ 53 w 61"/>
                      <a:gd name="T31" fmla="*/ 0 h 9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61" h="98">
                        <a:moveTo>
                          <a:pt x="53" y="0"/>
                        </a:moveTo>
                        <a:lnTo>
                          <a:pt x="53" y="17"/>
                        </a:lnTo>
                        <a:lnTo>
                          <a:pt x="61" y="32"/>
                        </a:lnTo>
                        <a:lnTo>
                          <a:pt x="53" y="49"/>
                        </a:lnTo>
                        <a:lnTo>
                          <a:pt x="43" y="63"/>
                        </a:lnTo>
                        <a:lnTo>
                          <a:pt x="24" y="81"/>
                        </a:lnTo>
                        <a:lnTo>
                          <a:pt x="9" y="98"/>
                        </a:lnTo>
                        <a:lnTo>
                          <a:pt x="0" y="81"/>
                        </a:lnTo>
                        <a:lnTo>
                          <a:pt x="6" y="74"/>
                        </a:lnTo>
                        <a:lnTo>
                          <a:pt x="24" y="54"/>
                        </a:lnTo>
                        <a:lnTo>
                          <a:pt x="23" y="43"/>
                        </a:lnTo>
                        <a:lnTo>
                          <a:pt x="32" y="28"/>
                        </a:lnTo>
                        <a:lnTo>
                          <a:pt x="55" y="9"/>
                        </a:lnTo>
                        <a:lnTo>
                          <a:pt x="55" y="15"/>
                        </a:lnTo>
                        <a:lnTo>
                          <a:pt x="59" y="24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 cmpd="sng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9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7" name="Freeform 102"/>
                  <p:cNvSpPr>
                    <a:spLocks/>
                  </p:cNvSpPr>
                  <p:nvPr/>
                </p:nvSpPr>
                <p:spPr bwMode="auto">
                  <a:xfrm>
                    <a:off x="2311" y="1596"/>
                    <a:ext cx="61" cy="98"/>
                  </a:xfrm>
                  <a:custGeom>
                    <a:avLst/>
                    <a:gdLst>
                      <a:gd name="T0" fmla="*/ 53 w 61"/>
                      <a:gd name="T1" fmla="*/ 0 h 98"/>
                      <a:gd name="T2" fmla="*/ 53 w 61"/>
                      <a:gd name="T3" fmla="*/ 17 h 98"/>
                      <a:gd name="T4" fmla="*/ 61 w 61"/>
                      <a:gd name="T5" fmla="*/ 32 h 98"/>
                      <a:gd name="T6" fmla="*/ 53 w 61"/>
                      <a:gd name="T7" fmla="*/ 49 h 98"/>
                      <a:gd name="T8" fmla="*/ 43 w 61"/>
                      <a:gd name="T9" fmla="*/ 63 h 98"/>
                      <a:gd name="T10" fmla="*/ 24 w 61"/>
                      <a:gd name="T11" fmla="*/ 81 h 98"/>
                      <a:gd name="T12" fmla="*/ 9 w 61"/>
                      <a:gd name="T13" fmla="*/ 98 h 98"/>
                      <a:gd name="T14" fmla="*/ 0 w 61"/>
                      <a:gd name="T15" fmla="*/ 81 h 98"/>
                      <a:gd name="T16" fmla="*/ 6 w 61"/>
                      <a:gd name="T17" fmla="*/ 74 h 98"/>
                      <a:gd name="T18" fmla="*/ 24 w 61"/>
                      <a:gd name="T19" fmla="*/ 54 h 98"/>
                      <a:gd name="T20" fmla="*/ 23 w 61"/>
                      <a:gd name="T21" fmla="*/ 43 h 98"/>
                      <a:gd name="T22" fmla="*/ 32 w 61"/>
                      <a:gd name="T23" fmla="*/ 28 h 98"/>
                      <a:gd name="T24" fmla="*/ 55 w 61"/>
                      <a:gd name="T25" fmla="*/ 9 h 98"/>
                      <a:gd name="T26" fmla="*/ 55 w 61"/>
                      <a:gd name="T27" fmla="*/ 15 h 98"/>
                      <a:gd name="T28" fmla="*/ 59 w 61"/>
                      <a:gd name="T29" fmla="*/ 24 h 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1" h="98">
                        <a:moveTo>
                          <a:pt x="53" y="0"/>
                        </a:moveTo>
                        <a:lnTo>
                          <a:pt x="53" y="17"/>
                        </a:lnTo>
                        <a:lnTo>
                          <a:pt x="61" y="32"/>
                        </a:lnTo>
                        <a:lnTo>
                          <a:pt x="53" y="49"/>
                        </a:lnTo>
                        <a:lnTo>
                          <a:pt x="43" y="63"/>
                        </a:lnTo>
                        <a:lnTo>
                          <a:pt x="24" y="81"/>
                        </a:lnTo>
                        <a:lnTo>
                          <a:pt x="9" y="98"/>
                        </a:lnTo>
                        <a:lnTo>
                          <a:pt x="0" y="81"/>
                        </a:lnTo>
                        <a:lnTo>
                          <a:pt x="6" y="74"/>
                        </a:lnTo>
                        <a:lnTo>
                          <a:pt x="24" y="54"/>
                        </a:lnTo>
                        <a:lnTo>
                          <a:pt x="23" y="43"/>
                        </a:lnTo>
                        <a:lnTo>
                          <a:pt x="32" y="28"/>
                        </a:lnTo>
                        <a:lnTo>
                          <a:pt x="55" y="9"/>
                        </a:lnTo>
                        <a:lnTo>
                          <a:pt x="55" y="15"/>
                        </a:lnTo>
                        <a:lnTo>
                          <a:pt x="59" y="24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19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" name="Freeform 103"/>
                <p:cNvSpPr>
                  <a:spLocks/>
                </p:cNvSpPr>
                <p:nvPr/>
              </p:nvSpPr>
              <p:spPr bwMode="auto">
                <a:xfrm>
                  <a:off x="2244" y="1555"/>
                  <a:ext cx="76" cy="78"/>
                </a:xfrm>
                <a:custGeom>
                  <a:avLst/>
                  <a:gdLst>
                    <a:gd name="T0" fmla="*/ 59 w 76"/>
                    <a:gd name="T1" fmla="*/ 0 h 78"/>
                    <a:gd name="T2" fmla="*/ 50 w 76"/>
                    <a:gd name="T3" fmla="*/ 11 h 78"/>
                    <a:gd name="T4" fmla="*/ 35 w 76"/>
                    <a:gd name="T5" fmla="*/ 9 h 78"/>
                    <a:gd name="T6" fmla="*/ 26 w 76"/>
                    <a:gd name="T7" fmla="*/ 7 h 78"/>
                    <a:gd name="T8" fmla="*/ 30 w 76"/>
                    <a:gd name="T9" fmla="*/ 20 h 78"/>
                    <a:gd name="T10" fmla="*/ 32 w 76"/>
                    <a:gd name="T11" fmla="*/ 30 h 78"/>
                    <a:gd name="T12" fmla="*/ 33 w 76"/>
                    <a:gd name="T13" fmla="*/ 37 h 78"/>
                    <a:gd name="T14" fmla="*/ 28 w 76"/>
                    <a:gd name="T15" fmla="*/ 39 h 78"/>
                    <a:gd name="T16" fmla="*/ 19 w 76"/>
                    <a:gd name="T17" fmla="*/ 35 h 78"/>
                    <a:gd name="T18" fmla="*/ 19 w 76"/>
                    <a:gd name="T19" fmla="*/ 30 h 78"/>
                    <a:gd name="T20" fmla="*/ 11 w 76"/>
                    <a:gd name="T21" fmla="*/ 30 h 78"/>
                    <a:gd name="T22" fmla="*/ 13 w 76"/>
                    <a:gd name="T23" fmla="*/ 39 h 78"/>
                    <a:gd name="T24" fmla="*/ 9 w 76"/>
                    <a:gd name="T25" fmla="*/ 48 h 78"/>
                    <a:gd name="T26" fmla="*/ 0 w 76"/>
                    <a:gd name="T27" fmla="*/ 61 h 78"/>
                    <a:gd name="T28" fmla="*/ 4 w 76"/>
                    <a:gd name="T29" fmla="*/ 72 h 78"/>
                    <a:gd name="T30" fmla="*/ 13 w 76"/>
                    <a:gd name="T31" fmla="*/ 78 h 78"/>
                    <a:gd name="T32" fmla="*/ 22 w 76"/>
                    <a:gd name="T33" fmla="*/ 72 h 78"/>
                    <a:gd name="T34" fmla="*/ 33 w 76"/>
                    <a:gd name="T35" fmla="*/ 65 h 78"/>
                    <a:gd name="T36" fmla="*/ 54 w 76"/>
                    <a:gd name="T37" fmla="*/ 59 h 78"/>
                    <a:gd name="T38" fmla="*/ 63 w 76"/>
                    <a:gd name="T39" fmla="*/ 61 h 78"/>
                    <a:gd name="T40" fmla="*/ 59 w 76"/>
                    <a:gd name="T41" fmla="*/ 48 h 78"/>
                    <a:gd name="T42" fmla="*/ 67 w 76"/>
                    <a:gd name="T43" fmla="*/ 41 h 78"/>
                    <a:gd name="T44" fmla="*/ 76 w 76"/>
                    <a:gd name="T45" fmla="*/ 28 h 78"/>
                    <a:gd name="T46" fmla="*/ 72 w 76"/>
                    <a:gd name="T47" fmla="*/ 20 h 78"/>
                    <a:gd name="T48" fmla="*/ 65 w 76"/>
                    <a:gd name="T49" fmla="*/ 11 h 78"/>
                    <a:gd name="T50" fmla="*/ 59 w 76"/>
                    <a:gd name="T51" fmla="*/ 0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6" h="78">
                      <a:moveTo>
                        <a:pt x="59" y="0"/>
                      </a:moveTo>
                      <a:lnTo>
                        <a:pt x="50" y="11"/>
                      </a:lnTo>
                      <a:lnTo>
                        <a:pt x="35" y="9"/>
                      </a:lnTo>
                      <a:lnTo>
                        <a:pt x="26" y="7"/>
                      </a:lnTo>
                      <a:lnTo>
                        <a:pt x="30" y="20"/>
                      </a:lnTo>
                      <a:lnTo>
                        <a:pt x="32" y="30"/>
                      </a:lnTo>
                      <a:lnTo>
                        <a:pt x="33" y="37"/>
                      </a:lnTo>
                      <a:lnTo>
                        <a:pt x="28" y="39"/>
                      </a:lnTo>
                      <a:lnTo>
                        <a:pt x="19" y="35"/>
                      </a:lnTo>
                      <a:lnTo>
                        <a:pt x="19" y="30"/>
                      </a:lnTo>
                      <a:lnTo>
                        <a:pt x="11" y="30"/>
                      </a:lnTo>
                      <a:lnTo>
                        <a:pt x="13" y="39"/>
                      </a:lnTo>
                      <a:lnTo>
                        <a:pt x="9" y="48"/>
                      </a:lnTo>
                      <a:lnTo>
                        <a:pt x="0" y="61"/>
                      </a:lnTo>
                      <a:lnTo>
                        <a:pt x="4" y="72"/>
                      </a:lnTo>
                      <a:lnTo>
                        <a:pt x="13" y="78"/>
                      </a:lnTo>
                      <a:lnTo>
                        <a:pt x="22" y="72"/>
                      </a:lnTo>
                      <a:lnTo>
                        <a:pt x="33" y="65"/>
                      </a:lnTo>
                      <a:lnTo>
                        <a:pt x="54" y="59"/>
                      </a:lnTo>
                      <a:lnTo>
                        <a:pt x="63" y="61"/>
                      </a:lnTo>
                      <a:lnTo>
                        <a:pt x="59" y="48"/>
                      </a:lnTo>
                      <a:lnTo>
                        <a:pt x="67" y="41"/>
                      </a:lnTo>
                      <a:lnTo>
                        <a:pt x="76" y="28"/>
                      </a:lnTo>
                      <a:lnTo>
                        <a:pt x="72" y="20"/>
                      </a:lnTo>
                      <a:lnTo>
                        <a:pt x="65" y="1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8" name="Group 104"/>
            <p:cNvGrpSpPr>
              <a:grpSpLocks/>
            </p:cNvGrpSpPr>
            <p:nvPr/>
          </p:nvGrpSpPr>
          <p:grpSpPr bwMode="auto">
            <a:xfrm>
              <a:off x="2077" y="958"/>
              <a:ext cx="1079" cy="1088"/>
              <a:chOff x="1924" y="531"/>
              <a:chExt cx="1012" cy="1110"/>
            </a:xfrm>
          </p:grpSpPr>
          <p:grpSp>
            <p:nvGrpSpPr>
              <p:cNvPr id="197" name="Group 105"/>
              <p:cNvGrpSpPr>
                <a:grpSpLocks/>
              </p:cNvGrpSpPr>
              <p:nvPr/>
            </p:nvGrpSpPr>
            <p:grpSpPr bwMode="auto">
              <a:xfrm>
                <a:off x="1924" y="531"/>
                <a:ext cx="1012" cy="1110"/>
                <a:chOff x="1924" y="531"/>
                <a:chExt cx="1012" cy="1110"/>
              </a:xfrm>
            </p:grpSpPr>
            <p:sp>
              <p:nvSpPr>
                <p:cNvPr id="209" name="Freeform 106"/>
                <p:cNvSpPr>
                  <a:spLocks/>
                </p:cNvSpPr>
                <p:nvPr/>
              </p:nvSpPr>
              <p:spPr bwMode="auto">
                <a:xfrm>
                  <a:off x="1924" y="531"/>
                  <a:ext cx="1012" cy="1110"/>
                </a:xfrm>
                <a:custGeom>
                  <a:avLst/>
                  <a:gdLst>
                    <a:gd name="T0" fmla="*/ 297 w 1012"/>
                    <a:gd name="T1" fmla="*/ 1014 h 1110"/>
                    <a:gd name="T2" fmla="*/ 337 w 1012"/>
                    <a:gd name="T3" fmla="*/ 951 h 1110"/>
                    <a:gd name="T4" fmla="*/ 326 w 1012"/>
                    <a:gd name="T5" fmla="*/ 865 h 1110"/>
                    <a:gd name="T6" fmla="*/ 334 w 1012"/>
                    <a:gd name="T7" fmla="*/ 791 h 1110"/>
                    <a:gd name="T8" fmla="*/ 352 w 1012"/>
                    <a:gd name="T9" fmla="*/ 689 h 1110"/>
                    <a:gd name="T10" fmla="*/ 404 w 1012"/>
                    <a:gd name="T11" fmla="*/ 618 h 1110"/>
                    <a:gd name="T12" fmla="*/ 430 w 1012"/>
                    <a:gd name="T13" fmla="*/ 562 h 1110"/>
                    <a:gd name="T14" fmla="*/ 450 w 1012"/>
                    <a:gd name="T15" fmla="*/ 507 h 1110"/>
                    <a:gd name="T16" fmla="*/ 505 w 1012"/>
                    <a:gd name="T17" fmla="*/ 414 h 1110"/>
                    <a:gd name="T18" fmla="*/ 535 w 1012"/>
                    <a:gd name="T19" fmla="*/ 340 h 1110"/>
                    <a:gd name="T20" fmla="*/ 603 w 1012"/>
                    <a:gd name="T21" fmla="*/ 266 h 1110"/>
                    <a:gd name="T22" fmla="*/ 659 w 1012"/>
                    <a:gd name="T23" fmla="*/ 240 h 1110"/>
                    <a:gd name="T24" fmla="*/ 696 w 1012"/>
                    <a:gd name="T25" fmla="*/ 175 h 1110"/>
                    <a:gd name="T26" fmla="*/ 785 w 1012"/>
                    <a:gd name="T27" fmla="*/ 210 h 1110"/>
                    <a:gd name="T28" fmla="*/ 833 w 1012"/>
                    <a:gd name="T29" fmla="*/ 221 h 1110"/>
                    <a:gd name="T30" fmla="*/ 859 w 1012"/>
                    <a:gd name="T31" fmla="*/ 133 h 1110"/>
                    <a:gd name="T32" fmla="*/ 933 w 1012"/>
                    <a:gd name="T33" fmla="*/ 126 h 1110"/>
                    <a:gd name="T34" fmla="*/ 960 w 1012"/>
                    <a:gd name="T35" fmla="*/ 160 h 1110"/>
                    <a:gd name="T36" fmla="*/ 982 w 1012"/>
                    <a:gd name="T37" fmla="*/ 115 h 1110"/>
                    <a:gd name="T38" fmla="*/ 1008 w 1012"/>
                    <a:gd name="T39" fmla="*/ 63 h 1110"/>
                    <a:gd name="T40" fmla="*/ 960 w 1012"/>
                    <a:gd name="T41" fmla="*/ 19 h 1110"/>
                    <a:gd name="T42" fmla="*/ 915 w 1012"/>
                    <a:gd name="T43" fmla="*/ 22 h 1110"/>
                    <a:gd name="T44" fmla="*/ 889 w 1012"/>
                    <a:gd name="T45" fmla="*/ 19 h 1110"/>
                    <a:gd name="T46" fmla="*/ 852 w 1012"/>
                    <a:gd name="T47" fmla="*/ 44 h 1110"/>
                    <a:gd name="T48" fmla="*/ 837 w 1012"/>
                    <a:gd name="T49" fmla="*/ 30 h 1110"/>
                    <a:gd name="T50" fmla="*/ 781 w 1012"/>
                    <a:gd name="T51" fmla="*/ 96 h 1110"/>
                    <a:gd name="T52" fmla="*/ 726 w 1012"/>
                    <a:gd name="T53" fmla="*/ 115 h 1110"/>
                    <a:gd name="T54" fmla="*/ 666 w 1012"/>
                    <a:gd name="T55" fmla="*/ 133 h 1110"/>
                    <a:gd name="T56" fmla="*/ 596 w 1012"/>
                    <a:gd name="T57" fmla="*/ 148 h 1110"/>
                    <a:gd name="T58" fmla="*/ 588 w 1012"/>
                    <a:gd name="T59" fmla="*/ 203 h 1110"/>
                    <a:gd name="T60" fmla="*/ 581 w 1012"/>
                    <a:gd name="T61" fmla="*/ 251 h 1110"/>
                    <a:gd name="T62" fmla="*/ 524 w 1012"/>
                    <a:gd name="T63" fmla="*/ 262 h 1110"/>
                    <a:gd name="T64" fmla="*/ 505 w 1012"/>
                    <a:gd name="T65" fmla="*/ 303 h 1110"/>
                    <a:gd name="T66" fmla="*/ 461 w 1012"/>
                    <a:gd name="T67" fmla="*/ 362 h 1110"/>
                    <a:gd name="T68" fmla="*/ 415 w 1012"/>
                    <a:gd name="T69" fmla="*/ 436 h 1110"/>
                    <a:gd name="T70" fmla="*/ 378 w 1012"/>
                    <a:gd name="T71" fmla="*/ 511 h 1110"/>
                    <a:gd name="T72" fmla="*/ 356 w 1012"/>
                    <a:gd name="T73" fmla="*/ 555 h 1110"/>
                    <a:gd name="T74" fmla="*/ 285 w 1012"/>
                    <a:gd name="T75" fmla="*/ 618 h 1110"/>
                    <a:gd name="T76" fmla="*/ 326 w 1012"/>
                    <a:gd name="T77" fmla="*/ 625 h 1110"/>
                    <a:gd name="T78" fmla="*/ 263 w 1012"/>
                    <a:gd name="T79" fmla="*/ 637 h 1110"/>
                    <a:gd name="T80" fmla="*/ 204 w 1012"/>
                    <a:gd name="T81" fmla="*/ 675 h 1110"/>
                    <a:gd name="T82" fmla="*/ 154 w 1012"/>
                    <a:gd name="T83" fmla="*/ 678 h 1110"/>
                    <a:gd name="T84" fmla="*/ 113 w 1012"/>
                    <a:gd name="T85" fmla="*/ 706 h 1110"/>
                    <a:gd name="T86" fmla="*/ 87 w 1012"/>
                    <a:gd name="T87" fmla="*/ 734 h 1110"/>
                    <a:gd name="T88" fmla="*/ 35 w 1012"/>
                    <a:gd name="T89" fmla="*/ 767 h 1110"/>
                    <a:gd name="T90" fmla="*/ 20 w 1012"/>
                    <a:gd name="T91" fmla="*/ 889 h 1110"/>
                    <a:gd name="T92" fmla="*/ 41 w 1012"/>
                    <a:gd name="T93" fmla="*/ 917 h 1110"/>
                    <a:gd name="T94" fmla="*/ 20 w 1012"/>
                    <a:gd name="T95" fmla="*/ 971 h 1110"/>
                    <a:gd name="T96" fmla="*/ 33 w 1012"/>
                    <a:gd name="T97" fmla="*/ 1003 h 1110"/>
                    <a:gd name="T98" fmla="*/ 0 w 1012"/>
                    <a:gd name="T99" fmla="*/ 1030 h 1110"/>
                    <a:gd name="T100" fmla="*/ 85 w 1012"/>
                    <a:gd name="T101" fmla="*/ 1110 h 1110"/>
                    <a:gd name="T102" fmla="*/ 209 w 1012"/>
                    <a:gd name="T103" fmla="*/ 1019 h 1110"/>
                    <a:gd name="T104" fmla="*/ 254 w 1012"/>
                    <a:gd name="T105" fmla="*/ 967 h 1110"/>
                    <a:gd name="T106" fmla="*/ 263 w 1012"/>
                    <a:gd name="T107" fmla="*/ 1045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60"/>
                      </a:lnTo>
                      <a:lnTo>
                        <a:pt x="345" y="738"/>
                      </a:lnTo>
                      <a:lnTo>
                        <a:pt x="348" y="715"/>
                      </a:lnTo>
                      <a:lnTo>
                        <a:pt x="352" y="689"/>
                      </a:lnTo>
                      <a:lnTo>
                        <a:pt x="348" y="667"/>
                      </a:lnTo>
                      <a:lnTo>
                        <a:pt x="356" y="652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9"/>
                      </a:lnTo>
                      <a:lnTo>
                        <a:pt x="696" y="175"/>
                      </a:lnTo>
                      <a:lnTo>
                        <a:pt x="718" y="172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5"/>
                      </a:lnTo>
                      <a:lnTo>
                        <a:pt x="863" y="172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60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7"/>
                      </a:lnTo>
                      <a:lnTo>
                        <a:pt x="629" y="160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7"/>
                      </a:lnTo>
                      <a:lnTo>
                        <a:pt x="574" y="179"/>
                      </a:lnTo>
                      <a:lnTo>
                        <a:pt x="588" y="183"/>
                      </a:lnTo>
                      <a:lnTo>
                        <a:pt x="588" y="189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9"/>
                      </a:lnTo>
                      <a:lnTo>
                        <a:pt x="267" y="660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2"/>
                      </a:lnTo>
                      <a:lnTo>
                        <a:pt x="222" y="652"/>
                      </a:lnTo>
                      <a:lnTo>
                        <a:pt x="206" y="656"/>
                      </a:lnTo>
                      <a:lnTo>
                        <a:pt x="204" y="675"/>
                      </a:lnTo>
                      <a:lnTo>
                        <a:pt x="196" y="678"/>
                      </a:lnTo>
                      <a:lnTo>
                        <a:pt x="196" y="688"/>
                      </a:lnTo>
                      <a:lnTo>
                        <a:pt x="187" y="684"/>
                      </a:lnTo>
                      <a:lnTo>
                        <a:pt x="174" y="676"/>
                      </a:lnTo>
                      <a:lnTo>
                        <a:pt x="154" y="678"/>
                      </a:lnTo>
                      <a:lnTo>
                        <a:pt x="154" y="689"/>
                      </a:lnTo>
                      <a:lnTo>
                        <a:pt x="156" y="699"/>
                      </a:lnTo>
                      <a:lnTo>
                        <a:pt x="148" y="702"/>
                      </a:lnTo>
                      <a:lnTo>
                        <a:pt x="130" y="693"/>
                      </a:lnTo>
                      <a:lnTo>
                        <a:pt x="113" y="706"/>
                      </a:lnTo>
                      <a:lnTo>
                        <a:pt x="117" y="717"/>
                      </a:lnTo>
                      <a:lnTo>
                        <a:pt x="115" y="725"/>
                      </a:lnTo>
                      <a:lnTo>
                        <a:pt x="98" y="717"/>
                      </a:lnTo>
                      <a:lnTo>
                        <a:pt x="93" y="727"/>
                      </a:lnTo>
                      <a:lnTo>
                        <a:pt x="87" y="734"/>
                      </a:lnTo>
                      <a:lnTo>
                        <a:pt x="67" y="730"/>
                      </a:lnTo>
                      <a:lnTo>
                        <a:pt x="56" y="732"/>
                      </a:lnTo>
                      <a:lnTo>
                        <a:pt x="54" y="747"/>
                      </a:lnTo>
                      <a:lnTo>
                        <a:pt x="46" y="751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  <a:lnTo>
                        <a:pt x="271" y="10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Freeform 107"/>
                <p:cNvSpPr>
                  <a:spLocks/>
                </p:cNvSpPr>
                <p:nvPr/>
              </p:nvSpPr>
              <p:spPr bwMode="auto">
                <a:xfrm>
                  <a:off x="1924" y="531"/>
                  <a:ext cx="1012" cy="1110"/>
                </a:xfrm>
                <a:custGeom>
                  <a:avLst/>
                  <a:gdLst>
                    <a:gd name="T0" fmla="*/ 297 w 1012"/>
                    <a:gd name="T1" fmla="*/ 1014 h 1110"/>
                    <a:gd name="T2" fmla="*/ 337 w 1012"/>
                    <a:gd name="T3" fmla="*/ 951 h 1110"/>
                    <a:gd name="T4" fmla="*/ 326 w 1012"/>
                    <a:gd name="T5" fmla="*/ 865 h 1110"/>
                    <a:gd name="T6" fmla="*/ 334 w 1012"/>
                    <a:gd name="T7" fmla="*/ 791 h 1110"/>
                    <a:gd name="T8" fmla="*/ 352 w 1012"/>
                    <a:gd name="T9" fmla="*/ 689 h 1110"/>
                    <a:gd name="T10" fmla="*/ 404 w 1012"/>
                    <a:gd name="T11" fmla="*/ 618 h 1110"/>
                    <a:gd name="T12" fmla="*/ 430 w 1012"/>
                    <a:gd name="T13" fmla="*/ 562 h 1110"/>
                    <a:gd name="T14" fmla="*/ 450 w 1012"/>
                    <a:gd name="T15" fmla="*/ 507 h 1110"/>
                    <a:gd name="T16" fmla="*/ 505 w 1012"/>
                    <a:gd name="T17" fmla="*/ 414 h 1110"/>
                    <a:gd name="T18" fmla="*/ 535 w 1012"/>
                    <a:gd name="T19" fmla="*/ 340 h 1110"/>
                    <a:gd name="T20" fmla="*/ 603 w 1012"/>
                    <a:gd name="T21" fmla="*/ 266 h 1110"/>
                    <a:gd name="T22" fmla="*/ 659 w 1012"/>
                    <a:gd name="T23" fmla="*/ 240 h 1110"/>
                    <a:gd name="T24" fmla="*/ 696 w 1012"/>
                    <a:gd name="T25" fmla="*/ 175 h 1110"/>
                    <a:gd name="T26" fmla="*/ 785 w 1012"/>
                    <a:gd name="T27" fmla="*/ 210 h 1110"/>
                    <a:gd name="T28" fmla="*/ 833 w 1012"/>
                    <a:gd name="T29" fmla="*/ 221 h 1110"/>
                    <a:gd name="T30" fmla="*/ 859 w 1012"/>
                    <a:gd name="T31" fmla="*/ 133 h 1110"/>
                    <a:gd name="T32" fmla="*/ 933 w 1012"/>
                    <a:gd name="T33" fmla="*/ 126 h 1110"/>
                    <a:gd name="T34" fmla="*/ 960 w 1012"/>
                    <a:gd name="T35" fmla="*/ 160 h 1110"/>
                    <a:gd name="T36" fmla="*/ 982 w 1012"/>
                    <a:gd name="T37" fmla="*/ 115 h 1110"/>
                    <a:gd name="T38" fmla="*/ 1008 w 1012"/>
                    <a:gd name="T39" fmla="*/ 63 h 1110"/>
                    <a:gd name="T40" fmla="*/ 960 w 1012"/>
                    <a:gd name="T41" fmla="*/ 19 h 1110"/>
                    <a:gd name="T42" fmla="*/ 915 w 1012"/>
                    <a:gd name="T43" fmla="*/ 22 h 1110"/>
                    <a:gd name="T44" fmla="*/ 889 w 1012"/>
                    <a:gd name="T45" fmla="*/ 19 h 1110"/>
                    <a:gd name="T46" fmla="*/ 852 w 1012"/>
                    <a:gd name="T47" fmla="*/ 44 h 1110"/>
                    <a:gd name="T48" fmla="*/ 837 w 1012"/>
                    <a:gd name="T49" fmla="*/ 30 h 1110"/>
                    <a:gd name="T50" fmla="*/ 781 w 1012"/>
                    <a:gd name="T51" fmla="*/ 96 h 1110"/>
                    <a:gd name="T52" fmla="*/ 726 w 1012"/>
                    <a:gd name="T53" fmla="*/ 115 h 1110"/>
                    <a:gd name="T54" fmla="*/ 666 w 1012"/>
                    <a:gd name="T55" fmla="*/ 133 h 1110"/>
                    <a:gd name="T56" fmla="*/ 596 w 1012"/>
                    <a:gd name="T57" fmla="*/ 148 h 1110"/>
                    <a:gd name="T58" fmla="*/ 588 w 1012"/>
                    <a:gd name="T59" fmla="*/ 203 h 1110"/>
                    <a:gd name="T60" fmla="*/ 581 w 1012"/>
                    <a:gd name="T61" fmla="*/ 251 h 1110"/>
                    <a:gd name="T62" fmla="*/ 524 w 1012"/>
                    <a:gd name="T63" fmla="*/ 262 h 1110"/>
                    <a:gd name="T64" fmla="*/ 505 w 1012"/>
                    <a:gd name="T65" fmla="*/ 303 h 1110"/>
                    <a:gd name="T66" fmla="*/ 461 w 1012"/>
                    <a:gd name="T67" fmla="*/ 362 h 1110"/>
                    <a:gd name="T68" fmla="*/ 415 w 1012"/>
                    <a:gd name="T69" fmla="*/ 436 h 1110"/>
                    <a:gd name="T70" fmla="*/ 378 w 1012"/>
                    <a:gd name="T71" fmla="*/ 511 h 1110"/>
                    <a:gd name="T72" fmla="*/ 356 w 1012"/>
                    <a:gd name="T73" fmla="*/ 555 h 1110"/>
                    <a:gd name="T74" fmla="*/ 285 w 1012"/>
                    <a:gd name="T75" fmla="*/ 618 h 1110"/>
                    <a:gd name="T76" fmla="*/ 326 w 1012"/>
                    <a:gd name="T77" fmla="*/ 625 h 1110"/>
                    <a:gd name="T78" fmla="*/ 263 w 1012"/>
                    <a:gd name="T79" fmla="*/ 637 h 1110"/>
                    <a:gd name="T80" fmla="*/ 204 w 1012"/>
                    <a:gd name="T81" fmla="*/ 675 h 1110"/>
                    <a:gd name="T82" fmla="*/ 154 w 1012"/>
                    <a:gd name="T83" fmla="*/ 678 h 1110"/>
                    <a:gd name="T84" fmla="*/ 113 w 1012"/>
                    <a:gd name="T85" fmla="*/ 706 h 1110"/>
                    <a:gd name="T86" fmla="*/ 87 w 1012"/>
                    <a:gd name="T87" fmla="*/ 734 h 1110"/>
                    <a:gd name="T88" fmla="*/ 35 w 1012"/>
                    <a:gd name="T89" fmla="*/ 767 h 1110"/>
                    <a:gd name="T90" fmla="*/ 20 w 1012"/>
                    <a:gd name="T91" fmla="*/ 889 h 1110"/>
                    <a:gd name="T92" fmla="*/ 41 w 1012"/>
                    <a:gd name="T93" fmla="*/ 917 h 1110"/>
                    <a:gd name="T94" fmla="*/ 20 w 1012"/>
                    <a:gd name="T95" fmla="*/ 971 h 1110"/>
                    <a:gd name="T96" fmla="*/ 33 w 1012"/>
                    <a:gd name="T97" fmla="*/ 1003 h 1110"/>
                    <a:gd name="T98" fmla="*/ 0 w 1012"/>
                    <a:gd name="T99" fmla="*/ 1030 h 1110"/>
                    <a:gd name="T100" fmla="*/ 85 w 1012"/>
                    <a:gd name="T101" fmla="*/ 1110 h 1110"/>
                    <a:gd name="T102" fmla="*/ 209 w 1012"/>
                    <a:gd name="T103" fmla="*/ 1019 h 1110"/>
                    <a:gd name="T104" fmla="*/ 254 w 1012"/>
                    <a:gd name="T105" fmla="*/ 967 h 1110"/>
                    <a:gd name="T106" fmla="*/ 263 w 1012"/>
                    <a:gd name="T107" fmla="*/ 1045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60"/>
                      </a:lnTo>
                      <a:lnTo>
                        <a:pt x="345" y="738"/>
                      </a:lnTo>
                      <a:lnTo>
                        <a:pt x="348" y="715"/>
                      </a:lnTo>
                      <a:lnTo>
                        <a:pt x="352" y="689"/>
                      </a:lnTo>
                      <a:lnTo>
                        <a:pt x="348" y="667"/>
                      </a:lnTo>
                      <a:lnTo>
                        <a:pt x="356" y="652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9"/>
                      </a:lnTo>
                      <a:lnTo>
                        <a:pt x="696" y="175"/>
                      </a:lnTo>
                      <a:lnTo>
                        <a:pt x="718" y="172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5"/>
                      </a:lnTo>
                      <a:lnTo>
                        <a:pt x="863" y="172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60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7"/>
                      </a:lnTo>
                      <a:lnTo>
                        <a:pt x="629" y="160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7"/>
                      </a:lnTo>
                      <a:lnTo>
                        <a:pt x="574" y="179"/>
                      </a:lnTo>
                      <a:lnTo>
                        <a:pt x="588" y="183"/>
                      </a:lnTo>
                      <a:lnTo>
                        <a:pt x="588" y="189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9"/>
                      </a:lnTo>
                      <a:lnTo>
                        <a:pt x="267" y="660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2"/>
                      </a:lnTo>
                      <a:lnTo>
                        <a:pt x="222" y="652"/>
                      </a:lnTo>
                      <a:lnTo>
                        <a:pt x="206" y="656"/>
                      </a:lnTo>
                      <a:lnTo>
                        <a:pt x="204" y="675"/>
                      </a:lnTo>
                      <a:lnTo>
                        <a:pt x="196" y="678"/>
                      </a:lnTo>
                      <a:lnTo>
                        <a:pt x="196" y="688"/>
                      </a:lnTo>
                      <a:lnTo>
                        <a:pt x="187" y="684"/>
                      </a:lnTo>
                      <a:lnTo>
                        <a:pt x="174" y="676"/>
                      </a:lnTo>
                      <a:lnTo>
                        <a:pt x="154" y="678"/>
                      </a:lnTo>
                      <a:lnTo>
                        <a:pt x="154" y="689"/>
                      </a:lnTo>
                      <a:lnTo>
                        <a:pt x="156" y="699"/>
                      </a:lnTo>
                      <a:lnTo>
                        <a:pt x="148" y="702"/>
                      </a:lnTo>
                      <a:lnTo>
                        <a:pt x="130" y="693"/>
                      </a:lnTo>
                      <a:lnTo>
                        <a:pt x="113" y="706"/>
                      </a:lnTo>
                      <a:lnTo>
                        <a:pt x="117" y="717"/>
                      </a:lnTo>
                      <a:lnTo>
                        <a:pt x="115" y="725"/>
                      </a:lnTo>
                      <a:lnTo>
                        <a:pt x="98" y="717"/>
                      </a:lnTo>
                      <a:lnTo>
                        <a:pt x="93" y="727"/>
                      </a:lnTo>
                      <a:lnTo>
                        <a:pt x="87" y="734"/>
                      </a:lnTo>
                      <a:lnTo>
                        <a:pt x="67" y="730"/>
                      </a:lnTo>
                      <a:lnTo>
                        <a:pt x="56" y="732"/>
                      </a:lnTo>
                      <a:lnTo>
                        <a:pt x="54" y="747"/>
                      </a:lnTo>
                      <a:lnTo>
                        <a:pt x="46" y="751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  <a:lnTo>
                        <a:pt x="271" y="10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Freeform 108"/>
                <p:cNvSpPr>
                  <a:spLocks/>
                </p:cNvSpPr>
                <p:nvPr/>
              </p:nvSpPr>
              <p:spPr bwMode="auto">
                <a:xfrm>
                  <a:off x="1924" y="531"/>
                  <a:ext cx="1012" cy="1110"/>
                </a:xfrm>
                <a:custGeom>
                  <a:avLst/>
                  <a:gdLst>
                    <a:gd name="T0" fmla="*/ 297 w 1012"/>
                    <a:gd name="T1" fmla="*/ 1014 h 1110"/>
                    <a:gd name="T2" fmla="*/ 337 w 1012"/>
                    <a:gd name="T3" fmla="*/ 951 h 1110"/>
                    <a:gd name="T4" fmla="*/ 326 w 1012"/>
                    <a:gd name="T5" fmla="*/ 865 h 1110"/>
                    <a:gd name="T6" fmla="*/ 334 w 1012"/>
                    <a:gd name="T7" fmla="*/ 791 h 1110"/>
                    <a:gd name="T8" fmla="*/ 352 w 1012"/>
                    <a:gd name="T9" fmla="*/ 689 h 1110"/>
                    <a:gd name="T10" fmla="*/ 404 w 1012"/>
                    <a:gd name="T11" fmla="*/ 618 h 1110"/>
                    <a:gd name="T12" fmla="*/ 430 w 1012"/>
                    <a:gd name="T13" fmla="*/ 562 h 1110"/>
                    <a:gd name="T14" fmla="*/ 450 w 1012"/>
                    <a:gd name="T15" fmla="*/ 507 h 1110"/>
                    <a:gd name="T16" fmla="*/ 505 w 1012"/>
                    <a:gd name="T17" fmla="*/ 414 h 1110"/>
                    <a:gd name="T18" fmla="*/ 535 w 1012"/>
                    <a:gd name="T19" fmla="*/ 340 h 1110"/>
                    <a:gd name="T20" fmla="*/ 603 w 1012"/>
                    <a:gd name="T21" fmla="*/ 266 h 1110"/>
                    <a:gd name="T22" fmla="*/ 659 w 1012"/>
                    <a:gd name="T23" fmla="*/ 240 h 1110"/>
                    <a:gd name="T24" fmla="*/ 696 w 1012"/>
                    <a:gd name="T25" fmla="*/ 175 h 1110"/>
                    <a:gd name="T26" fmla="*/ 785 w 1012"/>
                    <a:gd name="T27" fmla="*/ 210 h 1110"/>
                    <a:gd name="T28" fmla="*/ 833 w 1012"/>
                    <a:gd name="T29" fmla="*/ 221 h 1110"/>
                    <a:gd name="T30" fmla="*/ 859 w 1012"/>
                    <a:gd name="T31" fmla="*/ 133 h 1110"/>
                    <a:gd name="T32" fmla="*/ 933 w 1012"/>
                    <a:gd name="T33" fmla="*/ 126 h 1110"/>
                    <a:gd name="T34" fmla="*/ 960 w 1012"/>
                    <a:gd name="T35" fmla="*/ 160 h 1110"/>
                    <a:gd name="T36" fmla="*/ 982 w 1012"/>
                    <a:gd name="T37" fmla="*/ 115 h 1110"/>
                    <a:gd name="T38" fmla="*/ 1008 w 1012"/>
                    <a:gd name="T39" fmla="*/ 63 h 1110"/>
                    <a:gd name="T40" fmla="*/ 960 w 1012"/>
                    <a:gd name="T41" fmla="*/ 19 h 1110"/>
                    <a:gd name="T42" fmla="*/ 915 w 1012"/>
                    <a:gd name="T43" fmla="*/ 22 h 1110"/>
                    <a:gd name="T44" fmla="*/ 889 w 1012"/>
                    <a:gd name="T45" fmla="*/ 19 h 1110"/>
                    <a:gd name="T46" fmla="*/ 852 w 1012"/>
                    <a:gd name="T47" fmla="*/ 44 h 1110"/>
                    <a:gd name="T48" fmla="*/ 837 w 1012"/>
                    <a:gd name="T49" fmla="*/ 30 h 1110"/>
                    <a:gd name="T50" fmla="*/ 781 w 1012"/>
                    <a:gd name="T51" fmla="*/ 96 h 1110"/>
                    <a:gd name="T52" fmla="*/ 726 w 1012"/>
                    <a:gd name="T53" fmla="*/ 115 h 1110"/>
                    <a:gd name="T54" fmla="*/ 666 w 1012"/>
                    <a:gd name="T55" fmla="*/ 133 h 1110"/>
                    <a:gd name="T56" fmla="*/ 596 w 1012"/>
                    <a:gd name="T57" fmla="*/ 148 h 1110"/>
                    <a:gd name="T58" fmla="*/ 588 w 1012"/>
                    <a:gd name="T59" fmla="*/ 203 h 1110"/>
                    <a:gd name="T60" fmla="*/ 581 w 1012"/>
                    <a:gd name="T61" fmla="*/ 251 h 1110"/>
                    <a:gd name="T62" fmla="*/ 524 w 1012"/>
                    <a:gd name="T63" fmla="*/ 262 h 1110"/>
                    <a:gd name="T64" fmla="*/ 505 w 1012"/>
                    <a:gd name="T65" fmla="*/ 303 h 1110"/>
                    <a:gd name="T66" fmla="*/ 461 w 1012"/>
                    <a:gd name="T67" fmla="*/ 362 h 1110"/>
                    <a:gd name="T68" fmla="*/ 415 w 1012"/>
                    <a:gd name="T69" fmla="*/ 436 h 1110"/>
                    <a:gd name="T70" fmla="*/ 378 w 1012"/>
                    <a:gd name="T71" fmla="*/ 511 h 1110"/>
                    <a:gd name="T72" fmla="*/ 356 w 1012"/>
                    <a:gd name="T73" fmla="*/ 555 h 1110"/>
                    <a:gd name="T74" fmla="*/ 285 w 1012"/>
                    <a:gd name="T75" fmla="*/ 618 h 1110"/>
                    <a:gd name="T76" fmla="*/ 326 w 1012"/>
                    <a:gd name="T77" fmla="*/ 625 h 1110"/>
                    <a:gd name="T78" fmla="*/ 263 w 1012"/>
                    <a:gd name="T79" fmla="*/ 637 h 1110"/>
                    <a:gd name="T80" fmla="*/ 204 w 1012"/>
                    <a:gd name="T81" fmla="*/ 675 h 1110"/>
                    <a:gd name="T82" fmla="*/ 154 w 1012"/>
                    <a:gd name="T83" fmla="*/ 678 h 1110"/>
                    <a:gd name="T84" fmla="*/ 113 w 1012"/>
                    <a:gd name="T85" fmla="*/ 706 h 1110"/>
                    <a:gd name="T86" fmla="*/ 87 w 1012"/>
                    <a:gd name="T87" fmla="*/ 734 h 1110"/>
                    <a:gd name="T88" fmla="*/ 35 w 1012"/>
                    <a:gd name="T89" fmla="*/ 767 h 1110"/>
                    <a:gd name="T90" fmla="*/ 20 w 1012"/>
                    <a:gd name="T91" fmla="*/ 889 h 1110"/>
                    <a:gd name="T92" fmla="*/ 41 w 1012"/>
                    <a:gd name="T93" fmla="*/ 917 h 1110"/>
                    <a:gd name="T94" fmla="*/ 20 w 1012"/>
                    <a:gd name="T95" fmla="*/ 971 h 1110"/>
                    <a:gd name="T96" fmla="*/ 33 w 1012"/>
                    <a:gd name="T97" fmla="*/ 1003 h 1110"/>
                    <a:gd name="T98" fmla="*/ 0 w 1012"/>
                    <a:gd name="T99" fmla="*/ 1030 h 1110"/>
                    <a:gd name="T100" fmla="*/ 85 w 1012"/>
                    <a:gd name="T101" fmla="*/ 1110 h 1110"/>
                    <a:gd name="T102" fmla="*/ 209 w 1012"/>
                    <a:gd name="T103" fmla="*/ 1019 h 1110"/>
                    <a:gd name="T104" fmla="*/ 254 w 1012"/>
                    <a:gd name="T105" fmla="*/ 967 h 1110"/>
                    <a:gd name="T106" fmla="*/ 263 w 1012"/>
                    <a:gd name="T107" fmla="*/ 1045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60"/>
                      </a:lnTo>
                      <a:lnTo>
                        <a:pt x="345" y="738"/>
                      </a:lnTo>
                      <a:lnTo>
                        <a:pt x="348" y="715"/>
                      </a:lnTo>
                      <a:lnTo>
                        <a:pt x="352" y="689"/>
                      </a:lnTo>
                      <a:lnTo>
                        <a:pt x="348" y="667"/>
                      </a:lnTo>
                      <a:lnTo>
                        <a:pt x="356" y="652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9"/>
                      </a:lnTo>
                      <a:lnTo>
                        <a:pt x="696" y="175"/>
                      </a:lnTo>
                      <a:lnTo>
                        <a:pt x="718" y="172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5"/>
                      </a:lnTo>
                      <a:lnTo>
                        <a:pt x="863" y="172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60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7"/>
                      </a:lnTo>
                      <a:lnTo>
                        <a:pt x="629" y="160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7"/>
                      </a:lnTo>
                      <a:lnTo>
                        <a:pt x="574" y="179"/>
                      </a:lnTo>
                      <a:lnTo>
                        <a:pt x="588" y="183"/>
                      </a:lnTo>
                      <a:lnTo>
                        <a:pt x="588" y="189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9"/>
                      </a:lnTo>
                      <a:lnTo>
                        <a:pt x="267" y="660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2"/>
                      </a:lnTo>
                      <a:lnTo>
                        <a:pt x="222" y="652"/>
                      </a:lnTo>
                      <a:lnTo>
                        <a:pt x="206" y="656"/>
                      </a:lnTo>
                      <a:lnTo>
                        <a:pt x="204" y="675"/>
                      </a:lnTo>
                      <a:lnTo>
                        <a:pt x="196" y="678"/>
                      </a:lnTo>
                      <a:lnTo>
                        <a:pt x="196" y="688"/>
                      </a:lnTo>
                      <a:lnTo>
                        <a:pt x="187" y="684"/>
                      </a:lnTo>
                      <a:lnTo>
                        <a:pt x="174" y="676"/>
                      </a:lnTo>
                      <a:lnTo>
                        <a:pt x="154" y="678"/>
                      </a:lnTo>
                      <a:lnTo>
                        <a:pt x="154" y="689"/>
                      </a:lnTo>
                      <a:lnTo>
                        <a:pt x="156" y="699"/>
                      </a:lnTo>
                      <a:lnTo>
                        <a:pt x="148" y="702"/>
                      </a:lnTo>
                      <a:lnTo>
                        <a:pt x="130" y="693"/>
                      </a:lnTo>
                      <a:lnTo>
                        <a:pt x="113" y="706"/>
                      </a:lnTo>
                      <a:lnTo>
                        <a:pt x="117" y="717"/>
                      </a:lnTo>
                      <a:lnTo>
                        <a:pt x="115" y="725"/>
                      </a:lnTo>
                      <a:lnTo>
                        <a:pt x="98" y="717"/>
                      </a:lnTo>
                      <a:lnTo>
                        <a:pt x="93" y="727"/>
                      </a:lnTo>
                      <a:lnTo>
                        <a:pt x="87" y="734"/>
                      </a:lnTo>
                      <a:lnTo>
                        <a:pt x="67" y="730"/>
                      </a:lnTo>
                      <a:lnTo>
                        <a:pt x="56" y="732"/>
                      </a:lnTo>
                      <a:lnTo>
                        <a:pt x="54" y="747"/>
                      </a:lnTo>
                      <a:lnTo>
                        <a:pt x="46" y="751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8" name="Group 109"/>
              <p:cNvGrpSpPr>
                <a:grpSpLocks/>
              </p:cNvGrpSpPr>
              <p:nvPr/>
            </p:nvGrpSpPr>
            <p:grpSpPr bwMode="auto">
              <a:xfrm>
                <a:off x="2128" y="531"/>
                <a:ext cx="641" cy="635"/>
                <a:chOff x="2128" y="531"/>
                <a:chExt cx="641" cy="635"/>
              </a:xfrm>
            </p:grpSpPr>
            <p:sp>
              <p:nvSpPr>
                <p:cNvPr id="199" name="Freeform 110"/>
                <p:cNvSpPr>
                  <a:spLocks/>
                </p:cNvSpPr>
                <p:nvPr/>
              </p:nvSpPr>
              <p:spPr bwMode="auto">
                <a:xfrm>
                  <a:off x="2432" y="725"/>
                  <a:ext cx="30" cy="39"/>
                </a:xfrm>
                <a:custGeom>
                  <a:avLst/>
                  <a:gdLst>
                    <a:gd name="T0" fmla="*/ 30 w 30"/>
                    <a:gd name="T1" fmla="*/ 6 h 39"/>
                    <a:gd name="T2" fmla="*/ 27 w 30"/>
                    <a:gd name="T3" fmla="*/ 15 h 39"/>
                    <a:gd name="T4" fmla="*/ 30 w 30"/>
                    <a:gd name="T5" fmla="*/ 33 h 39"/>
                    <a:gd name="T6" fmla="*/ 9 w 30"/>
                    <a:gd name="T7" fmla="*/ 39 h 39"/>
                    <a:gd name="T8" fmla="*/ 0 w 30"/>
                    <a:gd name="T9" fmla="*/ 30 h 39"/>
                    <a:gd name="T10" fmla="*/ 0 w 30"/>
                    <a:gd name="T11" fmla="*/ 15 h 39"/>
                    <a:gd name="T12" fmla="*/ 6 w 30"/>
                    <a:gd name="T13" fmla="*/ 0 h 39"/>
                    <a:gd name="T14" fmla="*/ 30 w 30"/>
                    <a:gd name="T15" fmla="*/ 6 h 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39">
                      <a:moveTo>
                        <a:pt x="30" y="6"/>
                      </a:moveTo>
                      <a:lnTo>
                        <a:pt x="27" y="15"/>
                      </a:lnTo>
                      <a:lnTo>
                        <a:pt x="30" y="33"/>
                      </a:lnTo>
                      <a:lnTo>
                        <a:pt x="9" y="39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6" y="0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Freeform 111"/>
                <p:cNvSpPr>
                  <a:spLocks/>
                </p:cNvSpPr>
                <p:nvPr/>
              </p:nvSpPr>
              <p:spPr bwMode="auto">
                <a:xfrm>
                  <a:off x="2384" y="752"/>
                  <a:ext cx="27" cy="21"/>
                </a:xfrm>
                <a:custGeom>
                  <a:avLst/>
                  <a:gdLst>
                    <a:gd name="T0" fmla="*/ 24 w 27"/>
                    <a:gd name="T1" fmla="*/ 0 h 21"/>
                    <a:gd name="T2" fmla="*/ 27 w 27"/>
                    <a:gd name="T3" fmla="*/ 15 h 21"/>
                    <a:gd name="T4" fmla="*/ 6 w 27"/>
                    <a:gd name="T5" fmla="*/ 21 h 21"/>
                    <a:gd name="T6" fmla="*/ 0 w 27"/>
                    <a:gd name="T7" fmla="*/ 6 h 21"/>
                    <a:gd name="T8" fmla="*/ 24 w 2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" h="21">
                      <a:moveTo>
                        <a:pt x="24" y="0"/>
                      </a:moveTo>
                      <a:lnTo>
                        <a:pt x="27" y="15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Freeform 112"/>
                <p:cNvSpPr>
                  <a:spLocks/>
                </p:cNvSpPr>
                <p:nvPr/>
              </p:nvSpPr>
              <p:spPr bwMode="auto">
                <a:xfrm>
                  <a:off x="2393" y="709"/>
                  <a:ext cx="33" cy="25"/>
                </a:xfrm>
                <a:custGeom>
                  <a:avLst/>
                  <a:gdLst>
                    <a:gd name="T0" fmla="*/ 0 w 33"/>
                    <a:gd name="T1" fmla="*/ 16 h 25"/>
                    <a:gd name="T2" fmla="*/ 24 w 33"/>
                    <a:gd name="T3" fmla="*/ 25 h 25"/>
                    <a:gd name="T4" fmla="*/ 33 w 33"/>
                    <a:gd name="T5" fmla="*/ 6 h 25"/>
                    <a:gd name="T6" fmla="*/ 18 w 33"/>
                    <a:gd name="T7" fmla="*/ 0 h 25"/>
                    <a:gd name="T8" fmla="*/ 9 w 33"/>
                    <a:gd name="T9" fmla="*/ 6 h 25"/>
                    <a:gd name="T10" fmla="*/ 0 w 33"/>
                    <a:gd name="T11" fmla="*/ 11 h 25"/>
                    <a:gd name="T12" fmla="*/ 0 w 33"/>
                    <a:gd name="T13" fmla="*/ 16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3" h="25">
                      <a:moveTo>
                        <a:pt x="0" y="16"/>
                      </a:moveTo>
                      <a:lnTo>
                        <a:pt x="24" y="25"/>
                      </a:lnTo>
                      <a:lnTo>
                        <a:pt x="33" y="6"/>
                      </a:lnTo>
                      <a:lnTo>
                        <a:pt x="18" y="0"/>
                      </a:lnTo>
                      <a:lnTo>
                        <a:pt x="9" y="6"/>
                      </a:lnTo>
                      <a:lnTo>
                        <a:pt x="0" y="1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Freeform 113"/>
                <p:cNvSpPr>
                  <a:spLocks/>
                </p:cNvSpPr>
                <p:nvPr/>
              </p:nvSpPr>
              <p:spPr bwMode="auto">
                <a:xfrm>
                  <a:off x="2432" y="686"/>
                  <a:ext cx="24" cy="16"/>
                </a:xfrm>
                <a:custGeom>
                  <a:avLst/>
                  <a:gdLst>
                    <a:gd name="T0" fmla="*/ 0 w 24"/>
                    <a:gd name="T1" fmla="*/ 16 h 16"/>
                    <a:gd name="T2" fmla="*/ 18 w 24"/>
                    <a:gd name="T3" fmla="*/ 0 h 16"/>
                    <a:gd name="T4" fmla="*/ 24 w 24"/>
                    <a:gd name="T5" fmla="*/ 6 h 16"/>
                    <a:gd name="T6" fmla="*/ 0 w 24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16">
                      <a:moveTo>
                        <a:pt x="0" y="16"/>
                      </a:move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Freeform 114"/>
                <p:cNvSpPr>
                  <a:spLocks/>
                </p:cNvSpPr>
                <p:nvPr/>
              </p:nvSpPr>
              <p:spPr bwMode="auto">
                <a:xfrm>
                  <a:off x="2344" y="761"/>
                  <a:ext cx="18" cy="18"/>
                </a:xfrm>
                <a:custGeom>
                  <a:avLst/>
                  <a:gdLst>
                    <a:gd name="T0" fmla="*/ 15 w 18"/>
                    <a:gd name="T1" fmla="*/ 0 h 18"/>
                    <a:gd name="T2" fmla="*/ 18 w 18"/>
                    <a:gd name="T3" fmla="*/ 15 h 18"/>
                    <a:gd name="T4" fmla="*/ 0 w 18"/>
                    <a:gd name="T5" fmla="*/ 18 h 18"/>
                    <a:gd name="T6" fmla="*/ 15 w 18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18">
                      <a:moveTo>
                        <a:pt x="15" y="0"/>
                      </a:moveTo>
                      <a:lnTo>
                        <a:pt x="18" y="15"/>
                      </a:lnTo>
                      <a:lnTo>
                        <a:pt x="0" y="18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Freeform 115"/>
                <p:cNvSpPr>
                  <a:spLocks/>
                </p:cNvSpPr>
                <p:nvPr/>
              </p:nvSpPr>
              <p:spPr bwMode="auto">
                <a:xfrm>
                  <a:off x="2535" y="636"/>
                  <a:ext cx="33" cy="27"/>
                </a:xfrm>
                <a:custGeom>
                  <a:avLst/>
                  <a:gdLst>
                    <a:gd name="T0" fmla="*/ 15 w 33"/>
                    <a:gd name="T1" fmla="*/ 0 h 27"/>
                    <a:gd name="T2" fmla="*/ 0 w 33"/>
                    <a:gd name="T3" fmla="*/ 12 h 27"/>
                    <a:gd name="T4" fmla="*/ 21 w 33"/>
                    <a:gd name="T5" fmla="*/ 27 h 27"/>
                    <a:gd name="T6" fmla="*/ 33 w 33"/>
                    <a:gd name="T7" fmla="*/ 12 h 27"/>
                    <a:gd name="T8" fmla="*/ 15 w 33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" h="27">
                      <a:moveTo>
                        <a:pt x="15" y="0"/>
                      </a:moveTo>
                      <a:lnTo>
                        <a:pt x="0" y="12"/>
                      </a:lnTo>
                      <a:lnTo>
                        <a:pt x="21" y="27"/>
                      </a:lnTo>
                      <a:lnTo>
                        <a:pt x="33" y="1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Freeform 116"/>
                <p:cNvSpPr>
                  <a:spLocks/>
                </p:cNvSpPr>
                <p:nvPr/>
              </p:nvSpPr>
              <p:spPr bwMode="auto">
                <a:xfrm>
                  <a:off x="2565" y="612"/>
                  <a:ext cx="33" cy="27"/>
                </a:xfrm>
                <a:custGeom>
                  <a:avLst/>
                  <a:gdLst>
                    <a:gd name="T0" fmla="*/ 0 w 33"/>
                    <a:gd name="T1" fmla="*/ 9 h 27"/>
                    <a:gd name="T2" fmla="*/ 15 w 33"/>
                    <a:gd name="T3" fmla="*/ 27 h 27"/>
                    <a:gd name="T4" fmla="*/ 33 w 33"/>
                    <a:gd name="T5" fmla="*/ 15 h 27"/>
                    <a:gd name="T6" fmla="*/ 18 w 33"/>
                    <a:gd name="T7" fmla="*/ 0 h 27"/>
                    <a:gd name="T8" fmla="*/ 0 w 33"/>
                    <a:gd name="T9" fmla="*/ 9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" h="27">
                      <a:moveTo>
                        <a:pt x="0" y="9"/>
                      </a:moveTo>
                      <a:lnTo>
                        <a:pt x="15" y="27"/>
                      </a:lnTo>
                      <a:lnTo>
                        <a:pt x="33" y="15"/>
                      </a:lnTo>
                      <a:lnTo>
                        <a:pt x="18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Freeform 117"/>
                <p:cNvSpPr>
                  <a:spLocks/>
                </p:cNvSpPr>
                <p:nvPr/>
              </p:nvSpPr>
              <p:spPr bwMode="auto">
                <a:xfrm>
                  <a:off x="2652" y="561"/>
                  <a:ext cx="48" cy="33"/>
                </a:xfrm>
                <a:custGeom>
                  <a:avLst/>
                  <a:gdLst>
                    <a:gd name="T0" fmla="*/ 21 w 48"/>
                    <a:gd name="T1" fmla="*/ 9 h 33"/>
                    <a:gd name="T2" fmla="*/ 30 w 48"/>
                    <a:gd name="T3" fmla="*/ 15 h 33"/>
                    <a:gd name="T4" fmla="*/ 48 w 48"/>
                    <a:gd name="T5" fmla="*/ 0 h 33"/>
                    <a:gd name="T6" fmla="*/ 39 w 48"/>
                    <a:gd name="T7" fmla="*/ 30 h 33"/>
                    <a:gd name="T8" fmla="*/ 21 w 48"/>
                    <a:gd name="T9" fmla="*/ 33 h 33"/>
                    <a:gd name="T10" fmla="*/ 0 w 48"/>
                    <a:gd name="T11" fmla="*/ 12 h 33"/>
                    <a:gd name="T12" fmla="*/ 21 w 48"/>
                    <a:gd name="T13" fmla="*/ 9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33">
                      <a:moveTo>
                        <a:pt x="21" y="9"/>
                      </a:moveTo>
                      <a:lnTo>
                        <a:pt x="30" y="15"/>
                      </a:lnTo>
                      <a:lnTo>
                        <a:pt x="48" y="0"/>
                      </a:lnTo>
                      <a:lnTo>
                        <a:pt x="39" y="30"/>
                      </a:lnTo>
                      <a:lnTo>
                        <a:pt x="21" y="33"/>
                      </a:lnTo>
                      <a:lnTo>
                        <a:pt x="0" y="12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Freeform 118"/>
                <p:cNvSpPr>
                  <a:spLocks/>
                </p:cNvSpPr>
                <p:nvPr/>
              </p:nvSpPr>
              <p:spPr bwMode="auto">
                <a:xfrm>
                  <a:off x="2745" y="531"/>
                  <a:ext cx="24" cy="18"/>
                </a:xfrm>
                <a:custGeom>
                  <a:avLst/>
                  <a:gdLst>
                    <a:gd name="T0" fmla="*/ 12 w 24"/>
                    <a:gd name="T1" fmla="*/ 0 h 18"/>
                    <a:gd name="T2" fmla="*/ 21 w 24"/>
                    <a:gd name="T3" fmla="*/ 6 h 18"/>
                    <a:gd name="T4" fmla="*/ 24 w 24"/>
                    <a:gd name="T5" fmla="*/ 18 h 18"/>
                    <a:gd name="T6" fmla="*/ 0 w 24"/>
                    <a:gd name="T7" fmla="*/ 18 h 18"/>
                    <a:gd name="T8" fmla="*/ 12 w 24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8">
                      <a:moveTo>
                        <a:pt x="12" y="0"/>
                      </a:moveTo>
                      <a:lnTo>
                        <a:pt x="21" y="6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Freeform 119"/>
                <p:cNvSpPr>
                  <a:spLocks/>
                </p:cNvSpPr>
                <p:nvPr/>
              </p:nvSpPr>
              <p:spPr bwMode="auto">
                <a:xfrm>
                  <a:off x="2128" y="1145"/>
                  <a:ext cx="36" cy="21"/>
                </a:xfrm>
                <a:custGeom>
                  <a:avLst/>
                  <a:gdLst>
                    <a:gd name="T0" fmla="*/ 36 w 36"/>
                    <a:gd name="T1" fmla="*/ 12 h 21"/>
                    <a:gd name="T2" fmla="*/ 9 w 36"/>
                    <a:gd name="T3" fmla="*/ 0 h 21"/>
                    <a:gd name="T4" fmla="*/ 0 w 36"/>
                    <a:gd name="T5" fmla="*/ 9 h 21"/>
                    <a:gd name="T6" fmla="*/ 3 w 36"/>
                    <a:gd name="T7" fmla="*/ 21 h 21"/>
                    <a:gd name="T8" fmla="*/ 36 w 36"/>
                    <a:gd name="T9" fmla="*/ 12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21">
                      <a:moveTo>
                        <a:pt x="36" y="12"/>
                      </a:move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3" y="21"/>
                      </a:lnTo>
                      <a:lnTo>
                        <a:pt x="36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9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89" name="Freeform 120"/>
            <p:cNvSpPr>
              <a:spLocks/>
            </p:cNvSpPr>
            <p:nvPr/>
          </p:nvSpPr>
          <p:spPr bwMode="auto">
            <a:xfrm>
              <a:off x="2592" y="2817"/>
              <a:ext cx="377" cy="153"/>
            </a:xfrm>
            <a:custGeom>
              <a:avLst/>
              <a:gdLst>
                <a:gd name="T0" fmla="*/ 3746 w 352"/>
                <a:gd name="T1" fmla="*/ 8 h 156"/>
                <a:gd name="T2" fmla="*/ 4052 w 352"/>
                <a:gd name="T3" fmla="*/ 0 h 156"/>
                <a:gd name="T4" fmla="*/ 4521 w 352"/>
                <a:gd name="T5" fmla="*/ 0 h 156"/>
                <a:gd name="T6" fmla="*/ 4683 w 352"/>
                <a:gd name="T7" fmla="*/ 11 h 156"/>
                <a:gd name="T8" fmla="*/ 5100 w 352"/>
                <a:gd name="T9" fmla="*/ 2 h 156"/>
                <a:gd name="T10" fmla="*/ 5551 w 352"/>
                <a:gd name="T11" fmla="*/ 6 h 156"/>
                <a:gd name="T12" fmla="*/ 6096 w 352"/>
                <a:gd name="T13" fmla="*/ 26 h 156"/>
                <a:gd name="T14" fmla="*/ 6819 w 352"/>
                <a:gd name="T15" fmla="*/ 26 h 156"/>
                <a:gd name="T16" fmla="*/ 7016 w 352"/>
                <a:gd name="T17" fmla="*/ 26 h 156"/>
                <a:gd name="T18" fmla="*/ 7356 w 352"/>
                <a:gd name="T19" fmla="*/ 26 h 156"/>
                <a:gd name="T20" fmla="*/ 7721 w 352"/>
                <a:gd name="T21" fmla="*/ 24 h 156"/>
                <a:gd name="T22" fmla="*/ 8620 w 352"/>
                <a:gd name="T23" fmla="*/ 26 h 156"/>
                <a:gd name="T24" fmla="*/ 9871 w 352"/>
                <a:gd name="T25" fmla="*/ 26 h 156"/>
                <a:gd name="T26" fmla="*/ 10881 w 352"/>
                <a:gd name="T27" fmla="*/ 26 h 156"/>
                <a:gd name="T28" fmla="*/ 10547 w 352"/>
                <a:gd name="T29" fmla="*/ 26 h 156"/>
                <a:gd name="T30" fmla="*/ 9871 w 352"/>
                <a:gd name="T31" fmla="*/ 31 h 156"/>
                <a:gd name="T32" fmla="*/ 9701 w 352"/>
                <a:gd name="T33" fmla="*/ 34 h 156"/>
                <a:gd name="T34" fmla="*/ 9819 w 352"/>
                <a:gd name="T35" fmla="*/ 42 h 156"/>
                <a:gd name="T36" fmla="*/ 9338 w 352"/>
                <a:gd name="T37" fmla="*/ 42 h 156"/>
                <a:gd name="T38" fmla="*/ 8856 w 352"/>
                <a:gd name="T39" fmla="*/ 36 h 156"/>
                <a:gd name="T40" fmla="*/ 8382 w 352"/>
                <a:gd name="T41" fmla="*/ 34 h 156"/>
                <a:gd name="T42" fmla="*/ 7209 w 352"/>
                <a:gd name="T43" fmla="*/ 39 h 156"/>
                <a:gd name="T44" fmla="*/ 6868 w 352"/>
                <a:gd name="T45" fmla="*/ 43 h 156"/>
                <a:gd name="T46" fmla="*/ 6529 w 352"/>
                <a:gd name="T47" fmla="*/ 50 h 156"/>
                <a:gd name="T48" fmla="*/ 5945 w 352"/>
                <a:gd name="T49" fmla="*/ 56 h 156"/>
                <a:gd name="T50" fmla="*/ 5554 w 352"/>
                <a:gd name="T51" fmla="*/ 56 h 156"/>
                <a:gd name="T52" fmla="*/ 5183 w 352"/>
                <a:gd name="T53" fmla="*/ 51 h 156"/>
                <a:gd name="T54" fmla="*/ 4839 w 352"/>
                <a:gd name="T55" fmla="*/ 51 h 156"/>
                <a:gd name="T56" fmla="*/ 3532 w 352"/>
                <a:gd name="T57" fmla="*/ 58 h 156"/>
                <a:gd name="T58" fmla="*/ 2992 w 352"/>
                <a:gd name="T59" fmla="*/ 62 h 156"/>
                <a:gd name="T60" fmla="*/ 2525 w 352"/>
                <a:gd name="T61" fmla="*/ 62 h 156"/>
                <a:gd name="T62" fmla="*/ 1551 w 352"/>
                <a:gd name="T63" fmla="*/ 62 h 156"/>
                <a:gd name="T64" fmla="*/ 1146 w 352"/>
                <a:gd name="T65" fmla="*/ 62 h 156"/>
                <a:gd name="T66" fmla="*/ 813 w 352"/>
                <a:gd name="T67" fmla="*/ 57 h 156"/>
                <a:gd name="T68" fmla="*/ 685 w 352"/>
                <a:gd name="T69" fmla="*/ 55 h 156"/>
                <a:gd name="T70" fmla="*/ 322 w 352"/>
                <a:gd name="T71" fmla="*/ 53 h 156"/>
                <a:gd name="T72" fmla="*/ 5 w 352"/>
                <a:gd name="T73" fmla="*/ 49 h 156"/>
                <a:gd name="T74" fmla="*/ 0 w 352"/>
                <a:gd name="T75" fmla="*/ 42 h 156"/>
                <a:gd name="T76" fmla="*/ 0 w 352"/>
                <a:gd name="T77" fmla="*/ 33 h 156"/>
                <a:gd name="T78" fmla="*/ 1035 w 352"/>
                <a:gd name="T79" fmla="*/ 26 h 156"/>
                <a:gd name="T80" fmla="*/ 2202 w 352"/>
                <a:gd name="T81" fmla="*/ 26 h 156"/>
                <a:gd name="T82" fmla="*/ 2946 w 352"/>
                <a:gd name="T83" fmla="*/ 26 h 156"/>
                <a:gd name="T84" fmla="*/ 3049 w 352"/>
                <a:gd name="T85" fmla="*/ 18 h 156"/>
                <a:gd name="T86" fmla="*/ 3746 w 352"/>
                <a:gd name="T87" fmla="*/ 8 h 1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2" h="156">
                  <a:moveTo>
                    <a:pt x="120" y="8"/>
                  </a:moveTo>
                  <a:lnTo>
                    <a:pt x="132" y="0"/>
                  </a:lnTo>
                  <a:lnTo>
                    <a:pt x="146" y="0"/>
                  </a:lnTo>
                  <a:lnTo>
                    <a:pt x="152" y="11"/>
                  </a:lnTo>
                  <a:lnTo>
                    <a:pt x="165" y="2"/>
                  </a:lnTo>
                  <a:lnTo>
                    <a:pt x="178" y="6"/>
                  </a:lnTo>
                  <a:lnTo>
                    <a:pt x="198" y="26"/>
                  </a:lnTo>
                  <a:lnTo>
                    <a:pt x="220" y="35"/>
                  </a:lnTo>
                  <a:lnTo>
                    <a:pt x="228" y="37"/>
                  </a:lnTo>
                  <a:lnTo>
                    <a:pt x="239" y="28"/>
                  </a:lnTo>
                  <a:lnTo>
                    <a:pt x="250" y="24"/>
                  </a:lnTo>
                  <a:lnTo>
                    <a:pt x="280" y="32"/>
                  </a:lnTo>
                  <a:lnTo>
                    <a:pt x="320" y="41"/>
                  </a:lnTo>
                  <a:lnTo>
                    <a:pt x="352" y="50"/>
                  </a:lnTo>
                  <a:lnTo>
                    <a:pt x="341" y="63"/>
                  </a:lnTo>
                  <a:lnTo>
                    <a:pt x="320" y="84"/>
                  </a:lnTo>
                  <a:lnTo>
                    <a:pt x="315" y="91"/>
                  </a:lnTo>
                  <a:lnTo>
                    <a:pt x="317" y="106"/>
                  </a:lnTo>
                  <a:lnTo>
                    <a:pt x="302" y="106"/>
                  </a:lnTo>
                  <a:lnTo>
                    <a:pt x="287" y="95"/>
                  </a:lnTo>
                  <a:lnTo>
                    <a:pt x="272" y="91"/>
                  </a:lnTo>
                  <a:lnTo>
                    <a:pt x="233" y="100"/>
                  </a:lnTo>
                  <a:lnTo>
                    <a:pt x="223" y="109"/>
                  </a:lnTo>
                  <a:lnTo>
                    <a:pt x="212" y="123"/>
                  </a:lnTo>
                  <a:lnTo>
                    <a:pt x="191" y="136"/>
                  </a:lnTo>
                  <a:lnTo>
                    <a:pt x="179" y="136"/>
                  </a:lnTo>
                  <a:lnTo>
                    <a:pt x="166" y="125"/>
                  </a:lnTo>
                  <a:lnTo>
                    <a:pt x="155" y="125"/>
                  </a:lnTo>
                  <a:lnTo>
                    <a:pt x="115" y="144"/>
                  </a:lnTo>
                  <a:lnTo>
                    <a:pt x="96" y="154"/>
                  </a:lnTo>
                  <a:lnTo>
                    <a:pt x="82" y="156"/>
                  </a:lnTo>
                  <a:lnTo>
                    <a:pt x="50" y="154"/>
                  </a:lnTo>
                  <a:lnTo>
                    <a:pt x="37" y="154"/>
                  </a:lnTo>
                  <a:lnTo>
                    <a:pt x="27" y="139"/>
                  </a:lnTo>
                  <a:lnTo>
                    <a:pt x="22" y="134"/>
                  </a:lnTo>
                  <a:lnTo>
                    <a:pt x="11" y="128"/>
                  </a:lnTo>
                  <a:lnTo>
                    <a:pt x="5" y="121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34" y="75"/>
                  </a:lnTo>
                  <a:lnTo>
                    <a:pt x="72" y="75"/>
                  </a:lnTo>
                  <a:lnTo>
                    <a:pt x="95" y="54"/>
                  </a:lnTo>
                  <a:lnTo>
                    <a:pt x="98" y="18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121"/>
            <p:cNvSpPr>
              <a:spLocks/>
            </p:cNvSpPr>
            <p:nvPr/>
          </p:nvSpPr>
          <p:spPr bwMode="auto">
            <a:xfrm>
              <a:off x="2500" y="3192"/>
              <a:ext cx="254" cy="215"/>
            </a:xfrm>
            <a:custGeom>
              <a:avLst/>
              <a:gdLst>
                <a:gd name="T0" fmla="*/ 5693 w 238"/>
                <a:gd name="T1" fmla="*/ 22 h 220"/>
                <a:gd name="T2" fmla="*/ 5397 w 238"/>
                <a:gd name="T3" fmla="*/ 22 h 220"/>
                <a:gd name="T4" fmla="*/ 5057 w 238"/>
                <a:gd name="T5" fmla="*/ 22 h 220"/>
                <a:gd name="T6" fmla="*/ 4623 w 238"/>
                <a:gd name="T7" fmla="*/ 13 h 220"/>
                <a:gd name="T8" fmla="*/ 4089 w 238"/>
                <a:gd name="T9" fmla="*/ 22 h 220"/>
                <a:gd name="T10" fmla="*/ 3590 w 238"/>
                <a:gd name="T11" fmla="*/ 19 h 220"/>
                <a:gd name="T12" fmla="*/ 3152 w 238"/>
                <a:gd name="T13" fmla="*/ 22 h 220"/>
                <a:gd name="T14" fmla="*/ 3128 w 238"/>
                <a:gd name="T15" fmla="*/ 19 h 220"/>
                <a:gd name="T16" fmla="*/ 2746 w 238"/>
                <a:gd name="T17" fmla="*/ 18 h 220"/>
                <a:gd name="T18" fmla="*/ 2277 w 238"/>
                <a:gd name="T19" fmla="*/ 0 h 220"/>
                <a:gd name="T20" fmla="*/ 1550 w 238"/>
                <a:gd name="T21" fmla="*/ 22 h 220"/>
                <a:gd name="T22" fmla="*/ 404 w 238"/>
                <a:gd name="T23" fmla="*/ 16 h 220"/>
                <a:gd name="T24" fmla="*/ 0 w 238"/>
                <a:gd name="T25" fmla="*/ 21 h 220"/>
                <a:gd name="T26" fmla="*/ 0 w 238"/>
                <a:gd name="T27" fmla="*/ 22 h 220"/>
                <a:gd name="T28" fmla="*/ 1191 w 238"/>
                <a:gd name="T29" fmla="*/ 22 h 220"/>
                <a:gd name="T30" fmla="*/ 1459 w 238"/>
                <a:gd name="T31" fmla="*/ 37 h 220"/>
                <a:gd name="T32" fmla="*/ 2117 w 238"/>
                <a:gd name="T33" fmla="*/ 43 h 220"/>
                <a:gd name="T34" fmla="*/ 2344 w 238"/>
                <a:gd name="T35" fmla="*/ 42 h 220"/>
                <a:gd name="T36" fmla="*/ 3873 w 238"/>
                <a:gd name="T37" fmla="*/ 60 h 220"/>
                <a:gd name="T38" fmla="*/ 3952 w 238"/>
                <a:gd name="T39" fmla="*/ 64 h 220"/>
                <a:gd name="T40" fmla="*/ 3873 w 238"/>
                <a:gd name="T41" fmla="*/ 65 h 220"/>
                <a:gd name="T42" fmla="*/ 3952 w 238"/>
                <a:gd name="T43" fmla="*/ 69 h 220"/>
                <a:gd name="T44" fmla="*/ 4411 w 238"/>
                <a:gd name="T45" fmla="*/ 66 h 220"/>
                <a:gd name="T46" fmla="*/ 4745 w 238"/>
                <a:gd name="T47" fmla="*/ 65 h 220"/>
                <a:gd name="T48" fmla="*/ 4745 w 238"/>
                <a:gd name="T49" fmla="*/ 60 h 220"/>
                <a:gd name="T50" fmla="*/ 5173 w 238"/>
                <a:gd name="T51" fmla="*/ 57 h 220"/>
                <a:gd name="T52" fmla="*/ 5397 w 238"/>
                <a:gd name="T53" fmla="*/ 53 h 220"/>
                <a:gd name="T54" fmla="*/ 5827 w 238"/>
                <a:gd name="T55" fmla="*/ 51 h 220"/>
                <a:gd name="T56" fmla="*/ 5892 w 238"/>
                <a:gd name="T57" fmla="*/ 45 h 220"/>
                <a:gd name="T58" fmla="*/ 5827 w 238"/>
                <a:gd name="T59" fmla="*/ 39 h 220"/>
                <a:gd name="T60" fmla="*/ 6076 w 238"/>
                <a:gd name="T61" fmla="*/ 37 h 220"/>
                <a:gd name="T62" fmla="*/ 5673 w 238"/>
                <a:gd name="T63" fmla="*/ 25 h 220"/>
                <a:gd name="T64" fmla="*/ 6155 w 238"/>
                <a:gd name="T65" fmla="*/ 22 h 220"/>
                <a:gd name="T66" fmla="*/ 5693 w 238"/>
                <a:gd name="T67" fmla="*/ 22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8" h="220">
                  <a:moveTo>
                    <a:pt x="220" y="31"/>
                  </a:moveTo>
                  <a:lnTo>
                    <a:pt x="208" y="31"/>
                  </a:lnTo>
                  <a:lnTo>
                    <a:pt x="195" y="22"/>
                  </a:lnTo>
                  <a:lnTo>
                    <a:pt x="178" y="13"/>
                  </a:lnTo>
                  <a:lnTo>
                    <a:pt x="157" y="24"/>
                  </a:lnTo>
                  <a:lnTo>
                    <a:pt x="138" y="19"/>
                  </a:lnTo>
                  <a:lnTo>
                    <a:pt x="121" y="27"/>
                  </a:lnTo>
                  <a:lnTo>
                    <a:pt x="120" y="19"/>
                  </a:lnTo>
                  <a:lnTo>
                    <a:pt x="105" y="18"/>
                  </a:lnTo>
                  <a:lnTo>
                    <a:pt x="87" y="0"/>
                  </a:lnTo>
                  <a:lnTo>
                    <a:pt x="60" y="30"/>
                  </a:lnTo>
                  <a:lnTo>
                    <a:pt x="17" y="16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6" y="78"/>
                  </a:lnTo>
                  <a:lnTo>
                    <a:pt x="57" y="109"/>
                  </a:lnTo>
                  <a:lnTo>
                    <a:pt x="81" y="127"/>
                  </a:lnTo>
                  <a:lnTo>
                    <a:pt x="91" y="124"/>
                  </a:lnTo>
                  <a:lnTo>
                    <a:pt x="150" y="187"/>
                  </a:lnTo>
                  <a:lnTo>
                    <a:pt x="154" y="201"/>
                  </a:lnTo>
                  <a:lnTo>
                    <a:pt x="150" y="210"/>
                  </a:lnTo>
                  <a:lnTo>
                    <a:pt x="154" y="220"/>
                  </a:lnTo>
                  <a:lnTo>
                    <a:pt x="171" y="211"/>
                  </a:lnTo>
                  <a:lnTo>
                    <a:pt x="184" y="207"/>
                  </a:lnTo>
                  <a:lnTo>
                    <a:pt x="184" y="186"/>
                  </a:lnTo>
                  <a:lnTo>
                    <a:pt x="201" y="172"/>
                  </a:lnTo>
                  <a:lnTo>
                    <a:pt x="208" y="157"/>
                  </a:lnTo>
                  <a:lnTo>
                    <a:pt x="226" y="150"/>
                  </a:lnTo>
                  <a:lnTo>
                    <a:pt x="229" y="132"/>
                  </a:lnTo>
                  <a:lnTo>
                    <a:pt x="226" y="115"/>
                  </a:lnTo>
                  <a:lnTo>
                    <a:pt x="235" y="108"/>
                  </a:lnTo>
                  <a:lnTo>
                    <a:pt x="219" y="85"/>
                  </a:lnTo>
                  <a:lnTo>
                    <a:pt x="238" y="52"/>
                  </a:lnTo>
                  <a:lnTo>
                    <a:pt x="220" y="31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122"/>
            <p:cNvSpPr>
              <a:spLocks/>
            </p:cNvSpPr>
            <p:nvPr/>
          </p:nvSpPr>
          <p:spPr bwMode="auto">
            <a:xfrm>
              <a:off x="2847" y="3471"/>
              <a:ext cx="172" cy="110"/>
            </a:xfrm>
            <a:custGeom>
              <a:avLst/>
              <a:gdLst>
                <a:gd name="T0" fmla="*/ 6 w 162"/>
                <a:gd name="T1" fmla="*/ 33 h 111"/>
                <a:gd name="T2" fmla="*/ 671 w 162"/>
                <a:gd name="T3" fmla="*/ 14 h 111"/>
                <a:gd name="T4" fmla="*/ 1028 w 162"/>
                <a:gd name="T5" fmla="*/ 11 h 111"/>
                <a:gd name="T6" fmla="*/ 1386 w 162"/>
                <a:gd name="T7" fmla="*/ 6 h 111"/>
                <a:gd name="T8" fmla="*/ 1723 w 162"/>
                <a:gd name="T9" fmla="*/ 6 h 111"/>
                <a:gd name="T10" fmla="*/ 1985 w 162"/>
                <a:gd name="T11" fmla="*/ 0 h 111"/>
                <a:gd name="T12" fmla="*/ 2515 w 162"/>
                <a:gd name="T13" fmla="*/ 6 h 111"/>
                <a:gd name="T14" fmla="*/ 2826 w 162"/>
                <a:gd name="T15" fmla="*/ 5 h 111"/>
                <a:gd name="T16" fmla="*/ 3135 w 162"/>
                <a:gd name="T17" fmla="*/ 20 h 111"/>
                <a:gd name="T18" fmla="*/ 3089 w 162"/>
                <a:gd name="T19" fmla="*/ 55 h 111"/>
                <a:gd name="T20" fmla="*/ 3227 w 162"/>
                <a:gd name="T21" fmla="*/ 55 h 111"/>
                <a:gd name="T22" fmla="*/ 3010 w 162"/>
                <a:gd name="T23" fmla="*/ 55 h 111"/>
                <a:gd name="T24" fmla="*/ 2324 w 162"/>
                <a:gd name="T25" fmla="*/ 55 h 111"/>
                <a:gd name="T26" fmla="*/ 1985 w 162"/>
                <a:gd name="T27" fmla="*/ 55 h 111"/>
                <a:gd name="T28" fmla="*/ 1829 w 162"/>
                <a:gd name="T29" fmla="*/ 61 h 111"/>
                <a:gd name="T30" fmla="*/ 1277 w 162"/>
                <a:gd name="T31" fmla="*/ 59 h 111"/>
                <a:gd name="T32" fmla="*/ 1028 w 162"/>
                <a:gd name="T33" fmla="*/ 56 h 111"/>
                <a:gd name="T34" fmla="*/ 712 w 162"/>
                <a:gd name="T35" fmla="*/ 55 h 111"/>
                <a:gd name="T36" fmla="*/ 553 w 162"/>
                <a:gd name="T37" fmla="*/ 55 h 111"/>
                <a:gd name="T38" fmla="*/ 410 w 162"/>
                <a:gd name="T39" fmla="*/ 55 h 111"/>
                <a:gd name="T40" fmla="*/ 199 w 162"/>
                <a:gd name="T41" fmla="*/ 55 h 111"/>
                <a:gd name="T42" fmla="*/ 0 w 162"/>
                <a:gd name="T43" fmla="*/ 55 h 111"/>
                <a:gd name="T44" fmla="*/ 7 w 162"/>
                <a:gd name="T45" fmla="*/ 51 h 111"/>
                <a:gd name="T46" fmla="*/ 6 w 162"/>
                <a:gd name="T47" fmla="*/ 33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2" h="111">
                  <a:moveTo>
                    <a:pt x="6" y="33"/>
                  </a:moveTo>
                  <a:lnTo>
                    <a:pt x="34" y="14"/>
                  </a:lnTo>
                  <a:lnTo>
                    <a:pt x="52" y="11"/>
                  </a:lnTo>
                  <a:lnTo>
                    <a:pt x="70" y="6"/>
                  </a:lnTo>
                  <a:lnTo>
                    <a:pt x="85" y="6"/>
                  </a:lnTo>
                  <a:lnTo>
                    <a:pt x="100" y="0"/>
                  </a:lnTo>
                  <a:lnTo>
                    <a:pt x="126" y="6"/>
                  </a:lnTo>
                  <a:lnTo>
                    <a:pt x="141" y="5"/>
                  </a:lnTo>
                  <a:lnTo>
                    <a:pt x="156" y="20"/>
                  </a:lnTo>
                  <a:lnTo>
                    <a:pt x="154" y="64"/>
                  </a:lnTo>
                  <a:lnTo>
                    <a:pt x="162" y="69"/>
                  </a:lnTo>
                  <a:lnTo>
                    <a:pt x="151" y="87"/>
                  </a:lnTo>
                  <a:lnTo>
                    <a:pt x="115" y="94"/>
                  </a:lnTo>
                  <a:lnTo>
                    <a:pt x="100" y="90"/>
                  </a:lnTo>
                  <a:lnTo>
                    <a:pt x="90" y="111"/>
                  </a:lnTo>
                  <a:lnTo>
                    <a:pt x="63" y="109"/>
                  </a:lnTo>
                  <a:lnTo>
                    <a:pt x="52" y="106"/>
                  </a:lnTo>
                  <a:lnTo>
                    <a:pt x="36" y="105"/>
                  </a:lnTo>
                  <a:lnTo>
                    <a:pt x="27" y="96"/>
                  </a:lnTo>
                  <a:lnTo>
                    <a:pt x="21" y="99"/>
                  </a:lnTo>
                  <a:lnTo>
                    <a:pt x="9" y="90"/>
                  </a:lnTo>
                  <a:lnTo>
                    <a:pt x="0" y="64"/>
                  </a:lnTo>
                  <a:lnTo>
                    <a:pt x="7" y="51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123"/>
            <p:cNvSpPr>
              <a:spLocks/>
            </p:cNvSpPr>
            <p:nvPr/>
          </p:nvSpPr>
          <p:spPr bwMode="auto">
            <a:xfrm>
              <a:off x="2663" y="3124"/>
              <a:ext cx="348" cy="379"/>
            </a:xfrm>
            <a:custGeom>
              <a:avLst/>
              <a:gdLst>
                <a:gd name="T0" fmla="*/ 2698 w 327"/>
                <a:gd name="T1" fmla="*/ 3 h 387"/>
                <a:gd name="T2" fmla="*/ 3771 w 327"/>
                <a:gd name="T3" fmla="*/ 1 h 387"/>
                <a:gd name="T4" fmla="*/ 4042 w 327"/>
                <a:gd name="T5" fmla="*/ 12 h 387"/>
                <a:gd name="T6" fmla="*/ 4210 w 327"/>
                <a:gd name="T7" fmla="*/ 21 h 387"/>
                <a:gd name="T8" fmla="*/ 4373 w 327"/>
                <a:gd name="T9" fmla="*/ 24 h 387"/>
                <a:gd name="T10" fmla="*/ 4977 w 327"/>
                <a:gd name="T11" fmla="*/ 24 h 387"/>
                <a:gd name="T12" fmla="*/ 5268 w 327"/>
                <a:gd name="T13" fmla="*/ 45 h 387"/>
                <a:gd name="T14" fmla="*/ 5637 w 327"/>
                <a:gd name="T15" fmla="*/ 50 h 387"/>
                <a:gd name="T16" fmla="*/ 6331 w 327"/>
                <a:gd name="T17" fmla="*/ 48 h 387"/>
                <a:gd name="T18" fmla="*/ 6794 w 327"/>
                <a:gd name="T19" fmla="*/ 58 h 387"/>
                <a:gd name="T20" fmla="*/ 6757 w 327"/>
                <a:gd name="T21" fmla="*/ 65 h 387"/>
                <a:gd name="T22" fmla="*/ 6650 w 327"/>
                <a:gd name="T23" fmla="*/ 68 h 387"/>
                <a:gd name="T24" fmla="*/ 6864 w 327"/>
                <a:gd name="T25" fmla="*/ 80 h 387"/>
                <a:gd name="T26" fmla="*/ 7353 w 327"/>
                <a:gd name="T27" fmla="*/ 86 h 387"/>
                <a:gd name="T28" fmla="*/ 6726 w 327"/>
                <a:gd name="T29" fmla="*/ 103 h 387"/>
                <a:gd name="T30" fmla="*/ 6603 w 327"/>
                <a:gd name="T31" fmla="*/ 120 h 387"/>
                <a:gd name="T32" fmla="*/ 6061 w 327"/>
                <a:gd name="T33" fmla="*/ 125 h 387"/>
                <a:gd name="T34" fmla="*/ 5400 w 327"/>
                <a:gd name="T35" fmla="*/ 127 h 387"/>
                <a:gd name="T36" fmla="*/ 4631 w 327"/>
                <a:gd name="T37" fmla="*/ 130 h 387"/>
                <a:gd name="T38" fmla="*/ 4004 w 327"/>
                <a:gd name="T39" fmla="*/ 124 h 387"/>
                <a:gd name="T40" fmla="*/ 3409 w 327"/>
                <a:gd name="T41" fmla="*/ 118 h 387"/>
                <a:gd name="T42" fmla="*/ 3010 w 327"/>
                <a:gd name="T43" fmla="*/ 114 h 387"/>
                <a:gd name="T44" fmla="*/ 2346 w 327"/>
                <a:gd name="T45" fmla="*/ 114 h 387"/>
                <a:gd name="T46" fmla="*/ 2064 w 327"/>
                <a:gd name="T47" fmla="*/ 126 h 387"/>
                <a:gd name="T48" fmla="*/ 283 w 327"/>
                <a:gd name="T49" fmla="*/ 112 h 387"/>
                <a:gd name="T50" fmla="*/ 386 w 327"/>
                <a:gd name="T51" fmla="*/ 101 h 387"/>
                <a:gd name="T52" fmla="*/ 730 w 327"/>
                <a:gd name="T53" fmla="*/ 90 h 387"/>
                <a:gd name="T54" fmla="*/ 1258 w 327"/>
                <a:gd name="T55" fmla="*/ 80 h 387"/>
                <a:gd name="T56" fmla="*/ 1678 w 327"/>
                <a:gd name="T57" fmla="*/ 70 h 387"/>
                <a:gd name="T58" fmla="*/ 1876 w 327"/>
                <a:gd name="T59" fmla="*/ 64 h 387"/>
                <a:gd name="T60" fmla="*/ 1901 w 327"/>
                <a:gd name="T61" fmla="*/ 47 h 387"/>
                <a:gd name="T62" fmla="*/ 1615 w 327"/>
                <a:gd name="T63" fmla="*/ 25 h 387"/>
                <a:gd name="T64" fmla="*/ 1258 w 327"/>
                <a:gd name="T65" fmla="*/ 24 h 3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7" h="387">
                  <a:moveTo>
                    <a:pt x="55" y="27"/>
                  </a:moveTo>
                  <a:lnTo>
                    <a:pt x="120" y="3"/>
                  </a:lnTo>
                  <a:lnTo>
                    <a:pt x="150" y="0"/>
                  </a:lnTo>
                  <a:lnTo>
                    <a:pt x="168" y="1"/>
                  </a:lnTo>
                  <a:lnTo>
                    <a:pt x="175" y="6"/>
                  </a:lnTo>
                  <a:lnTo>
                    <a:pt x="180" y="12"/>
                  </a:lnTo>
                  <a:lnTo>
                    <a:pt x="181" y="19"/>
                  </a:lnTo>
                  <a:lnTo>
                    <a:pt x="187" y="21"/>
                  </a:lnTo>
                  <a:lnTo>
                    <a:pt x="195" y="36"/>
                  </a:lnTo>
                  <a:lnTo>
                    <a:pt x="196" y="58"/>
                  </a:lnTo>
                  <a:lnTo>
                    <a:pt x="204" y="66"/>
                  </a:lnTo>
                  <a:lnTo>
                    <a:pt x="223" y="66"/>
                  </a:lnTo>
                  <a:lnTo>
                    <a:pt x="235" y="97"/>
                  </a:lnTo>
                  <a:lnTo>
                    <a:pt x="235" y="118"/>
                  </a:lnTo>
                  <a:lnTo>
                    <a:pt x="243" y="132"/>
                  </a:lnTo>
                  <a:lnTo>
                    <a:pt x="252" y="132"/>
                  </a:lnTo>
                  <a:lnTo>
                    <a:pt x="271" y="118"/>
                  </a:lnTo>
                  <a:lnTo>
                    <a:pt x="282" y="127"/>
                  </a:lnTo>
                  <a:lnTo>
                    <a:pt x="283" y="145"/>
                  </a:lnTo>
                  <a:lnTo>
                    <a:pt x="303" y="156"/>
                  </a:lnTo>
                  <a:lnTo>
                    <a:pt x="300" y="175"/>
                  </a:lnTo>
                  <a:lnTo>
                    <a:pt x="301" y="180"/>
                  </a:lnTo>
                  <a:lnTo>
                    <a:pt x="304" y="183"/>
                  </a:lnTo>
                  <a:lnTo>
                    <a:pt x="297" y="193"/>
                  </a:lnTo>
                  <a:lnTo>
                    <a:pt x="295" y="205"/>
                  </a:lnTo>
                  <a:lnTo>
                    <a:pt x="306" y="229"/>
                  </a:lnTo>
                  <a:lnTo>
                    <a:pt x="322" y="232"/>
                  </a:lnTo>
                  <a:lnTo>
                    <a:pt x="327" y="244"/>
                  </a:lnTo>
                  <a:lnTo>
                    <a:pt x="322" y="268"/>
                  </a:lnTo>
                  <a:lnTo>
                    <a:pt x="298" y="289"/>
                  </a:lnTo>
                  <a:lnTo>
                    <a:pt x="304" y="327"/>
                  </a:lnTo>
                  <a:lnTo>
                    <a:pt x="295" y="343"/>
                  </a:lnTo>
                  <a:lnTo>
                    <a:pt x="301" y="361"/>
                  </a:lnTo>
                  <a:lnTo>
                    <a:pt x="271" y="355"/>
                  </a:lnTo>
                  <a:lnTo>
                    <a:pt x="256" y="361"/>
                  </a:lnTo>
                  <a:lnTo>
                    <a:pt x="241" y="361"/>
                  </a:lnTo>
                  <a:lnTo>
                    <a:pt x="223" y="366"/>
                  </a:lnTo>
                  <a:lnTo>
                    <a:pt x="205" y="369"/>
                  </a:lnTo>
                  <a:lnTo>
                    <a:pt x="177" y="387"/>
                  </a:lnTo>
                  <a:lnTo>
                    <a:pt x="178" y="352"/>
                  </a:lnTo>
                  <a:lnTo>
                    <a:pt x="172" y="343"/>
                  </a:lnTo>
                  <a:lnTo>
                    <a:pt x="153" y="340"/>
                  </a:lnTo>
                  <a:lnTo>
                    <a:pt x="147" y="325"/>
                  </a:lnTo>
                  <a:lnTo>
                    <a:pt x="135" y="324"/>
                  </a:lnTo>
                  <a:lnTo>
                    <a:pt x="130" y="328"/>
                  </a:lnTo>
                  <a:lnTo>
                    <a:pt x="105" y="324"/>
                  </a:lnTo>
                  <a:lnTo>
                    <a:pt x="96" y="331"/>
                  </a:lnTo>
                  <a:lnTo>
                    <a:pt x="91" y="358"/>
                  </a:lnTo>
                  <a:lnTo>
                    <a:pt x="81" y="379"/>
                  </a:lnTo>
                  <a:lnTo>
                    <a:pt x="13" y="319"/>
                  </a:lnTo>
                  <a:lnTo>
                    <a:pt x="0" y="291"/>
                  </a:lnTo>
                  <a:lnTo>
                    <a:pt x="18" y="283"/>
                  </a:lnTo>
                  <a:lnTo>
                    <a:pt x="33" y="276"/>
                  </a:lnTo>
                  <a:lnTo>
                    <a:pt x="33" y="253"/>
                  </a:lnTo>
                  <a:lnTo>
                    <a:pt x="48" y="244"/>
                  </a:lnTo>
                  <a:lnTo>
                    <a:pt x="55" y="228"/>
                  </a:lnTo>
                  <a:lnTo>
                    <a:pt x="72" y="217"/>
                  </a:lnTo>
                  <a:lnTo>
                    <a:pt x="75" y="202"/>
                  </a:lnTo>
                  <a:lnTo>
                    <a:pt x="73" y="186"/>
                  </a:lnTo>
                  <a:lnTo>
                    <a:pt x="84" y="177"/>
                  </a:lnTo>
                  <a:lnTo>
                    <a:pt x="69" y="154"/>
                  </a:lnTo>
                  <a:lnTo>
                    <a:pt x="85" y="123"/>
                  </a:lnTo>
                  <a:lnTo>
                    <a:pt x="67" y="102"/>
                  </a:lnTo>
                  <a:lnTo>
                    <a:pt x="72" y="79"/>
                  </a:lnTo>
                  <a:lnTo>
                    <a:pt x="55" y="58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124"/>
            <p:cNvSpPr>
              <a:spLocks/>
            </p:cNvSpPr>
            <p:nvPr/>
          </p:nvSpPr>
          <p:spPr bwMode="auto">
            <a:xfrm>
              <a:off x="3648" y="2926"/>
              <a:ext cx="288" cy="236"/>
            </a:xfrm>
            <a:custGeom>
              <a:avLst/>
              <a:gdLst>
                <a:gd name="T0" fmla="*/ 9795 w 268"/>
                <a:gd name="T1" fmla="*/ 0 h 242"/>
                <a:gd name="T2" fmla="*/ 7180 w 268"/>
                <a:gd name="T3" fmla="*/ 19 h 242"/>
                <a:gd name="T4" fmla="*/ 5402 w 268"/>
                <a:gd name="T5" fmla="*/ 20 h 242"/>
                <a:gd name="T6" fmla="*/ 2849 w 268"/>
                <a:gd name="T7" fmla="*/ 20 h 242"/>
                <a:gd name="T8" fmla="*/ 2126 w 268"/>
                <a:gd name="T9" fmla="*/ 30 h 242"/>
                <a:gd name="T10" fmla="*/ 1028 w 268"/>
                <a:gd name="T11" fmla="*/ 33 h 242"/>
                <a:gd name="T12" fmla="*/ 0 w 268"/>
                <a:gd name="T13" fmla="*/ 34 h 242"/>
                <a:gd name="T14" fmla="*/ 676 w 268"/>
                <a:gd name="T15" fmla="*/ 41 h 242"/>
                <a:gd name="T16" fmla="*/ 1583 w 268"/>
                <a:gd name="T17" fmla="*/ 42 h 242"/>
                <a:gd name="T18" fmla="*/ 2126 w 268"/>
                <a:gd name="T19" fmla="*/ 44 h 242"/>
                <a:gd name="T20" fmla="*/ 3093 w 268"/>
                <a:gd name="T21" fmla="*/ 51 h 242"/>
                <a:gd name="T22" fmla="*/ 3291 w 268"/>
                <a:gd name="T23" fmla="*/ 56 h 242"/>
                <a:gd name="T24" fmla="*/ 3782 w 268"/>
                <a:gd name="T25" fmla="*/ 57 h 242"/>
                <a:gd name="T26" fmla="*/ 4433 w 268"/>
                <a:gd name="T27" fmla="*/ 57 h 242"/>
                <a:gd name="T28" fmla="*/ 4978 w 268"/>
                <a:gd name="T29" fmla="*/ 55 h 242"/>
                <a:gd name="T30" fmla="*/ 5154 w 268"/>
                <a:gd name="T31" fmla="*/ 57 h 242"/>
                <a:gd name="T32" fmla="*/ 5785 w 268"/>
                <a:gd name="T33" fmla="*/ 56 h 242"/>
                <a:gd name="T34" fmla="*/ 6638 w 268"/>
                <a:gd name="T35" fmla="*/ 55 h 242"/>
                <a:gd name="T36" fmla="*/ 6016 w 268"/>
                <a:gd name="T37" fmla="*/ 63 h 242"/>
                <a:gd name="T38" fmla="*/ 5218 w 268"/>
                <a:gd name="T39" fmla="*/ 67 h 242"/>
                <a:gd name="T40" fmla="*/ 4718 w 268"/>
                <a:gd name="T41" fmla="*/ 67 h 242"/>
                <a:gd name="T42" fmla="*/ 3865 w 268"/>
                <a:gd name="T43" fmla="*/ 63 h 242"/>
                <a:gd name="T44" fmla="*/ 3597 w 268"/>
                <a:gd name="T45" fmla="*/ 69 h 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8" h="242">
                  <a:moveTo>
                    <a:pt x="268" y="0"/>
                  </a:moveTo>
                  <a:lnTo>
                    <a:pt x="196" y="19"/>
                  </a:lnTo>
                  <a:lnTo>
                    <a:pt x="147" y="52"/>
                  </a:lnTo>
                  <a:lnTo>
                    <a:pt x="78" y="79"/>
                  </a:lnTo>
                  <a:lnTo>
                    <a:pt x="58" y="102"/>
                  </a:lnTo>
                  <a:lnTo>
                    <a:pt x="28" y="109"/>
                  </a:lnTo>
                  <a:lnTo>
                    <a:pt x="0" y="113"/>
                  </a:lnTo>
                  <a:lnTo>
                    <a:pt x="19" y="133"/>
                  </a:lnTo>
                  <a:lnTo>
                    <a:pt x="43" y="136"/>
                  </a:lnTo>
                  <a:lnTo>
                    <a:pt x="58" y="145"/>
                  </a:lnTo>
                  <a:lnTo>
                    <a:pt x="85" y="172"/>
                  </a:lnTo>
                  <a:lnTo>
                    <a:pt x="90" y="196"/>
                  </a:lnTo>
                  <a:lnTo>
                    <a:pt x="103" y="202"/>
                  </a:lnTo>
                  <a:lnTo>
                    <a:pt x="121" y="203"/>
                  </a:lnTo>
                  <a:lnTo>
                    <a:pt x="135" y="191"/>
                  </a:lnTo>
                  <a:lnTo>
                    <a:pt x="142" y="202"/>
                  </a:lnTo>
                  <a:lnTo>
                    <a:pt x="157" y="194"/>
                  </a:lnTo>
                  <a:lnTo>
                    <a:pt x="181" y="193"/>
                  </a:lnTo>
                  <a:lnTo>
                    <a:pt x="166" y="224"/>
                  </a:lnTo>
                  <a:lnTo>
                    <a:pt x="144" y="235"/>
                  </a:lnTo>
                  <a:lnTo>
                    <a:pt x="129" y="233"/>
                  </a:lnTo>
                  <a:lnTo>
                    <a:pt x="106" y="223"/>
                  </a:lnTo>
                  <a:lnTo>
                    <a:pt x="99" y="24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125"/>
            <p:cNvSpPr>
              <a:spLocks/>
            </p:cNvSpPr>
            <p:nvPr/>
          </p:nvSpPr>
          <p:spPr bwMode="auto">
            <a:xfrm>
              <a:off x="3224" y="2914"/>
              <a:ext cx="240" cy="244"/>
            </a:xfrm>
            <a:custGeom>
              <a:avLst/>
              <a:gdLst>
                <a:gd name="T0" fmla="*/ 3034 w 225"/>
                <a:gd name="T1" fmla="*/ 75 h 250"/>
                <a:gd name="T2" fmla="*/ 2735 w 225"/>
                <a:gd name="T3" fmla="*/ 70 h 250"/>
                <a:gd name="T4" fmla="*/ 2624 w 225"/>
                <a:gd name="T5" fmla="*/ 60 h 250"/>
                <a:gd name="T6" fmla="*/ 2257 w 225"/>
                <a:gd name="T7" fmla="*/ 55 h 250"/>
                <a:gd name="T8" fmla="*/ 2256 w 225"/>
                <a:gd name="T9" fmla="*/ 49 h 250"/>
                <a:gd name="T10" fmla="*/ 2403 w 225"/>
                <a:gd name="T11" fmla="*/ 46 h 250"/>
                <a:gd name="T12" fmla="*/ 2060 w 225"/>
                <a:gd name="T13" fmla="*/ 38 h 250"/>
                <a:gd name="T14" fmla="*/ 1670 w 225"/>
                <a:gd name="T15" fmla="*/ 32 h 250"/>
                <a:gd name="T16" fmla="*/ 1532 w 225"/>
                <a:gd name="T17" fmla="*/ 23 h 250"/>
                <a:gd name="T18" fmla="*/ 1437 w 225"/>
                <a:gd name="T19" fmla="*/ 20 h 250"/>
                <a:gd name="T20" fmla="*/ 996 w 225"/>
                <a:gd name="T21" fmla="*/ 20 h 250"/>
                <a:gd name="T22" fmla="*/ 753 w 225"/>
                <a:gd name="T23" fmla="*/ 20 h 250"/>
                <a:gd name="T24" fmla="*/ 451 w 225"/>
                <a:gd name="T25" fmla="*/ 20 h 250"/>
                <a:gd name="T26" fmla="*/ 0 w 225"/>
                <a:gd name="T27" fmla="*/ 15 h 250"/>
                <a:gd name="T28" fmla="*/ 753 w 225"/>
                <a:gd name="T29" fmla="*/ 0 h 250"/>
                <a:gd name="T30" fmla="*/ 1347 w 225"/>
                <a:gd name="T31" fmla="*/ 3 h 250"/>
                <a:gd name="T32" fmla="*/ 1743 w 225"/>
                <a:gd name="T33" fmla="*/ 6 h 250"/>
                <a:gd name="T34" fmla="*/ 2735 w 225"/>
                <a:gd name="T35" fmla="*/ 20 h 250"/>
                <a:gd name="T36" fmla="*/ 2921 w 225"/>
                <a:gd name="T37" fmla="*/ 20 h 250"/>
                <a:gd name="T38" fmla="*/ 3645 w 225"/>
                <a:gd name="T39" fmla="*/ 20 h 250"/>
                <a:gd name="T40" fmla="*/ 4081 w 225"/>
                <a:gd name="T41" fmla="*/ 20 h 250"/>
                <a:gd name="T42" fmla="*/ 3865 w 225"/>
                <a:gd name="T43" fmla="*/ 24 h 250"/>
                <a:gd name="T44" fmla="*/ 4147 w 225"/>
                <a:gd name="T45" fmla="*/ 35 h 250"/>
                <a:gd name="T46" fmla="*/ 4885 w 225"/>
                <a:gd name="T47" fmla="*/ 41 h 250"/>
                <a:gd name="T48" fmla="*/ 5038 w 225"/>
                <a:gd name="T49" fmla="*/ 46 h 250"/>
                <a:gd name="T50" fmla="*/ 5558 w 225"/>
                <a:gd name="T51" fmla="*/ 48 h 250"/>
                <a:gd name="T52" fmla="*/ 5682 w 225"/>
                <a:gd name="T53" fmla="*/ 48 h 250"/>
                <a:gd name="T54" fmla="*/ 5369 w 225"/>
                <a:gd name="T55" fmla="*/ 50 h 250"/>
                <a:gd name="T56" fmla="*/ 4682 w 225"/>
                <a:gd name="T57" fmla="*/ 50 h 250"/>
                <a:gd name="T58" fmla="*/ 4081 w 225"/>
                <a:gd name="T59" fmla="*/ 49 h 250"/>
                <a:gd name="T60" fmla="*/ 3782 w 225"/>
                <a:gd name="T61" fmla="*/ 51 h 250"/>
                <a:gd name="T62" fmla="*/ 3865 w 225"/>
                <a:gd name="T63" fmla="*/ 57 h 250"/>
                <a:gd name="T64" fmla="*/ 3779 w 225"/>
                <a:gd name="T65" fmla="*/ 61 h 250"/>
                <a:gd name="T66" fmla="*/ 3179 w 225"/>
                <a:gd name="T67" fmla="*/ 70 h 250"/>
                <a:gd name="T68" fmla="*/ 3034 w 225"/>
                <a:gd name="T69" fmla="*/ 75 h 2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25" h="250">
                  <a:moveTo>
                    <a:pt x="121" y="250"/>
                  </a:moveTo>
                  <a:lnTo>
                    <a:pt x="108" y="236"/>
                  </a:lnTo>
                  <a:lnTo>
                    <a:pt x="105" y="203"/>
                  </a:lnTo>
                  <a:lnTo>
                    <a:pt x="91" y="179"/>
                  </a:lnTo>
                  <a:lnTo>
                    <a:pt x="90" y="158"/>
                  </a:lnTo>
                  <a:lnTo>
                    <a:pt x="94" y="143"/>
                  </a:lnTo>
                  <a:lnTo>
                    <a:pt x="82" y="120"/>
                  </a:lnTo>
                  <a:lnTo>
                    <a:pt x="67" y="103"/>
                  </a:lnTo>
                  <a:lnTo>
                    <a:pt x="61" y="85"/>
                  </a:lnTo>
                  <a:lnTo>
                    <a:pt x="58" y="73"/>
                  </a:lnTo>
                  <a:lnTo>
                    <a:pt x="40" y="61"/>
                  </a:lnTo>
                  <a:lnTo>
                    <a:pt x="30" y="45"/>
                  </a:lnTo>
                  <a:lnTo>
                    <a:pt x="19" y="27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54" y="3"/>
                  </a:lnTo>
                  <a:lnTo>
                    <a:pt x="69" y="6"/>
                  </a:lnTo>
                  <a:lnTo>
                    <a:pt x="108" y="34"/>
                  </a:lnTo>
                  <a:lnTo>
                    <a:pt x="117" y="39"/>
                  </a:lnTo>
                  <a:lnTo>
                    <a:pt x="145" y="45"/>
                  </a:lnTo>
                  <a:lnTo>
                    <a:pt x="162" y="69"/>
                  </a:lnTo>
                  <a:lnTo>
                    <a:pt x="154" y="87"/>
                  </a:lnTo>
                  <a:lnTo>
                    <a:pt x="165" y="111"/>
                  </a:lnTo>
                  <a:lnTo>
                    <a:pt x="192" y="130"/>
                  </a:lnTo>
                  <a:lnTo>
                    <a:pt x="202" y="145"/>
                  </a:lnTo>
                  <a:lnTo>
                    <a:pt x="219" y="151"/>
                  </a:lnTo>
                  <a:lnTo>
                    <a:pt x="225" y="152"/>
                  </a:lnTo>
                  <a:lnTo>
                    <a:pt x="214" y="160"/>
                  </a:lnTo>
                  <a:lnTo>
                    <a:pt x="186" y="160"/>
                  </a:lnTo>
                  <a:lnTo>
                    <a:pt x="162" y="158"/>
                  </a:lnTo>
                  <a:lnTo>
                    <a:pt x="151" y="163"/>
                  </a:lnTo>
                  <a:lnTo>
                    <a:pt x="154" y="190"/>
                  </a:lnTo>
                  <a:lnTo>
                    <a:pt x="150" y="211"/>
                  </a:lnTo>
                  <a:lnTo>
                    <a:pt x="126" y="236"/>
                  </a:lnTo>
                  <a:lnTo>
                    <a:pt x="121" y="250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126"/>
            <p:cNvSpPr>
              <a:spLocks/>
            </p:cNvSpPr>
            <p:nvPr/>
          </p:nvSpPr>
          <p:spPr bwMode="auto">
            <a:xfrm>
              <a:off x="2979" y="2230"/>
              <a:ext cx="573" cy="428"/>
            </a:xfrm>
            <a:custGeom>
              <a:avLst/>
              <a:gdLst>
                <a:gd name="T0" fmla="*/ 6266 w 535"/>
                <a:gd name="T1" fmla="*/ 24 h 437"/>
                <a:gd name="T2" fmla="*/ 5372 w 535"/>
                <a:gd name="T3" fmla="*/ 24 h 437"/>
                <a:gd name="T4" fmla="*/ 5100 w 535"/>
                <a:gd name="T5" fmla="*/ 24 h 437"/>
                <a:gd name="T6" fmla="*/ 5100 w 535"/>
                <a:gd name="T7" fmla="*/ 33 h 437"/>
                <a:gd name="T8" fmla="*/ 4082 w 535"/>
                <a:gd name="T9" fmla="*/ 42 h 437"/>
                <a:gd name="T10" fmla="*/ 4036 w 535"/>
                <a:gd name="T11" fmla="*/ 52 h 437"/>
                <a:gd name="T12" fmla="*/ 3876 w 535"/>
                <a:gd name="T13" fmla="*/ 69 h 437"/>
                <a:gd name="T14" fmla="*/ 3079 w 535"/>
                <a:gd name="T15" fmla="*/ 68 h 437"/>
                <a:gd name="T16" fmla="*/ 1729 w 535"/>
                <a:gd name="T17" fmla="*/ 83 h 437"/>
                <a:gd name="T18" fmla="*/ 902 w 535"/>
                <a:gd name="T19" fmla="*/ 77 h 437"/>
                <a:gd name="T20" fmla="*/ 521 w 535"/>
                <a:gd name="T21" fmla="*/ 89 h 437"/>
                <a:gd name="T22" fmla="*/ 902 w 535"/>
                <a:gd name="T23" fmla="*/ 105 h 437"/>
                <a:gd name="T24" fmla="*/ 521 w 535"/>
                <a:gd name="T25" fmla="*/ 119 h 437"/>
                <a:gd name="T26" fmla="*/ 6 w 535"/>
                <a:gd name="T27" fmla="*/ 129 h 437"/>
                <a:gd name="T28" fmla="*/ 301 w 535"/>
                <a:gd name="T29" fmla="*/ 139 h 437"/>
                <a:gd name="T30" fmla="*/ 1178 w 535"/>
                <a:gd name="T31" fmla="*/ 151 h 437"/>
                <a:gd name="T32" fmla="*/ 3436 w 535"/>
                <a:gd name="T33" fmla="*/ 145 h 437"/>
                <a:gd name="T34" fmla="*/ 6551 w 535"/>
                <a:gd name="T35" fmla="*/ 149 h 437"/>
                <a:gd name="T36" fmla="*/ 9303 w 535"/>
                <a:gd name="T37" fmla="*/ 151 h 437"/>
                <a:gd name="T38" fmla="*/ 10547 w 535"/>
                <a:gd name="T39" fmla="*/ 148 h 437"/>
                <a:gd name="T40" fmla="*/ 12617 w 535"/>
                <a:gd name="T41" fmla="*/ 149 h 437"/>
                <a:gd name="T42" fmla="*/ 13230 w 535"/>
                <a:gd name="T43" fmla="*/ 148 h 437"/>
                <a:gd name="T44" fmla="*/ 14265 w 535"/>
                <a:gd name="T45" fmla="*/ 130 h 437"/>
                <a:gd name="T46" fmla="*/ 15096 w 535"/>
                <a:gd name="T47" fmla="*/ 127 h 437"/>
                <a:gd name="T48" fmla="*/ 14265 w 535"/>
                <a:gd name="T49" fmla="*/ 105 h 437"/>
                <a:gd name="T50" fmla="*/ 15503 w 535"/>
                <a:gd name="T51" fmla="*/ 103 h 437"/>
                <a:gd name="T52" fmla="*/ 16584 w 535"/>
                <a:gd name="T53" fmla="*/ 84 h 437"/>
                <a:gd name="T54" fmla="*/ 14473 w 535"/>
                <a:gd name="T55" fmla="*/ 77 h 437"/>
                <a:gd name="T56" fmla="*/ 13915 w 535"/>
                <a:gd name="T57" fmla="*/ 57 h 437"/>
                <a:gd name="T58" fmla="*/ 12353 w 535"/>
                <a:gd name="T59" fmla="*/ 35 h 437"/>
                <a:gd name="T60" fmla="*/ 12481 w 535"/>
                <a:gd name="T61" fmla="*/ 24 h 437"/>
                <a:gd name="T62" fmla="*/ 11472 w 535"/>
                <a:gd name="T63" fmla="*/ 12 h 437"/>
                <a:gd name="T64" fmla="*/ 9345 w 535"/>
                <a:gd name="T65" fmla="*/ 18 h 437"/>
                <a:gd name="T66" fmla="*/ 7737 w 535"/>
                <a:gd name="T67" fmla="*/ 0 h 4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35" h="437">
                  <a:moveTo>
                    <a:pt x="217" y="10"/>
                  </a:moveTo>
                  <a:lnTo>
                    <a:pt x="203" y="28"/>
                  </a:lnTo>
                  <a:lnTo>
                    <a:pt x="193" y="44"/>
                  </a:lnTo>
                  <a:lnTo>
                    <a:pt x="175" y="46"/>
                  </a:lnTo>
                  <a:lnTo>
                    <a:pt x="157" y="52"/>
                  </a:lnTo>
                  <a:lnTo>
                    <a:pt x="165" y="64"/>
                  </a:lnTo>
                  <a:lnTo>
                    <a:pt x="165" y="70"/>
                  </a:lnTo>
                  <a:lnTo>
                    <a:pt x="165" y="94"/>
                  </a:lnTo>
                  <a:lnTo>
                    <a:pt x="149" y="96"/>
                  </a:lnTo>
                  <a:lnTo>
                    <a:pt x="133" y="112"/>
                  </a:lnTo>
                  <a:lnTo>
                    <a:pt x="133" y="130"/>
                  </a:lnTo>
                  <a:lnTo>
                    <a:pt x="131" y="138"/>
                  </a:lnTo>
                  <a:lnTo>
                    <a:pt x="125" y="148"/>
                  </a:lnTo>
                  <a:lnTo>
                    <a:pt x="125" y="196"/>
                  </a:lnTo>
                  <a:lnTo>
                    <a:pt x="115" y="202"/>
                  </a:lnTo>
                  <a:lnTo>
                    <a:pt x="100" y="194"/>
                  </a:lnTo>
                  <a:lnTo>
                    <a:pt x="74" y="214"/>
                  </a:lnTo>
                  <a:lnTo>
                    <a:pt x="56" y="232"/>
                  </a:lnTo>
                  <a:lnTo>
                    <a:pt x="38" y="220"/>
                  </a:lnTo>
                  <a:lnTo>
                    <a:pt x="30" y="220"/>
                  </a:lnTo>
                  <a:lnTo>
                    <a:pt x="14" y="224"/>
                  </a:lnTo>
                  <a:lnTo>
                    <a:pt x="18" y="250"/>
                  </a:lnTo>
                  <a:lnTo>
                    <a:pt x="26" y="276"/>
                  </a:lnTo>
                  <a:lnTo>
                    <a:pt x="30" y="294"/>
                  </a:lnTo>
                  <a:lnTo>
                    <a:pt x="28" y="318"/>
                  </a:lnTo>
                  <a:lnTo>
                    <a:pt x="18" y="339"/>
                  </a:lnTo>
                  <a:lnTo>
                    <a:pt x="0" y="355"/>
                  </a:lnTo>
                  <a:lnTo>
                    <a:pt x="6" y="363"/>
                  </a:lnTo>
                  <a:lnTo>
                    <a:pt x="20" y="373"/>
                  </a:lnTo>
                  <a:lnTo>
                    <a:pt x="10" y="391"/>
                  </a:lnTo>
                  <a:lnTo>
                    <a:pt x="12" y="425"/>
                  </a:lnTo>
                  <a:lnTo>
                    <a:pt x="38" y="425"/>
                  </a:lnTo>
                  <a:lnTo>
                    <a:pt x="50" y="413"/>
                  </a:lnTo>
                  <a:lnTo>
                    <a:pt x="111" y="409"/>
                  </a:lnTo>
                  <a:lnTo>
                    <a:pt x="163" y="411"/>
                  </a:lnTo>
                  <a:lnTo>
                    <a:pt x="213" y="419"/>
                  </a:lnTo>
                  <a:lnTo>
                    <a:pt x="257" y="427"/>
                  </a:lnTo>
                  <a:lnTo>
                    <a:pt x="301" y="425"/>
                  </a:lnTo>
                  <a:lnTo>
                    <a:pt x="321" y="419"/>
                  </a:lnTo>
                  <a:lnTo>
                    <a:pt x="341" y="417"/>
                  </a:lnTo>
                  <a:lnTo>
                    <a:pt x="365" y="429"/>
                  </a:lnTo>
                  <a:lnTo>
                    <a:pt x="407" y="419"/>
                  </a:lnTo>
                  <a:lnTo>
                    <a:pt x="417" y="437"/>
                  </a:lnTo>
                  <a:lnTo>
                    <a:pt x="429" y="417"/>
                  </a:lnTo>
                  <a:lnTo>
                    <a:pt x="431" y="383"/>
                  </a:lnTo>
                  <a:lnTo>
                    <a:pt x="461" y="367"/>
                  </a:lnTo>
                  <a:lnTo>
                    <a:pt x="487" y="363"/>
                  </a:lnTo>
                  <a:lnTo>
                    <a:pt x="487" y="357"/>
                  </a:lnTo>
                  <a:lnTo>
                    <a:pt x="469" y="316"/>
                  </a:lnTo>
                  <a:lnTo>
                    <a:pt x="461" y="292"/>
                  </a:lnTo>
                  <a:lnTo>
                    <a:pt x="477" y="284"/>
                  </a:lnTo>
                  <a:lnTo>
                    <a:pt x="501" y="288"/>
                  </a:lnTo>
                  <a:lnTo>
                    <a:pt x="535" y="274"/>
                  </a:lnTo>
                  <a:lnTo>
                    <a:pt x="535" y="236"/>
                  </a:lnTo>
                  <a:lnTo>
                    <a:pt x="499" y="224"/>
                  </a:lnTo>
                  <a:lnTo>
                    <a:pt x="467" y="218"/>
                  </a:lnTo>
                  <a:lnTo>
                    <a:pt x="449" y="186"/>
                  </a:lnTo>
                  <a:lnTo>
                    <a:pt x="451" y="154"/>
                  </a:lnTo>
                  <a:lnTo>
                    <a:pt x="419" y="122"/>
                  </a:lnTo>
                  <a:lnTo>
                    <a:pt x="401" y="98"/>
                  </a:lnTo>
                  <a:lnTo>
                    <a:pt x="399" y="76"/>
                  </a:lnTo>
                  <a:lnTo>
                    <a:pt x="403" y="62"/>
                  </a:lnTo>
                  <a:lnTo>
                    <a:pt x="403" y="34"/>
                  </a:lnTo>
                  <a:lnTo>
                    <a:pt x="371" y="12"/>
                  </a:lnTo>
                  <a:lnTo>
                    <a:pt x="335" y="12"/>
                  </a:lnTo>
                  <a:lnTo>
                    <a:pt x="303" y="18"/>
                  </a:lnTo>
                  <a:lnTo>
                    <a:pt x="289" y="6"/>
                  </a:lnTo>
                  <a:lnTo>
                    <a:pt x="251" y="0"/>
                  </a:lnTo>
                  <a:lnTo>
                    <a:pt x="217" y="10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127"/>
            <p:cNvSpPr>
              <a:spLocks/>
            </p:cNvSpPr>
            <p:nvPr/>
          </p:nvSpPr>
          <p:spPr bwMode="auto">
            <a:xfrm>
              <a:off x="2926" y="2567"/>
              <a:ext cx="1102" cy="661"/>
            </a:xfrm>
            <a:custGeom>
              <a:avLst/>
              <a:gdLst>
                <a:gd name="T0" fmla="*/ 15866 w 1032"/>
                <a:gd name="T1" fmla="*/ 6 h 677"/>
                <a:gd name="T2" fmla="*/ 18127 w 1032"/>
                <a:gd name="T3" fmla="*/ 21 h 677"/>
                <a:gd name="T4" fmla="*/ 20839 w 1032"/>
                <a:gd name="T5" fmla="*/ 36 h 677"/>
                <a:gd name="T6" fmla="*/ 23761 w 1032"/>
                <a:gd name="T7" fmla="*/ 49 h 677"/>
                <a:gd name="T8" fmla="*/ 26934 w 1032"/>
                <a:gd name="T9" fmla="*/ 56 h 677"/>
                <a:gd name="T10" fmla="*/ 26617 w 1032"/>
                <a:gd name="T11" fmla="*/ 97 h 677"/>
                <a:gd name="T12" fmla="*/ 25223 w 1032"/>
                <a:gd name="T13" fmla="*/ 111 h 677"/>
                <a:gd name="T14" fmla="*/ 19962 w 1032"/>
                <a:gd name="T15" fmla="*/ 137 h 677"/>
                <a:gd name="T16" fmla="*/ 18503 w 1032"/>
                <a:gd name="T17" fmla="*/ 151 h 677"/>
                <a:gd name="T18" fmla="*/ 20369 w 1032"/>
                <a:gd name="T19" fmla="*/ 171 h 677"/>
                <a:gd name="T20" fmla="*/ 21557 w 1032"/>
                <a:gd name="T21" fmla="*/ 170 h 677"/>
                <a:gd name="T22" fmla="*/ 22791 w 1032"/>
                <a:gd name="T23" fmla="*/ 171 h 677"/>
                <a:gd name="T24" fmla="*/ 21200 w 1032"/>
                <a:gd name="T25" fmla="*/ 179 h 677"/>
                <a:gd name="T26" fmla="*/ 19613 w 1032"/>
                <a:gd name="T27" fmla="*/ 192 h 677"/>
                <a:gd name="T28" fmla="*/ 18178 w 1032"/>
                <a:gd name="T29" fmla="*/ 202 h 677"/>
                <a:gd name="T30" fmla="*/ 18037 w 1032"/>
                <a:gd name="T31" fmla="*/ 182 h 677"/>
                <a:gd name="T32" fmla="*/ 16427 w 1032"/>
                <a:gd name="T33" fmla="*/ 179 h 677"/>
                <a:gd name="T34" fmla="*/ 17023 w 1032"/>
                <a:gd name="T35" fmla="*/ 161 h 677"/>
                <a:gd name="T36" fmla="*/ 16765 w 1032"/>
                <a:gd name="T37" fmla="*/ 151 h 677"/>
                <a:gd name="T38" fmla="*/ 15808 w 1032"/>
                <a:gd name="T39" fmla="*/ 155 h 677"/>
                <a:gd name="T40" fmla="*/ 15700 w 1032"/>
                <a:gd name="T41" fmla="*/ 147 h 677"/>
                <a:gd name="T42" fmla="*/ 14505 w 1032"/>
                <a:gd name="T43" fmla="*/ 147 h 677"/>
                <a:gd name="T44" fmla="*/ 13752 w 1032"/>
                <a:gd name="T45" fmla="*/ 155 h 677"/>
                <a:gd name="T46" fmla="*/ 13705 w 1032"/>
                <a:gd name="T47" fmla="*/ 170 h 677"/>
                <a:gd name="T48" fmla="*/ 13325 w 1032"/>
                <a:gd name="T49" fmla="*/ 175 h 677"/>
                <a:gd name="T50" fmla="*/ 13325 w 1032"/>
                <a:gd name="T51" fmla="*/ 179 h 677"/>
                <a:gd name="T52" fmla="*/ 12139 w 1032"/>
                <a:gd name="T53" fmla="*/ 182 h 677"/>
                <a:gd name="T54" fmla="*/ 10681 w 1032"/>
                <a:gd name="T55" fmla="*/ 179 h 677"/>
                <a:gd name="T56" fmla="*/ 11594 w 1032"/>
                <a:gd name="T57" fmla="*/ 156 h 677"/>
                <a:gd name="T58" fmla="*/ 13391 w 1032"/>
                <a:gd name="T59" fmla="*/ 154 h 677"/>
                <a:gd name="T60" fmla="*/ 11810 w 1032"/>
                <a:gd name="T61" fmla="*/ 141 h 677"/>
                <a:gd name="T62" fmla="*/ 11283 w 1032"/>
                <a:gd name="T63" fmla="*/ 121 h 677"/>
                <a:gd name="T64" fmla="*/ 8205 w 1032"/>
                <a:gd name="T65" fmla="*/ 108 h 677"/>
                <a:gd name="T66" fmla="*/ 6955 w 1032"/>
                <a:gd name="T67" fmla="*/ 118 h 677"/>
                <a:gd name="T68" fmla="*/ 5032 w 1032"/>
                <a:gd name="T69" fmla="*/ 123 h 677"/>
                <a:gd name="T70" fmla="*/ 3637 w 1032"/>
                <a:gd name="T71" fmla="*/ 121 h 677"/>
                <a:gd name="T72" fmla="*/ 2151 w 1032"/>
                <a:gd name="T73" fmla="*/ 120 h 677"/>
                <a:gd name="T74" fmla="*/ 643 w 1032"/>
                <a:gd name="T75" fmla="*/ 122 h 677"/>
                <a:gd name="T76" fmla="*/ 1326 w 1032"/>
                <a:gd name="T77" fmla="*/ 92 h 677"/>
                <a:gd name="T78" fmla="*/ 2830 w 1032"/>
                <a:gd name="T79" fmla="*/ 56 h 677"/>
                <a:gd name="T80" fmla="*/ 2053 w 1032"/>
                <a:gd name="T81" fmla="*/ 29 h 677"/>
                <a:gd name="T82" fmla="*/ 2690 w 1032"/>
                <a:gd name="T83" fmla="*/ 21 h 677"/>
                <a:gd name="T84" fmla="*/ 6039 w 1032"/>
                <a:gd name="T85" fmla="*/ 21 h 677"/>
                <a:gd name="T86" fmla="*/ 9917 w 1032"/>
                <a:gd name="T87" fmla="*/ 21 h 677"/>
                <a:gd name="T88" fmla="*/ 12179 w 1032"/>
                <a:gd name="T89" fmla="*/ 21 h 677"/>
                <a:gd name="T90" fmla="*/ 12810 w 1032"/>
                <a:gd name="T91" fmla="*/ 21 h 6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32" h="677">
                  <a:moveTo>
                    <a:pt x="537" y="20"/>
                  </a:moveTo>
                  <a:lnTo>
                    <a:pt x="563" y="16"/>
                  </a:lnTo>
                  <a:lnTo>
                    <a:pt x="597" y="6"/>
                  </a:lnTo>
                  <a:lnTo>
                    <a:pt x="631" y="0"/>
                  </a:lnTo>
                  <a:lnTo>
                    <a:pt x="665" y="6"/>
                  </a:lnTo>
                  <a:lnTo>
                    <a:pt x="682" y="36"/>
                  </a:lnTo>
                  <a:lnTo>
                    <a:pt x="706" y="62"/>
                  </a:lnTo>
                  <a:lnTo>
                    <a:pt x="752" y="86"/>
                  </a:lnTo>
                  <a:lnTo>
                    <a:pt x="782" y="112"/>
                  </a:lnTo>
                  <a:lnTo>
                    <a:pt x="808" y="140"/>
                  </a:lnTo>
                  <a:lnTo>
                    <a:pt x="872" y="140"/>
                  </a:lnTo>
                  <a:lnTo>
                    <a:pt x="892" y="154"/>
                  </a:lnTo>
                  <a:lnTo>
                    <a:pt x="928" y="168"/>
                  </a:lnTo>
                  <a:lnTo>
                    <a:pt x="968" y="170"/>
                  </a:lnTo>
                  <a:lnTo>
                    <a:pt x="1012" y="182"/>
                  </a:lnTo>
                  <a:lnTo>
                    <a:pt x="1032" y="234"/>
                  </a:lnTo>
                  <a:lnTo>
                    <a:pt x="1022" y="292"/>
                  </a:lnTo>
                  <a:lnTo>
                    <a:pt x="1000" y="320"/>
                  </a:lnTo>
                  <a:lnTo>
                    <a:pt x="964" y="332"/>
                  </a:lnTo>
                  <a:lnTo>
                    <a:pt x="952" y="348"/>
                  </a:lnTo>
                  <a:lnTo>
                    <a:pt x="948" y="366"/>
                  </a:lnTo>
                  <a:lnTo>
                    <a:pt x="866" y="390"/>
                  </a:lnTo>
                  <a:lnTo>
                    <a:pt x="820" y="422"/>
                  </a:lnTo>
                  <a:lnTo>
                    <a:pt x="750" y="450"/>
                  </a:lnTo>
                  <a:lnTo>
                    <a:pt x="730" y="472"/>
                  </a:lnTo>
                  <a:lnTo>
                    <a:pt x="676" y="481"/>
                  </a:lnTo>
                  <a:lnTo>
                    <a:pt x="696" y="503"/>
                  </a:lnTo>
                  <a:lnTo>
                    <a:pt x="722" y="503"/>
                  </a:lnTo>
                  <a:lnTo>
                    <a:pt x="762" y="541"/>
                  </a:lnTo>
                  <a:lnTo>
                    <a:pt x="766" y="567"/>
                  </a:lnTo>
                  <a:lnTo>
                    <a:pt x="788" y="571"/>
                  </a:lnTo>
                  <a:lnTo>
                    <a:pt x="800" y="571"/>
                  </a:lnTo>
                  <a:lnTo>
                    <a:pt x="810" y="559"/>
                  </a:lnTo>
                  <a:lnTo>
                    <a:pt x="824" y="571"/>
                  </a:lnTo>
                  <a:lnTo>
                    <a:pt x="838" y="559"/>
                  </a:lnTo>
                  <a:lnTo>
                    <a:pt x="856" y="561"/>
                  </a:lnTo>
                  <a:lnTo>
                    <a:pt x="840" y="593"/>
                  </a:lnTo>
                  <a:lnTo>
                    <a:pt x="820" y="605"/>
                  </a:lnTo>
                  <a:lnTo>
                    <a:pt x="796" y="595"/>
                  </a:lnTo>
                  <a:lnTo>
                    <a:pt x="784" y="589"/>
                  </a:lnTo>
                  <a:lnTo>
                    <a:pt x="778" y="609"/>
                  </a:lnTo>
                  <a:lnTo>
                    <a:pt x="738" y="637"/>
                  </a:lnTo>
                  <a:lnTo>
                    <a:pt x="726" y="655"/>
                  </a:lnTo>
                  <a:lnTo>
                    <a:pt x="714" y="677"/>
                  </a:lnTo>
                  <a:lnTo>
                    <a:pt x="684" y="669"/>
                  </a:lnTo>
                  <a:lnTo>
                    <a:pt x="684" y="657"/>
                  </a:lnTo>
                  <a:lnTo>
                    <a:pt x="690" y="637"/>
                  </a:lnTo>
                  <a:lnTo>
                    <a:pt x="678" y="601"/>
                  </a:lnTo>
                  <a:lnTo>
                    <a:pt x="661" y="599"/>
                  </a:lnTo>
                  <a:lnTo>
                    <a:pt x="645" y="599"/>
                  </a:lnTo>
                  <a:lnTo>
                    <a:pt x="617" y="591"/>
                  </a:lnTo>
                  <a:lnTo>
                    <a:pt x="623" y="571"/>
                  </a:lnTo>
                  <a:lnTo>
                    <a:pt x="637" y="551"/>
                  </a:lnTo>
                  <a:lnTo>
                    <a:pt x="641" y="531"/>
                  </a:lnTo>
                  <a:lnTo>
                    <a:pt x="667" y="513"/>
                  </a:lnTo>
                  <a:lnTo>
                    <a:pt x="661" y="495"/>
                  </a:lnTo>
                  <a:lnTo>
                    <a:pt x="631" y="503"/>
                  </a:lnTo>
                  <a:lnTo>
                    <a:pt x="613" y="511"/>
                  </a:lnTo>
                  <a:lnTo>
                    <a:pt x="593" y="507"/>
                  </a:lnTo>
                  <a:lnTo>
                    <a:pt x="593" y="515"/>
                  </a:lnTo>
                  <a:lnTo>
                    <a:pt x="567" y="501"/>
                  </a:lnTo>
                  <a:lnTo>
                    <a:pt x="569" y="493"/>
                  </a:lnTo>
                  <a:lnTo>
                    <a:pt x="591" y="485"/>
                  </a:lnTo>
                  <a:lnTo>
                    <a:pt x="579" y="468"/>
                  </a:lnTo>
                  <a:lnTo>
                    <a:pt x="559" y="472"/>
                  </a:lnTo>
                  <a:lnTo>
                    <a:pt x="545" y="487"/>
                  </a:lnTo>
                  <a:lnTo>
                    <a:pt x="533" y="493"/>
                  </a:lnTo>
                  <a:lnTo>
                    <a:pt x="531" y="511"/>
                  </a:lnTo>
                  <a:lnTo>
                    <a:pt x="517" y="513"/>
                  </a:lnTo>
                  <a:lnTo>
                    <a:pt x="531" y="527"/>
                  </a:lnTo>
                  <a:lnTo>
                    <a:pt x="531" y="541"/>
                  </a:lnTo>
                  <a:lnTo>
                    <a:pt x="515" y="559"/>
                  </a:lnTo>
                  <a:lnTo>
                    <a:pt x="495" y="551"/>
                  </a:lnTo>
                  <a:lnTo>
                    <a:pt x="509" y="571"/>
                  </a:lnTo>
                  <a:lnTo>
                    <a:pt x="501" y="575"/>
                  </a:lnTo>
                  <a:lnTo>
                    <a:pt x="475" y="551"/>
                  </a:lnTo>
                  <a:lnTo>
                    <a:pt x="483" y="583"/>
                  </a:lnTo>
                  <a:lnTo>
                    <a:pt x="501" y="595"/>
                  </a:lnTo>
                  <a:lnTo>
                    <a:pt x="483" y="613"/>
                  </a:lnTo>
                  <a:lnTo>
                    <a:pt x="475" y="603"/>
                  </a:lnTo>
                  <a:lnTo>
                    <a:pt x="455" y="601"/>
                  </a:lnTo>
                  <a:lnTo>
                    <a:pt x="443" y="607"/>
                  </a:lnTo>
                  <a:lnTo>
                    <a:pt x="401" y="609"/>
                  </a:lnTo>
                  <a:lnTo>
                    <a:pt x="403" y="591"/>
                  </a:lnTo>
                  <a:lnTo>
                    <a:pt x="431" y="563"/>
                  </a:lnTo>
                  <a:lnTo>
                    <a:pt x="433" y="537"/>
                  </a:lnTo>
                  <a:lnTo>
                    <a:pt x="435" y="517"/>
                  </a:lnTo>
                  <a:lnTo>
                    <a:pt x="459" y="513"/>
                  </a:lnTo>
                  <a:lnTo>
                    <a:pt x="495" y="515"/>
                  </a:lnTo>
                  <a:lnTo>
                    <a:pt x="503" y="507"/>
                  </a:lnTo>
                  <a:lnTo>
                    <a:pt x="479" y="499"/>
                  </a:lnTo>
                  <a:lnTo>
                    <a:pt x="471" y="485"/>
                  </a:lnTo>
                  <a:lnTo>
                    <a:pt x="443" y="468"/>
                  </a:lnTo>
                  <a:lnTo>
                    <a:pt x="433" y="440"/>
                  </a:lnTo>
                  <a:lnTo>
                    <a:pt x="439" y="426"/>
                  </a:lnTo>
                  <a:lnTo>
                    <a:pt x="423" y="398"/>
                  </a:lnTo>
                  <a:lnTo>
                    <a:pt x="385" y="392"/>
                  </a:lnTo>
                  <a:lnTo>
                    <a:pt x="345" y="360"/>
                  </a:lnTo>
                  <a:lnTo>
                    <a:pt x="309" y="358"/>
                  </a:lnTo>
                  <a:lnTo>
                    <a:pt x="283" y="366"/>
                  </a:lnTo>
                  <a:lnTo>
                    <a:pt x="273" y="380"/>
                  </a:lnTo>
                  <a:lnTo>
                    <a:pt x="261" y="388"/>
                  </a:lnTo>
                  <a:lnTo>
                    <a:pt x="231" y="390"/>
                  </a:lnTo>
                  <a:lnTo>
                    <a:pt x="215" y="404"/>
                  </a:lnTo>
                  <a:lnTo>
                    <a:pt x="187" y="404"/>
                  </a:lnTo>
                  <a:lnTo>
                    <a:pt x="177" y="392"/>
                  </a:lnTo>
                  <a:lnTo>
                    <a:pt x="165" y="388"/>
                  </a:lnTo>
                  <a:lnTo>
                    <a:pt x="136" y="398"/>
                  </a:lnTo>
                  <a:lnTo>
                    <a:pt x="116" y="400"/>
                  </a:lnTo>
                  <a:lnTo>
                    <a:pt x="102" y="388"/>
                  </a:lnTo>
                  <a:lnTo>
                    <a:pt x="80" y="392"/>
                  </a:lnTo>
                  <a:lnTo>
                    <a:pt x="60" y="404"/>
                  </a:lnTo>
                  <a:lnTo>
                    <a:pt x="50" y="400"/>
                  </a:lnTo>
                  <a:lnTo>
                    <a:pt x="24" y="400"/>
                  </a:lnTo>
                  <a:lnTo>
                    <a:pt x="0" y="360"/>
                  </a:lnTo>
                  <a:lnTo>
                    <a:pt x="4" y="342"/>
                  </a:lnTo>
                  <a:lnTo>
                    <a:pt x="50" y="300"/>
                  </a:lnTo>
                  <a:lnTo>
                    <a:pt x="36" y="252"/>
                  </a:lnTo>
                  <a:lnTo>
                    <a:pt x="90" y="208"/>
                  </a:lnTo>
                  <a:lnTo>
                    <a:pt x="106" y="182"/>
                  </a:lnTo>
                  <a:lnTo>
                    <a:pt x="104" y="156"/>
                  </a:lnTo>
                  <a:lnTo>
                    <a:pt x="92" y="124"/>
                  </a:lnTo>
                  <a:lnTo>
                    <a:pt x="78" y="96"/>
                  </a:lnTo>
                  <a:lnTo>
                    <a:pt x="60" y="82"/>
                  </a:lnTo>
                  <a:lnTo>
                    <a:pt x="90" y="84"/>
                  </a:lnTo>
                  <a:lnTo>
                    <a:pt x="102" y="70"/>
                  </a:lnTo>
                  <a:lnTo>
                    <a:pt x="158" y="68"/>
                  </a:lnTo>
                  <a:lnTo>
                    <a:pt x="213" y="68"/>
                  </a:lnTo>
                  <a:lnTo>
                    <a:pt x="227" y="68"/>
                  </a:lnTo>
                  <a:lnTo>
                    <a:pt x="299" y="84"/>
                  </a:lnTo>
                  <a:lnTo>
                    <a:pt x="351" y="84"/>
                  </a:lnTo>
                  <a:lnTo>
                    <a:pt x="373" y="76"/>
                  </a:lnTo>
                  <a:lnTo>
                    <a:pt x="393" y="76"/>
                  </a:lnTo>
                  <a:lnTo>
                    <a:pt x="415" y="84"/>
                  </a:lnTo>
                  <a:lnTo>
                    <a:pt x="459" y="78"/>
                  </a:lnTo>
                  <a:lnTo>
                    <a:pt x="467" y="92"/>
                  </a:lnTo>
                  <a:lnTo>
                    <a:pt x="483" y="74"/>
                  </a:lnTo>
                  <a:lnTo>
                    <a:pt x="481" y="42"/>
                  </a:lnTo>
                  <a:lnTo>
                    <a:pt x="517" y="22"/>
                  </a:lnTo>
                  <a:lnTo>
                    <a:pt x="537" y="20"/>
                  </a:ln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9" name="Rectangle 3"/>
          <p:cNvSpPr>
            <a:spLocks noChangeArrowheads="1"/>
          </p:cNvSpPr>
          <p:nvPr/>
        </p:nvSpPr>
        <p:spPr bwMode="auto">
          <a:xfrm>
            <a:off x="529046" y="813628"/>
            <a:ext cx="3357154" cy="2990352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ja-JP" sz="825" dirty="0">
              <a:latin typeface="+mn-ea"/>
              <a:ea typeface="+mn-ea"/>
              <a:cs typeface="Arial" panose="020B0604020202020204" pitchFamily="34" charset="0"/>
            </a:endParaRPr>
          </a:p>
          <a:p>
            <a:pPr eaLnBrk="1" hangingPunct="1"/>
            <a:br>
              <a:rPr lang="en-GB" altLang="ja-JP" sz="825" dirty="0">
                <a:latin typeface="+mn-ea"/>
                <a:ea typeface="+mn-ea"/>
                <a:cs typeface="Arial" panose="020B0604020202020204" pitchFamily="34" charset="0"/>
              </a:rPr>
            </a:br>
            <a:endParaRPr lang="en-GB" altLang="ja-JP" sz="825" dirty="0">
              <a:latin typeface="+mn-ea"/>
              <a:ea typeface="+mn-ea"/>
              <a:cs typeface="Arial" panose="020B0604020202020204" pitchFamily="34" charset="0"/>
            </a:endParaRPr>
          </a:p>
          <a:p>
            <a:pPr eaLnBrk="1" hangingPunct="1">
              <a:tabLst>
                <a:tab pos="135731" algn="l"/>
                <a:tab pos="200025" algn="l"/>
              </a:tabLst>
            </a:pPr>
            <a:r>
              <a:rPr lang="en-US" altLang="ja-JP" sz="825" dirty="0">
                <a:latin typeface="+mj-lt"/>
                <a:ea typeface="+mn-ea"/>
                <a:cs typeface="Arial" panose="020B0604020202020204" pitchFamily="34" charset="0"/>
              </a:rPr>
              <a:t>London:</a:t>
            </a:r>
            <a:br>
              <a:rPr lang="en-US" altLang="ja-JP" sz="825" dirty="0">
                <a:latin typeface="+mj-lt"/>
                <a:ea typeface="+mn-ea"/>
                <a:cs typeface="Arial" panose="020B0604020202020204" pitchFamily="34" charset="0"/>
              </a:rPr>
            </a:br>
            <a:r>
              <a:rPr lang="en-US" altLang="ja-JP" sz="825" dirty="0">
                <a:latin typeface="+mj-lt"/>
                <a:ea typeface="+mn-ea"/>
                <a:cs typeface="Arial" panose="020B0604020202020204" pitchFamily="34" charset="0"/>
              </a:rPr>
              <a:t>    	- </a:t>
            </a:r>
            <a:r>
              <a:rPr lang="it-IT" altLang="ja-JP" sz="825" dirty="0">
                <a:latin typeface="+mj-lt"/>
                <a:cs typeface="Arial" panose="020B0604020202020204" pitchFamily="34" charset="0"/>
              </a:rPr>
              <a:t>Hitachi Design Centre Europe</a:t>
            </a:r>
            <a:br>
              <a:rPr lang="it-IT" altLang="ja-JP" sz="825" b="0" dirty="0">
                <a:latin typeface="+mj-lt"/>
                <a:cs typeface="Arial" panose="020B0604020202020204" pitchFamily="34" charset="0"/>
              </a:rPr>
            </a:br>
            <a:r>
              <a:rPr lang="it-IT" altLang="ja-JP" sz="825" b="0" dirty="0">
                <a:latin typeface="+mj-lt"/>
                <a:cs typeface="Arial" panose="020B0604020202020204" pitchFamily="34" charset="0"/>
              </a:rPr>
              <a:t>     	[Since 1989</a:t>
            </a:r>
          </a:p>
          <a:p>
            <a:pPr eaLnBrk="1" hangingPunct="1">
              <a:tabLst>
                <a:tab pos="200025" algn="l"/>
              </a:tabLst>
            </a:pPr>
            <a:r>
              <a:rPr lang="it-IT" altLang="ja-JP" sz="825" b="0" dirty="0">
                <a:latin typeface="+mj-lt"/>
                <a:cs typeface="Arial" panose="020B0604020202020204" pitchFamily="34" charset="0"/>
              </a:rPr>
              <a:t>      	Experience Design &amp; Branding]</a:t>
            </a:r>
          </a:p>
          <a:p>
            <a:pPr eaLnBrk="1" hangingPunct="1">
              <a:tabLst>
                <a:tab pos="135731" algn="l"/>
                <a:tab pos="200025" algn="l"/>
              </a:tabLst>
            </a:pPr>
            <a:r>
              <a:rPr lang="en-GB" altLang="ja-JP" sz="825" dirty="0">
                <a:latin typeface="+mj-lt"/>
                <a:cs typeface="Arial" panose="020B0604020202020204" pitchFamily="34" charset="0"/>
              </a:rPr>
              <a:t>   	-	Transportation, Energy &amp; Environment </a:t>
            </a:r>
            <a:br>
              <a:rPr lang="en-GB" altLang="ja-JP" sz="825" dirty="0">
                <a:latin typeface="+mj-lt"/>
                <a:cs typeface="Arial" panose="020B0604020202020204" pitchFamily="34" charset="0"/>
              </a:rPr>
            </a:br>
            <a:r>
              <a:rPr lang="en-GB" altLang="ja-JP" sz="825" dirty="0">
                <a:latin typeface="+mj-lt"/>
                <a:cs typeface="Arial" panose="020B0604020202020204" pitchFamily="34" charset="0"/>
              </a:rPr>
              <a:t>      	Research Laboratory </a:t>
            </a:r>
          </a:p>
          <a:p>
            <a:pPr eaLnBrk="1" hangingPunct="1">
              <a:tabLst>
                <a:tab pos="200025" algn="l"/>
              </a:tabLst>
            </a:pPr>
            <a:r>
              <a:rPr lang="en-US" altLang="ja-JP" sz="825" b="0" dirty="0">
                <a:latin typeface="+mj-lt"/>
                <a:cs typeface="Arial" panose="020B0604020202020204" pitchFamily="34" charset="0"/>
              </a:rPr>
              <a:t>      	[Since 2005</a:t>
            </a:r>
          </a:p>
          <a:p>
            <a:pPr eaLnBrk="1" hangingPunct="1">
              <a:tabLst>
                <a:tab pos="200025" algn="l"/>
              </a:tabLst>
            </a:pPr>
            <a:r>
              <a:rPr lang="it-IT" altLang="ja-JP" sz="825" b="0" dirty="0">
                <a:latin typeface="+mj-lt"/>
                <a:cs typeface="Arial" panose="020B0604020202020204" pitchFamily="34" charset="0"/>
              </a:rPr>
              <a:t>      	Rail, Automotive &amp; Power]</a:t>
            </a:r>
          </a:p>
          <a:p>
            <a:pPr eaLnBrk="1" hangingPunct="1">
              <a:tabLst>
                <a:tab pos="135731" algn="l"/>
              </a:tabLst>
            </a:pPr>
            <a:r>
              <a:rPr lang="it-IT" altLang="ja-JP" sz="825" b="0" dirty="0">
                <a:latin typeface="+mj-lt"/>
                <a:cs typeface="Arial" panose="020B0604020202020204" pitchFamily="34" charset="0"/>
              </a:rPr>
              <a:t>	</a:t>
            </a:r>
            <a:r>
              <a:rPr lang="it-IT" altLang="ja-JP" sz="825" dirty="0">
                <a:latin typeface="+mj-lt"/>
                <a:cs typeface="Arial" panose="020B0604020202020204" pitchFamily="34" charset="0"/>
              </a:rPr>
              <a:t>- NEXPERIENCE/Space</a:t>
            </a:r>
          </a:p>
          <a:p>
            <a:pPr eaLnBrk="1" hangingPunct="1">
              <a:tabLst>
                <a:tab pos="135731" algn="l"/>
                <a:tab pos="200025" algn="l"/>
              </a:tabLst>
            </a:pPr>
            <a:r>
              <a:rPr lang="it-IT" altLang="ja-JP" sz="825" dirty="0">
                <a:latin typeface="+mj-lt"/>
                <a:cs typeface="Arial" panose="020B0604020202020204" pitchFamily="34" charset="0"/>
              </a:rPr>
              <a:t>		</a:t>
            </a:r>
            <a:r>
              <a:rPr lang="it-IT" altLang="ja-JP" sz="825" b="0" dirty="0">
                <a:latin typeface="+mj-lt"/>
                <a:cs typeface="Arial" panose="020B0604020202020204" pitchFamily="34" charset="0"/>
              </a:rPr>
              <a:t>[Since 2017</a:t>
            </a:r>
          </a:p>
          <a:p>
            <a:pPr eaLnBrk="1" hangingPunct="1">
              <a:tabLst>
                <a:tab pos="135731" algn="l"/>
                <a:tab pos="200025" algn="l"/>
              </a:tabLst>
            </a:pPr>
            <a:r>
              <a:rPr lang="it-IT" altLang="ja-JP" sz="825" b="0" dirty="0">
                <a:latin typeface="+mj-lt"/>
                <a:cs typeface="Arial" panose="020B0604020202020204" pitchFamily="34" charset="0"/>
              </a:rPr>
              <a:t>		C</a:t>
            </a:r>
            <a:r>
              <a:rPr lang="en-GB" altLang="ja-JP" sz="825" b="0" dirty="0" err="1">
                <a:latin typeface="+mj-lt"/>
                <a:cs typeface="Arial" panose="020B0604020202020204" pitchFamily="34" charset="0"/>
              </a:rPr>
              <a:t>ollaborative</a:t>
            </a:r>
            <a:r>
              <a:rPr lang="en-GB" altLang="ja-JP" sz="825" b="0" dirty="0">
                <a:latin typeface="+mj-lt"/>
                <a:cs typeface="Arial" panose="020B0604020202020204" pitchFamily="34" charset="0"/>
              </a:rPr>
              <a:t> Creation for </a:t>
            </a:r>
            <a:br>
              <a:rPr lang="en-GB" altLang="ja-JP" sz="825" b="0" dirty="0">
                <a:latin typeface="+mj-lt"/>
                <a:cs typeface="Arial" panose="020B0604020202020204" pitchFamily="34" charset="0"/>
              </a:rPr>
            </a:br>
            <a:r>
              <a:rPr lang="en-GB" altLang="ja-JP" sz="825" b="0" dirty="0">
                <a:latin typeface="+mj-lt"/>
                <a:cs typeface="Arial" panose="020B0604020202020204" pitchFamily="34" charset="0"/>
              </a:rPr>
              <a:t>		Solution Development] </a:t>
            </a:r>
            <a:endParaRPr lang="it-IT" altLang="ja-JP" sz="825" b="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br>
              <a:rPr lang="it-IT" altLang="ja-JP" sz="825" dirty="0">
                <a:latin typeface="+mj-lt"/>
                <a:cs typeface="Arial" panose="020B0604020202020204" pitchFamily="34" charset="0"/>
              </a:rPr>
            </a:br>
            <a:r>
              <a:rPr lang="it-IT" altLang="ja-JP" sz="825" dirty="0">
                <a:latin typeface="+mj-lt"/>
                <a:cs typeface="Arial" panose="020B0604020202020204" pitchFamily="34" charset="0"/>
              </a:rPr>
              <a:t>Cambridge:</a:t>
            </a:r>
          </a:p>
          <a:p>
            <a:pPr eaLnBrk="1" hangingPunct="1"/>
            <a:r>
              <a:rPr lang="it-IT" altLang="ja-JP" sz="825" dirty="0">
                <a:latin typeface="+mj-lt"/>
                <a:cs typeface="Arial" panose="020B0604020202020204" pitchFamily="34" charset="0"/>
              </a:rPr>
              <a:t>    - Hitachi Cambridge Laboratory </a:t>
            </a:r>
          </a:p>
          <a:p>
            <a:pPr eaLnBrk="1" hangingPunct="1"/>
            <a:r>
              <a:rPr lang="it-IT" altLang="ja-JP" sz="825" b="0" dirty="0">
                <a:latin typeface="+mj-lt"/>
                <a:cs typeface="Arial" panose="020B0604020202020204" pitchFamily="34" charset="0"/>
              </a:rPr>
              <a:t>      [Since 1989</a:t>
            </a:r>
          </a:p>
          <a:p>
            <a:pPr eaLnBrk="1" hangingPunct="1"/>
            <a:r>
              <a:rPr lang="it-IT" altLang="ja-JP" sz="825" b="0" dirty="0">
                <a:latin typeface="+mj-lt"/>
                <a:cs typeface="Arial" panose="020B0604020202020204" pitchFamily="34" charset="0"/>
              </a:rPr>
              <a:t>      Leading-edge Physics]</a:t>
            </a:r>
          </a:p>
          <a:p>
            <a:pPr eaLnBrk="1" hangingPunct="1"/>
            <a:br>
              <a:rPr lang="en-US" altLang="ja-JP" sz="825" b="0" dirty="0">
                <a:latin typeface="+mj-lt"/>
                <a:cs typeface="Arial" panose="020B0604020202020204" pitchFamily="34" charset="0"/>
              </a:rPr>
            </a:br>
            <a:r>
              <a:rPr lang="en-GB" altLang="ja-JP" sz="825" dirty="0">
                <a:latin typeface="+mj-lt"/>
                <a:ea typeface="+mn-ea"/>
                <a:cs typeface="Arial" panose="020B0604020202020204" pitchFamily="34" charset="0"/>
              </a:rPr>
              <a:t>Manchester:</a:t>
            </a:r>
            <a:br>
              <a:rPr lang="en-GB" altLang="ja-JP" sz="825" dirty="0">
                <a:latin typeface="+mj-lt"/>
                <a:ea typeface="+mn-ea"/>
                <a:cs typeface="Arial" panose="020B0604020202020204" pitchFamily="34" charset="0"/>
              </a:rPr>
            </a:br>
            <a:r>
              <a:rPr lang="en-GB" altLang="ja-JP" sz="825" dirty="0">
                <a:latin typeface="+mj-lt"/>
                <a:ea typeface="+mn-ea"/>
                <a:cs typeface="Arial" panose="020B0604020202020204" pitchFamily="34" charset="0"/>
              </a:rPr>
              <a:t>    - European Big Data Laboratory</a:t>
            </a:r>
          </a:p>
          <a:p>
            <a:pPr eaLnBrk="1" hangingPunct="1"/>
            <a:r>
              <a:rPr lang="en-US" altLang="ja-JP" sz="825" b="0" dirty="0">
                <a:latin typeface="+mj-lt"/>
                <a:ea typeface="+mn-ea"/>
                <a:cs typeface="Arial" panose="020B0604020202020204" pitchFamily="34" charset="0"/>
              </a:rPr>
              <a:t>      [Since 2013</a:t>
            </a:r>
          </a:p>
          <a:p>
            <a:pPr eaLnBrk="1" hangingPunct="1"/>
            <a:r>
              <a:rPr lang="en-US" altLang="ja-JP" sz="825" b="0" dirty="0">
                <a:latin typeface="+mj-lt"/>
                <a:ea typeface="+mn-ea"/>
                <a:cs typeface="Arial" panose="020B0604020202020204" pitchFamily="34" charset="0"/>
              </a:rPr>
              <a:t>      Big Data &amp; Smart Mobility]</a:t>
            </a:r>
            <a:endParaRPr lang="en-GB" altLang="ja-JP" sz="825" b="0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23" y="865708"/>
            <a:ext cx="313215" cy="2021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" name="Rectangle 3"/>
          <p:cNvSpPr>
            <a:spLocks noChangeArrowheads="1"/>
          </p:cNvSpPr>
          <p:nvPr/>
        </p:nvSpPr>
        <p:spPr bwMode="auto">
          <a:xfrm>
            <a:off x="3352736" y="4094812"/>
            <a:ext cx="2034378" cy="892167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br>
              <a:rPr lang="en-GB" altLang="ja-JP" sz="825" dirty="0">
                <a:latin typeface="+mn-ea"/>
                <a:ea typeface="+mn-ea"/>
                <a:cs typeface="Arial" panose="020B0604020202020204" pitchFamily="34" charset="0"/>
              </a:rPr>
            </a:br>
            <a:br>
              <a:rPr lang="en-GB" altLang="ja-JP" sz="825" dirty="0">
                <a:latin typeface="+mn-ea"/>
                <a:ea typeface="+mn-ea"/>
                <a:cs typeface="Arial" panose="020B0604020202020204" pitchFamily="34" charset="0"/>
              </a:rPr>
            </a:br>
            <a:br>
              <a:rPr lang="en-GB" altLang="ja-JP" sz="825" dirty="0">
                <a:latin typeface="+mn-ea"/>
                <a:ea typeface="+mn-ea"/>
                <a:cs typeface="Arial" panose="020B0604020202020204" pitchFamily="34" charset="0"/>
              </a:rPr>
            </a:br>
            <a:r>
              <a:rPr lang="en-GB" altLang="ja-JP" sz="825" dirty="0">
                <a:latin typeface="+mj-lt"/>
                <a:ea typeface="+mn-ea"/>
                <a:cs typeface="Arial" panose="020B0604020202020204" pitchFamily="34" charset="0"/>
              </a:rPr>
              <a:t>Sophia </a:t>
            </a:r>
            <a:r>
              <a:rPr lang="en-GB" altLang="ja-JP" sz="825" dirty="0" err="1">
                <a:latin typeface="+mj-lt"/>
                <a:ea typeface="+mn-ea"/>
                <a:cs typeface="Arial" panose="020B0604020202020204" pitchFamily="34" charset="0"/>
              </a:rPr>
              <a:t>Antipolis</a:t>
            </a:r>
            <a:r>
              <a:rPr lang="en-GB" altLang="ja-JP" sz="825" dirty="0">
                <a:latin typeface="+mj-lt"/>
                <a:ea typeface="+mn-ea"/>
                <a:cs typeface="Arial" panose="020B0604020202020204" pitchFamily="34" charset="0"/>
              </a:rPr>
              <a:t>:</a:t>
            </a:r>
            <a:br>
              <a:rPr lang="en-GB" altLang="ja-JP" sz="825" dirty="0">
                <a:latin typeface="+mj-lt"/>
                <a:ea typeface="+mn-ea"/>
                <a:cs typeface="Arial" panose="020B0604020202020204" pitchFamily="34" charset="0"/>
              </a:rPr>
            </a:br>
            <a:r>
              <a:rPr lang="en-GB" altLang="ja-JP" sz="825" dirty="0">
                <a:latin typeface="+mj-lt"/>
                <a:ea typeface="+mn-ea"/>
                <a:cs typeface="Arial" panose="020B0604020202020204" pitchFamily="34" charset="0"/>
              </a:rPr>
              <a:t>    </a:t>
            </a:r>
            <a:r>
              <a:rPr lang="en-GB" altLang="ja-JP" sz="825" dirty="0">
                <a:latin typeface="+mj-lt"/>
                <a:cs typeface="Arial" panose="020B0604020202020204" pitchFamily="34" charset="0"/>
              </a:rPr>
              <a:t>- European Big Data Laboratory</a:t>
            </a:r>
          </a:p>
          <a:p>
            <a:pPr eaLnBrk="1" hangingPunct="1"/>
            <a:r>
              <a:rPr lang="en-US" altLang="ja-JP" sz="825" b="0" dirty="0">
                <a:latin typeface="+mj-lt"/>
                <a:cs typeface="Arial" panose="020B0604020202020204" pitchFamily="34" charset="0"/>
              </a:rPr>
              <a:t>      [Since 2013</a:t>
            </a:r>
          </a:p>
          <a:p>
            <a:pPr eaLnBrk="1" hangingPunct="1"/>
            <a:r>
              <a:rPr lang="en-US" altLang="ja-JP" sz="825" b="0" dirty="0">
                <a:latin typeface="+mj-lt"/>
                <a:cs typeface="Arial" panose="020B0604020202020204" pitchFamily="34" charset="0"/>
              </a:rPr>
              <a:t>      Big Data &amp; Smart Mobility]</a:t>
            </a:r>
            <a:endParaRPr lang="en-GB" altLang="ja-JP" sz="825" b="0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437" y="4134176"/>
            <a:ext cx="310310" cy="20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3" name="Rectangle 3"/>
          <p:cNvSpPr>
            <a:spLocks noChangeArrowheads="1"/>
          </p:cNvSpPr>
          <p:nvPr/>
        </p:nvSpPr>
        <p:spPr bwMode="auto">
          <a:xfrm>
            <a:off x="5626894" y="2716399"/>
            <a:ext cx="3278456" cy="1006429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br>
              <a:rPr lang="en-GB" altLang="ja-JP" sz="825" dirty="0">
                <a:latin typeface="+mn-ea"/>
                <a:ea typeface="+mn-ea"/>
                <a:cs typeface="Arial" panose="020B0604020202020204" pitchFamily="34" charset="0"/>
              </a:rPr>
            </a:br>
            <a:br>
              <a:rPr lang="en-GB" altLang="ja-JP" sz="825" dirty="0">
                <a:latin typeface="+mn-ea"/>
                <a:ea typeface="+mn-ea"/>
                <a:cs typeface="Arial" panose="020B0604020202020204" pitchFamily="34" charset="0"/>
              </a:rPr>
            </a:br>
            <a:br>
              <a:rPr lang="en-GB" altLang="ja-JP" sz="825" dirty="0">
                <a:latin typeface="+mn-ea"/>
                <a:ea typeface="+mn-ea"/>
                <a:cs typeface="Arial" panose="020B0604020202020204" pitchFamily="34" charset="0"/>
              </a:rPr>
            </a:br>
            <a:r>
              <a:rPr lang="en-GB" altLang="ja-JP" sz="825" dirty="0">
                <a:latin typeface="+mj-lt"/>
                <a:ea typeface="+mn-ea"/>
                <a:cs typeface="Arial" panose="020B0604020202020204" pitchFamily="34" charset="0"/>
              </a:rPr>
              <a:t>Munich:</a:t>
            </a:r>
            <a:br>
              <a:rPr lang="en-GB" altLang="ja-JP" sz="825" dirty="0">
                <a:latin typeface="+mj-lt"/>
                <a:ea typeface="+mn-ea"/>
                <a:cs typeface="Arial" panose="020B0604020202020204" pitchFamily="34" charset="0"/>
              </a:rPr>
            </a:br>
            <a:r>
              <a:rPr lang="en-GB" altLang="ja-JP" sz="825" dirty="0">
                <a:latin typeface="+mj-lt"/>
                <a:ea typeface="+mn-ea"/>
                <a:cs typeface="Arial" panose="020B0604020202020204" pitchFamily="34" charset="0"/>
              </a:rPr>
              <a:t>    </a:t>
            </a:r>
            <a:r>
              <a:rPr lang="en-GB" altLang="ja-JP" sz="825" dirty="0">
                <a:latin typeface="+mj-lt"/>
                <a:cs typeface="Arial" panose="020B0604020202020204" pitchFamily="34" charset="0"/>
              </a:rPr>
              <a:t>- Transportation, Energy &amp; Environment </a:t>
            </a:r>
            <a:br>
              <a:rPr lang="en-GB" altLang="ja-JP" sz="825" dirty="0">
                <a:latin typeface="+mj-lt"/>
                <a:cs typeface="Arial" panose="020B0604020202020204" pitchFamily="34" charset="0"/>
              </a:rPr>
            </a:br>
            <a:r>
              <a:rPr lang="en-GB" altLang="ja-JP" sz="825" dirty="0">
                <a:latin typeface="+mj-lt"/>
                <a:cs typeface="Arial" panose="020B0604020202020204" pitchFamily="34" charset="0"/>
              </a:rPr>
              <a:t>      Research Laboratory </a:t>
            </a:r>
          </a:p>
          <a:p>
            <a:pPr eaLnBrk="1" hangingPunct="1"/>
            <a:r>
              <a:rPr lang="en-US" altLang="ja-JP" sz="825" b="0" dirty="0">
                <a:latin typeface="+mj-lt"/>
                <a:cs typeface="Arial" panose="020B0604020202020204" pitchFamily="34" charset="0"/>
              </a:rPr>
              <a:t>      [Since 2005</a:t>
            </a:r>
          </a:p>
          <a:p>
            <a:pPr eaLnBrk="1" hangingPunct="1"/>
            <a:r>
              <a:rPr lang="it-IT" altLang="ja-JP" sz="825" b="0" dirty="0">
                <a:latin typeface="+mj-lt"/>
                <a:cs typeface="Arial" panose="020B0604020202020204" pitchFamily="34" charset="0"/>
              </a:rPr>
              <a:t>      Rail, Automotive &amp; Power]</a:t>
            </a:r>
            <a:endParaRPr lang="en-GB" altLang="ja-JP" sz="825" b="0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040" y="2752270"/>
            <a:ext cx="325806" cy="2092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" name="Rectangle 3"/>
          <p:cNvSpPr>
            <a:spLocks noChangeArrowheads="1"/>
          </p:cNvSpPr>
          <p:nvPr/>
        </p:nvSpPr>
        <p:spPr bwMode="auto">
          <a:xfrm>
            <a:off x="5283200" y="1286174"/>
            <a:ext cx="2070100" cy="892167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br>
              <a:rPr lang="en-GB" altLang="ja-JP" sz="825" dirty="0">
                <a:latin typeface="+mn-ea"/>
                <a:ea typeface="+mn-ea"/>
                <a:cs typeface="Arial" panose="020B0604020202020204" pitchFamily="34" charset="0"/>
              </a:rPr>
            </a:br>
            <a:br>
              <a:rPr lang="en-GB" altLang="ja-JP" sz="825" dirty="0">
                <a:latin typeface="+mn-ea"/>
                <a:ea typeface="+mn-ea"/>
                <a:cs typeface="Arial" panose="020B0604020202020204" pitchFamily="34" charset="0"/>
              </a:rPr>
            </a:br>
            <a:br>
              <a:rPr lang="en-GB" altLang="ja-JP" sz="825" dirty="0">
                <a:latin typeface="+mn-ea"/>
                <a:ea typeface="+mn-ea"/>
                <a:cs typeface="Arial" panose="020B0604020202020204" pitchFamily="34" charset="0"/>
              </a:rPr>
            </a:br>
            <a:r>
              <a:rPr lang="en-GB" altLang="ja-JP" sz="825" dirty="0">
                <a:latin typeface="+mj-lt"/>
                <a:ea typeface="+mn-ea"/>
                <a:cs typeface="Arial" panose="020B0604020202020204" pitchFamily="34" charset="0"/>
              </a:rPr>
              <a:t>Copenhagen:</a:t>
            </a:r>
            <a:br>
              <a:rPr lang="en-GB" altLang="ja-JP" sz="825" dirty="0">
                <a:latin typeface="+mj-lt"/>
                <a:ea typeface="+mn-ea"/>
                <a:cs typeface="Arial" panose="020B0604020202020204" pitchFamily="34" charset="0"/>
              </a:rPr>
            </a:br>
            <a:r>
              <a:rPr lang="en-GB" altLang="ja-JP" sz="825" dirty="0">
                <a:latin typeface="+mj-lt"/>
                <a:ea typeface="+mn-ea"/>
                <a:cs typeface="Arial" panose="020B0604020202020204" pitchFamily="34" charset="0"/>
              </a:rPr>
              <a:t>    - European Big Data Laboratory</a:t>
            </a:r>
          </a:p>
          <a:p>
            <a:pPr eaLnBrk="1" hangingPunct="1"/>
            <a:r>
              <a:rPr lang="en-GB" altLang="ja-JP" sz="825" b="0" dirty="0">
                <a:latin typeface="+mj-lt"/>
                <a:ea typeface="+mn-ea"/>
                <a:cs typeface="Arial" panose="020B0604020202020204" pitchFamily="34" charset="0"/>
              </a:rPr>
              <a:t>      [Since 2013</a:t>
            </a:r>
          </a:p>
          <a:p>
            <a:pPr eaLnBrk="1" hangingPunct="1"/>
            <a:r>
              <a:rPr lang="en-GB" altLang="ja-JP" sz="825" b="0" dirty="0">
                <a:latin typeface="+mj-lt"/>
                <a:ea typeface="+mn-ea"/>
                <a:cs typeface="Arial" panose="020B0604020202020204" pitchFamily="34" charset="0"/>
              </a:rPr>
              <a:t>      Big Data &amp; Smart Mobility]</a:t>
            </a:r>
          </a:p>
        </p:txBody>
      </p:sp>
      <p:pic>
        <p:nvPicPr>
          <p:cNvPr id="2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074" y="1333193"/>
            <a:ext cx="304016" cy="23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894" y="865708"/>
            <a:ext cx="765375" cy="69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850" y="2763420"/>
            <a:ext cx="894404" cy="9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138" y="1604675"/>
            <a:ext cx="776230" cy="68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" name="Picture 13" descr="C:\Users\hodaw.ADHEL\Desktop\SophiaAntipoli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720" y="3053041"/>
            <a:ext cx="767514" cy="67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図 1" descr="C:\Users\10010880\AppData\Local\Microsoft\Windows\Temporary Internet Files\Content.Word\000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366" y="2334192"/>
            <a:ext cx="774619" cy="66362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タイトル 11"/>
          <p:cNvSpPr>
            <a:spLocks noGrp="1"/>
          </p:cNvSpPr>
          <p:nvPr>
            <p:ph type="title"/>
          </p:nvPr>
        </p:nvSpPr>
        <p:spPr bwMode="gray">
          <a:xfrm>
            <a:off x="113192" y="134612"/>
            <a:ext cx="5928226" cy="369332"/>
          </a:xfrm>
        </p:spPr>
        <p:txBody>
          <a:bodyPr wrap="none"/>
          <a:lstStyle/>
          <a:p>
            <a:pPr eaLnBrk="1" hangingPunct="1"/>
            <a:r>
              <a:rPr lang="en-US" altLang="ja-JP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2-4. </a:t>
            </a:r>
            <a:r>
              <a:rPr lang="en-GB" altLang="ja-JP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Research &amp; Development Centre</a:t>
            </a:r>
          </a:p>
        </p:txBody>
      </p:sp>
      <p:sp>
        <p:nvSpPr>
          <p:cNvPr id="140" name="Line 205"/>
          <p:cNvSpPr>
            <a:spLocks noChangeShapeType="1"/>
          </p:cNvSpPr>
          <p:nvPr/>
        </p:nvSpPr>
        <p:spPr bwMode="auto">
          <a:xfrm>
            <a:off x="4366022" y="3071816"/>
            <a:ext cx="1260871" cy="118371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40336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36"/>
          <p:cNvSpPr>
            <a:spLocks noChangeArrowheads="1"/>
          </p:cNvSpPr>
          <p:nvPr/>
        </p:nvSpPr>
        <p:spPr bwMode="auto">
          <a:xfrm>
            <a:off x="219131" y="1008019"/>
            <a:ext cx="4104581" cy="198410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ja-JP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4663709" y="862998"/>
            <a:ext cx="4104581" cy="198410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ja-JP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36"/>
          <p:cNvSpPr>
            <a:spLocks noChangeArrowheads="1"/>
          </p:cNvSpPr>
          <p:nvPr/>
        </p:nvSpPr>
        <p:spPr bwMode="auto">
          <a:xfrm>
            <a:off x="4682255" y="3034960"/>
            <a:ext cx="4091881" cy="1912216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ja-JP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35"/>
          <p:cNvSpPr txBox="1">
            <a:spLocks noChangeArrowheads="1"/>
          </p:cNvSpPr>
          <p:nvPr/>
        </p:nvSpPr>
        <p:spPr bwMode="auto">
          <a:xfrm rot="10800000" flipV="1">
            <a:off x="225778" y="2725981"/>
            <a:ext cx="4104581" cy="3024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ja-JP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Machinery</a:t>
            </a:r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219131" y="3037159"/>
            <a:ext cx="4102401" cy="1912216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ja-JP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21" descr="118206 LOR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383" y="3190766"/>
            <a:ext cx="1244221" cy="84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7" descr="Ground 10 Control Cov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07" y="4139664"/>
            <a:ext cx="1110656" cy="6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9" descr="ZW150PL-Photo2-h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493" y="4139664"/>
            <a:ext cx="1199620" cy="6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6" descr="EH3600ACII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289" y="4139664"/>
            <a:ext cx="1156288" cy="69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76"/>
          <p:cNvSpPr>
            <a:spLocks noChangeArrowheads="1"/>
          </p:cNvSpPr>
          <p:nvPr/>
        </p:nvSpPr>
        <p:spPr bwMode="auto">
          <a:xfrm>
            <a:off x="267369" y="3179091"/>
            <a:ext cx="2359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ja-JP" b="0" dirty="0">
                <a:latin typeface="Arial" panose="020B0604020202020204" pitchFamily="34" charset="0"/>
                <a:cs typeface="Arial" panose="020B0604020202020204" pitchFamily="34" charset="0"/>
              </a:rPr>
              <a:t>Hydraulic Excavators</a:t>
            </a:r>
          </a:p>
        </p:txBody>
      </p:sp>
      <p:sp>
        <p:nvSpPr>
          <p:cNvPr id="91" name="Rectangle 77"/>
          <p:cNvSpPr>
            <a:spLocks noChangeArrowheads="1"/>
          </p:cNvSpPr>
          <p:nvPr/>
        </p:nvSpPr>
        <p:spPr bwMode="auto">
          <a:xfrm>
            <a:off x="267369" y="3469202"/>
            <a:ext cx="2463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ja-JP" b="0" dirty="0">
                <a:latin typeface="Arial" panose="020B0604020202020204" pitchFamily="34" charset="0"/>
                <a:cs typeface="Arial" panose="020B0604020202020204" pitchFamily="34" charset="0"/>
              </a:rPr>
              <a:t>Wheel Loaders</a:t>
            </a:r>
          </a:p>
        </p:txBody>
      </p:sp>
      <p:sp>
        <p:nvSpPr>
          <p:cNvPr id="92" name="Rectangle 78"/>
          <p:cNvSpPr>
            <a:spLocks noChangeArrowheads="1"/>
          </p:cNvSpPr>
          <p:nvPr/>
        </p:nvSpPr>
        <p:spPr bwMode="auto">
          <a:xfrm>
            <a:off x="260682" y="3753081"/>
            <a:ext cx="2336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ja-JP" b="0" dirty="0">
                <a:latin typeface="Arial" panose="020B0604020202020204" pitchFamily="34" charset="0"/>
                <a:cs typeface="Arial" panose="020B0604020202020204" pitchFamily="34" charset="0"/>
              </a:rPr>
              <a:t>Mining Equipment</a:t>
            </a:r>
          </a:p>
        </p:txBody>
      </p:sp>
      <p:sp>
        <p:nvSpPr>
          <p:cNvPr id="36" name="タイトル 11"/>
          <p:cNvSpPr txBox="1">
            <a:spLocks/>
          </p:cNvSpPr>
          <p:nvPr/>
        </p:nvSpPr>
        <p:spPr>
          <a:xfrm>
            <a:off x="116469" y="130363"/>
            <a:ext cx="5705491" cy="341402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en-US" altLang="ja-JP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2-5. </a:t>
            </a:r>
            <a:r>
              <a:rPr lang="en-GB" altLang="ja-JP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Overview of major businesses in Europe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 rot="10800000" flipV="1">
            <a:off x="232429" y="701246"/>
            <a:ext cx="4104581" cy="3024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ja-JP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Infrastructure &amp; Industrial Systems</a:t>
            </a:r>
          </a:p>
        </p:txBody>
      </p:sp>
      <p:sp>
        <p:nvSpPr>
          <p:cNvPr id="62" name="Rectangle 73"/>
          <p:cNvSpPr>
            <a:spLocks noChangeArrowheads="1"/>
          </p:cNvSpPr>
          <p:nvPr/>
        </p:nvSpPr>
        <p:spPr bwMode="auto">
          <a:xfrm>
            <a:off x="302479" y="1090482"/>
            <a:ext cx="108000" cy="10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600" b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69" name="Rectangle 76"/>
          <p:cNvSpPr>
            <a:spLocks noChangeArrowheads="1"/>
          </p:cNvSpPr>
          <p:nvPr/>
        </p:nvSpPr>
        <p:spPr bwMode="auto">
          <a:xfrm>
            <a:off x="416780" y="1038094"/>
            <a:ext cx="3954462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  <a:t>Rail Systems</a:t>
            </a:r>
          </a:p>
        </p:txBody>
      </p:sp>
      <p:sp>
        <p:nvSpPr>
          <p:cNvPr id="70" name="Rectangle 77"/>
          <p:cNvSpPr>
            <a:spLocks noChangeArrowheads="1"/>
          </p:cNvSpPr>
          <p:nvPr/>
        </p:nvSpPr>
        <p:spPr bwMode="auto">
          <a:xfrm>
            <a:off x="393920" y="1276346"/>
            <a:ext cx="212705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82563" indent="-1825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  <a:t>Rolling stocks</a:t>
            </a:r>
          </a:p>
          <a:p>
            <a:pPr marL="182563" indent="-1825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  <a:t>Signaling systems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377" y="1061755"/>
            <a:ext cx="765865" cy="510615"/>
          </a:xfrm>
          <a:prstGeom prst="rect">
            <a:avLst/>
          </a:prstGeom>
        </p:spPr>
      </p:pic>
      <p:sp>
        <p:nvSpPr>
          <p:cNvPr id="83" name="TextBox 50"/>
          <p:cNvSpPr txBox="1">
            <a:spLocks noChangeArrowheads="1"/>
          </p:cNvSpPr>
          <p:nvPr/>
        </p:nvSpPr>
        <p:spPr bwMode="auto">
          <a:xfrm>
            <a:off x="430466" y="1749786"/>
            <a:ext cx="29972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Industrial Products</a:t>
            </a:r>
            <a:endParaRPr lang="en-GB" alt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53"/>
          <p:cNvSpPr>
            <a:spLocks noChangeArrowheads="1"/>
          </p:cNvSpPr>
          <p:nvPr/>
        </p:nvSpPr>
        <p:spPr bwMode="auto">
          <a:xfrm>
            <a:off x="302479" y="1825300"/>
            <a:ext cx="108000" cy="10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600" b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94" name="Rectangle 77"/>
          <p:cNvSpPr>
            <a:spLocks noChangeArrowheads="1"/>
          </p:cNvSpPr>
          <p:nvPr/>
        </p:nvSpPr>
        <p:spPr bwMode="auto">
          <a:xfrm>
            <a:off x="397354" y="1945266"/>
            <a:ext cx="212705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82563" indent="-1825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  <a:t>Marking Systems</a:t>
            </a:r>
          </a:p>
          <a:p>
            <a:pPr marL="182563" indent="-1825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  <a:t>Transformers</a:t>
            </a:r>
          </a:p>
          <a:p>
            <a:pPr marL="182563" indent="-1825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  <a:t>Compressors</a:t>
            </a: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44" y="1878586"/>
            <a:ext cx="311357" cy="43863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24" y="1852343"/>
            <a:ext cx="565143" cy="44546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84" y="1872986"/>
            <a:ext cx="567065" cy="425299"/>
          </a:xfrm>
          <a:prstGeom prst="rect">
            <a:avLst/>
          </a:prstGeom>
        </p:spPr>
      </p:pic>
      <p:pic>
        <p:nvPicPr>
          <p:cNvPr id="98" name="Immagine 6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209" y="1060077"/>
            <a:ext cx="618169" cy="506693"/>
          </a:xfrm>
          <a:prstGeom prst="rect">
            <a:avLst/>
          </a:prstGeom>
        </p:spPr>
      </p:pic>
      <p:sp>
        <p:nvSpPr>
          <p:cNvPr id="100" name="Text Box 35"/>
          <p:cNvSpPr txBox="1">
            <a:spLocks noChangeArrowheads="1"/>
          </p:cNvSpPr>
          <p:nvPr/>
        </p:nvSpPr>
        <p:spPr bwMode="auto">
          <a:xfrm rot="10800000" flipV="1">
            <a:off x="4663709" y="701246"/>
            <a:ext cx="4104000" cy="302400"/>
          </a:xfrm>
          <a:prstGeom prst="rect">
            <a:avLst/>
          </a:prstGeom>
          <a:gradFill rotWithShape="1">
            <a:gsLst>
              <a:gs pos="0">
                <a:srgbClr val="5373C2"/>
              </a:gs>
              <a:gs pos="100000">
                <a:srgbClr val="26355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ja-JP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Systems &amp; Solutions</a:t>
            </a:r>
          </a:p>
        </p:txBody>
      </p:sp>
      <p:sp>
        <p:nvSpPr>
          <p:cNvPr id="101" name="Rectangle 50"/>
          <p:cNvSpPr>
            <a:spLocks noChangeArrowheads="1"/>
          </p:cNvSpPr>
          <p:nvPr/>
        </p:nvSpPr>
        <p:spPr bwMode="auto">
          <a:xfrm>
            <a:off x="4832189" y="993584"/>
            <a:ext cx="141287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b="0" dirty="0">
                <a:latin typeface="Arial" panose="020B0604020202020204" pitchFamily="34" charset="0"/>
                <a:cs typeface="Arial" panose="020B0604020202020204" pitchFamily="34" charset="0"/>
              </a:rPr>
              <a:t> Service</a:t>
            </a:r>
          </a:p>
        </p:txBody>
      </p:sp>
      <p:sp>
        <p:nvSpPr>
          <p:cNvPr id="103" name="Rectangle 1"/>
          <p:cNvSpPr>
            <a:spLocks noChangeArrowheads="1"/>
          </p:cNvSpPr>
          <p:nvPr/>
        </p:nvSpPr>
        <p:spPr bwMode="auto">
          <a:xfrm>
            <a:off x="4895689" y="1225359"/>
            <a:ext cx="3021981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100" b="0" dirty="0">
                <a:latin typeface="Arial" panose="020B0604020202020204" pitchFamily="34" charset="0"/>
                <a:cs typeface="Arial" panose="020B0604020202020204" pitchFamily="34" charset="0"/>
              </a:rPr>
              <a:t>IT Service, Data Centre Solutions, Consulting</a:t>
            </a:r>
            <a:endParaRPr lang="en-GB" alt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55"/>
          <p:cNvSpPr>
            <a:spLocks noChangeArrowheads="1"/>
          </p:cNvSpPr>
          <p:nvPr/>
        </p:nvSpPr>
        <p:spPr bwMode="auto">
          <a:xfrm>
            <a:off x="4816998" y="1430812"/>
            <a:ext cx="246380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b="0" dirty="0">
                <a:latin typeface="Arial" panose="020B0604020202020204" pitchFamily="34" charset="0"/>
                <a:cs typeface="Arial" panose="020B0604020202020204" pitchFamily="34" charset="0"/>
              </a:rPr>
              <a:t> System Solutions</a:t>
            </a:r>
          </a:p>
        </p:txBody>
      </p: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4880498" y="1673221"/>
            <a:ext cx="3921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ts val="0"/>
              </a:spcBef>
            </a:pPr>
            <a:r>
              <a:rPr lang="en-US" altLang="ja-JP" sz="1100" b="0" dirty="0">
                <a:latin typeface="Arial" panose="020B0604020202020204" pitchFamily="34" charset="0"/>
                <a:cs typeface="Arial" panose="020B0604020202020204" pitchFamily="34" charset="0"/>
              </a:rPr>
              <a:t>Large-scale systems, Highly reliable systems</a:t>
            </a:r>
          </a:p>
          <a:p>
            <a:pPr eaLnBrk="1" hangingPunct="1">
              <a:lnSpc>
                <a:spcPts val="1600"/>
              </a:lnSpc>
              <a:spcBef>
                <a:spcPts val="0"/>
              </a:spcBef>
            </a:pPr>
            <a:r>
              <a:rPr lang="en-US" altLang="ja-JP" sz="1100" b="0" dirty="0">
                <a:latin typeface="Arial" panose="020B0604020202020204" pitchFamily="34" charset="0"/>
                <a:cs typeface="Arial" panose="020B0604020202020204" pitchFamily="34" charset="0"/>
              </a:rPr>
              <a:t>Finger Vein Authentication </a:t>
            </a:r>
          </a:p>
          <a:p>
            <a:pPr eaLnBrk="1" hangingPunct="1">
              <a:lnSpc>
                <a:spcPts val="1600"/>
              </a:lnSpc>
            </a:pPr>
            <a:endParaRPr lang="en-GB" alt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"/>
          <p:cNvSpPr>
            <a:spLocks noChangeArrowheads="1"/>
          </p:cNvSpPr>
          <p:nvPr/>
        </p:nvSpPr>
        <p:spPr bwMode="auto">
          <a:xfrm>
            <a:off x="4882086" y="2358410"/>
            <a:ext cx="3919537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100" b="0" dirty="0">
                <a:latin typeface="Arial" panose="020B0604020202020204" pitchFamily="34" charset="0"/>
                <a:cs typeface="Arial" panose="020B0604020202020204" pitchFamily="34" charset="0"/>
              </a:rPr>
              <a:t>Hardware, Software</a:t>
            </a:r>
            <a:endParaRPr lang="en-GB" alt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 58"/>
          <p:cNvSpPr>
            <a:spLocks noChangeArrowheads="1"/>
          </p:cNvSpPr>
          <p:nvPr/>
        </p:nvSpPr>
        <p:spPr bwMode="auto">
          <a:xfrm>
            <a:off x="4874837" y="2131397"/>
            <a:ext cx="246380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b="0" dirty="0"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</a:p>
        </p:txBody>
      </p:sp>
      <p:pic>
        <p:nvPicPr>
          <p:cNvPr id="110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r="9114" b="11009"/>
          <a:stretch/>
        </p:blipFill>
        <p:spPr>
          <a:xfrm>
            <a:off x="6491926" y="2140884"/>
            <a:ext cx="1325549" cy="462208"/>
          </a:xfrm>
          <a:prstGeom prst="rect">
            <a:avLst/>
          </a:prstGeom>
        </p:spPr>
      </p:pic>
      <p:pic>
        <p:nvPicPr>
          <p:cNvPr id="111" name="図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75" y="1482261"/>
            <a:ext cx="657045" cy="657045"/>
          </a:xfrm>
          <a:prstGeom prst="rect">
            <a:avLst/>
          </a:prstGeom>
        </p:spPr>
      </p:pic>
      <p:sp>
        <p:nvSpPr>
          <p:cNvPr id="112" name="Rectangle 73"/>
          <p:cNvSpPr>
            <a:spLocks noChangeArrowheads="1"/>
          </p:cNvSpPr>
          <p:nvPr/>
        </p:nvSpPr>
        <p:spPr bwMode="auto">
          <a:xfrm>
            <a:off x="4783665" y="1091770"/>
            <a:ext cx="108000" cy="10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600" b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13" name="Rectangle 73"/>
          <p:cNvSpPr>
            <a:spLocks noChangeArrowheads="1"/>
          </p:cNvSpPr>
          <p:nvPr/>
        </p:nvSpPr>
        <p:spPr bwMode="auto">
          <a:xfrm>
            <a:off x="4783204" y="1524193"/>
            <a:ext cx="108000" cy="10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600" b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14" name="Rectangle 73"/>
          <p:cNvSpPr>
            <a:spLocks noChangeArrowheads="1"/>
          </p:cNvSpPr>
          <p:nvPr/>
        </p:nvSpPr>
        <p:spPr bwMode="auto">
          <a:xfrm>
            <a:off x="4783204" y="2203256"/>
            <a:ext cx="108000" cy="10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600" b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28" name="Text Box 35"/>
          <p:cNvSpPr txBox="1">
            <a:spLocks noChangeArrowheads="1"/>
          </p:cNvSpPr>
          <p:nvPr/>
        </p:nvSpPr>
        <p:spPr bwMode="auto">
          <a:xfrm rot="10800000" flipV="1">
            <a:off x="4676195" y="2722979"/>
            <a:ext cx="4104000" cy="302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lIns="108000" anchor="ctr"/>
          <a:lstStyle>
            <a:lvl1pPr eaLnBrk="0" hangingPunct="0">
              <a:defRPr kumimoji="1" sz="2600">
                <a:solidFill>
                  <a:schemeClr val="tx2"/>
                </a:solidFill>
                <a:latin typeface="HGPｺﾞｼｯｸE"/>
                <a:ea typeface="HGPｺﾞｼｯｸE"/>
                <a:cs typeface="HGPｺﾞｼｯｸE"/>
              </a:defRPr>
            </a:lvl1pPr>
            <a:lvl2pPr marL="742950" indent="-285750" eaLnBrk="0" hangingPunct="0">
              <a:defRPr kumimoji="1" sz="2600">
                <a:solidFill>
                  <a:schemeClr val="tx2"/>
                </a:solidFill>
                <a:latin typeface="HGPｺﾞｼｯｸE"/>
                <a:ea typeface="HGPｺﾞｼｯｸE"/>
                <a:cs typeface="HGPｺﾞｼｯｸE"/>
              </a:defRPr>
            </a:lvl2pPr>
            <a:lvl3pPr marL="1143000" indent="-228600" eaLnBrk="0" hangingPunct="0">
              <a:defRPr kumimoji="1" sz="2600">
                <a:solidFill>
                  <a:schemeClr val="tx2"/>
                </a:solidFill>
                <a:latin typeface="HGPｺﾞｼｯｸE"/>
                <a:ea typeface="HGPｺﾞｼｯｸE"/>
                <a:cs typeface="HGPｺﾞｼｯｸE"/>
              </a:defRPr>
            </a:lvl3pPr>
            <a:lvl4pPr marL="1600200" indent="-228600" eaLnBrk="0" hangingPunct="0">
              <a:defRPr kumimoji="1" sz="2600">
                <a:solidFill>
                  <a:schemeClr val="tx2"/>
                </a:solidFill>
                <a:latin typeface="HGPｺﾞｼｯｸE"/>
                <a:ea typeface="HGPｺﾞｼｯｸE"/>
                <a:cs typeface="HGPｺﾞｼｯｸE"/>
              </a:defRPr>
            </a:lvl4pPr>
            <a:lvl5pPr marL="2057400" indent="-228600" eaLnBrk="0" hangingPunct="0">
              <a:defRPr kumimoji="1" sz="2600">
                <a:solidFill>
                  <a:schemeClr val="tx2"/>
                </a:solidFill>
                <a:latin typeface="HGPｺﾞｼｯｸE"/>
                <a:ea typeface="HGPｺﾞｼｯｸE"/>
                <a:cs typeface="HGPｺﾞｼｯｸ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/>
                <a:ea typeface="HGPｺﾞｼｯｸE"/>
                <a:cs typeface="HGPｺﾞｼｯｸ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/>
                <a:ea typeface="HGPｺﾞｼｯｸE"/>
                <a:cs typeface="HGPｺﾞｼｯｸ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/>
                <a:ea typeface="HGPｺﾞｼｯｸE"/>
                <a:cs typeface="HGPｺﾞｼｯｸ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2"/>
                </a:solidFill>
                <a:latin typeface="HGPｺﾞｼｯｸE"/>
                <a:ea typeface="HGPｺﾞｼｯｸE"/>
                <a:cs typeface="HGPｺﾞｼｯｸE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ja-JP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Electronic Systems &amp; Equipment</a:t>
            </a:r>
          </a:p>
        </p:txBody>
      </p:sp>
      <p:sp>
        <p:nvSpPr>
          <p:cNvPr id="129" name="Rectangle 53"/>
          <p:cNvSpPr>
            <a:spLocks noChangeArrowheads="1"/>
          </p:cNvSpPr>
          <p:nvPr/>
        </p:nvSpPr>
        <p:spPr bwMode="auto">
          <a:xfrm>
            <a:off x="4808928" y="3153683"/>
            <a:ext cx="108000" cy="10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600" b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30" name="Rectangle 76"/>
          <p:cNvSpPr>
            <a:spLocks noChangeArrowheads="1"/>
          </p:cNvSpPr>
          <p:nvPr/>
        </p:nvSpPr>
        <p:spPr bwMode="auto">
          <a:xfrm>
            <a:off x="4904605" y="3102818"/>
            <a:ext cx="3954462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  <a:t>Healthcare systems</a:t>
            </a:r>
          </a:p>
        </p:txBody>
      </p:sp>
      <p:sp>
        <p:nvSpPr>
          <p:cNvPr id="131" name="Rectangle 77"/>
          <p:cNvSpPr>
            <a:spLocks noChangeArrowheads="1"/>
          </p:cNvSpPr>
          <p:nvPr/>
        </p:nvSpPr>
        <p:spPr bwMode="auto">
          <a:xfrm>
            <a:off x="4937515" y="3313293"/>
            <a:ext cx="2094021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82563" indent="-1825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ja-JP" sz="1100" b="0" dirty="0">
                <a:latin typeface="Arial" panose="020B0604020202020204" pitchFamily="34" charset="0"/>
                <a:cs typeface="Arial" panose="020B0604020202020204" pitchFamily="34" charset="0"/>
              </a:rPr>
              <a:t>Diagnostic Equipment</a:t>
            </a: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874" y="3560860"/>
            <a:ext cx="877190" cy="614034"/>
          </a:xfrm>
          <a:prstGeom prst="rect">
            <a:avLst/>
          </a:prstGeom>
        </p:spPr>
      </p:pic>
      <p:sp>
        <p:nvSpPr>
          <p:cNvPr id="133" name="Rectangle 77"/>
          <p:cNvSpPr>
            <a:spLocks noChangeArrowheads="1"/>
          </p:cNvSpPr>
          <p:nvPr/>
        </p:nvSpPr>
        <p:spPr bwMode="auto">
          <a:xfrm>
            <a:off x="7042282" y="3085651"/>
            <a:ext cx="182753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82563" indent="-1825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  <a:t>Particle Beam </a:t>
            </a:r>
            <a:b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  <a:t>Therapy System</a:t>
            </a:r>
          </a:p>
        </p:txBody>
      </p:sp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259" y="3516677"/>
            <a:ext cx="911654" cy="60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2" descr="G:\111-メディア広報\13-PPT-会社案内\2016\製品写真※セグメントフォルダへ格納\電子装置・システム\「日立ハイテク高分解能FEB測長装置CG6300」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4159" y="4214927"/>
            <a:ext cx="927643" cy="61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76"/>
          <p:cNvSpPr>
            <a:spLocks noChangeArrowheads="1"/>
          </p:cNvSpPr>
          <p:nvPr/>
        </p:nvSpPr>
        <p:spPr bwMode="auto">
          <a:xfrm>
            <a:off x="4916928" y="4247413"/>
            <a:ext cx="395446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  <a:t>Semiconductor </a:t>
            </a:r>
            <a:b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  <a:t>Manufacturing Equipment</a:t>
            </a:r>
          </a:p>
        </p:txBody>
      </p:sp>
      <p:sp>
        <p:nvSpPr>
          <p:cNvPr id="137" name="Rectangle 53"/>
          <p:cNvSpPr>
            <a:spLocks noChangeArrowheads="1"/>
          </p:cNvSpPr>
          <p:nvPr/>
        </p:nvSpPr>
        <p:spPr bwMode="auto">
          <a:xfrm>
            <a:off x="4809292" y="4302783"/>
            <a:ext cx="108000" cy="10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600" b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6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sz="quarter" idx="11"/>
          </p:nvPr>
        </p:nvSpPr>
        <p:spPr>
          <a:xfrm>
            <a:off x="1531355" y="2252733"/>
            <a:ext cx="6706195" cy="1105251"/>
          </a:xfrm>
        </p:spPr>
        <p:txBody>
          <a:bodyPr/>
          <a:lstStyle/>
          <a:p>
            <a:r>
              <a:rPr lang="en-US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Overview of Hitachi</a:t>
            </a:r>
          </a:p>
          <a:p>
            <a:r>
              <a:rPr lang="en-US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. </a:t>
            </a:r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Introduction of European Business</a:t>
            </a:r>
          </a:p>
          <a:p>
            <a:r>
              <a:rPr lang="en-GB" altLang="ja-JP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3. How much should finance cost?</a:t>
            </a:r>
          </a:p>
          <a:p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4. How do you use a Shared Service?</a:t>
            </a:r>
          </a:p>
          <a:p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5. Which Technologies make a difference?</a:t>
            </a:r>
            <a:endParaRPr lang="en-US" altLang="ja-JP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6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3920-A650-40ED-A849-E601078A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92" y="134612"/>
            <a:ext cx="5025735" cy="369332"/>
          </a:xfrm>
        </p:spPr>
        <p:txBody>
          <a:bodyPr/>
          <a:lstStyle/>
          <a:p>
            <a:r>
              <a:rPr lang="en-GB" dirty="0"/>
              <a:t>PWC: Cost of finance as a % of revenue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A1863-3CAE-40D3-BAA1-36792A0C6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74" y="803080"/>
            <a:ext cx="2945501" cy="2806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8F49BF-3DB1-42E9-AED1-F2717ECF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582" y="882594"/>
            <a:ext cx="4872220" cy="34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8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449F-C3DB-4A68-9AF3-54592A8C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92" y="134612"/>
            <a:ext cx="5025735" cy="369332"/>
          </a:xfrm>
        </p:spPr>
        <p:txBody>
          <a:bodyPr/>
          <a:lstStyle/>
          <a:p>
            <a:r>
              <a:rPr lang="en-GB" dirty="0"/>
              <a:t>PWC: Cost of finance as a % of revenue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9EC44-5DC3-4BB7-B85F-17508FA4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9" y="1025719"/>
            <a:ext cx="3699243" cy="2520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BA513A-0AC3-4D0B-A883-430474A4A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151" y="691762"/>
            <a:ext cx="3773408" cy="42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9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449F-C3DB-4A68-9AF3-54592A8C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92" y="134612"/>
            <a:ext cx="5963492" cy="369332"/>
          </a:xfrm>
        </p:spPr>
        <p:txBody>
          <a:bodyPr/>
          <a:lstStyle/>
          <a:p>
            <a:r>
              <a:rPr lang="en-GB" dirty="0"/>
              <a:t>Robert Half: : Cost of finance as a % of revenue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5908A-B888-41CA-9104-AA65B5D92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726"/>
            <a:ext cx="9144000" cy="176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48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83B-53C9-4561-A9C5-87AA7AF7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92" y="134612"/>
            <a:ext cx="5578771" cy="369332"/>
          </a:xfrm>
        </p:spPr>
        <p:txBody>
          <a:bodyPr/>
          <a:lstStyle/>
          <a:p>
            <a:r>
              <a:rPr lang="en-GB" dirty="0"/>
              <a:t>Gardner: : Cost of finance as a % of revenue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3235F-6619-4DA2-B15C-7A08D0C51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169" y="776841"/>
            <a:ext cx="5791042" cy="421558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4517A70-FDC7-45AD-B64C-1978F320223E}"/>
              </a:ext>
            </a:extLst>
          </p:cNvPr>
          <p:cNvSpPr/>
          <p:nvPr/>
        </p:nvSpPr>
        <p:spPr bwMode="auto">
          <a:xfrm>
            <a:off x="704059" y="1693628"/>
            <a:ext cx="1570014" cy="96210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800" dirty="0">
                <a:solidFill>
                  <a:schemeClr val="tx1"/>
                </a:solidFill>
                <a:latin typeface="+mn-lt"/>
                <a:ea typeface="+mn-ea"/>
              </a:rPr>
              <a:t>0.92%</a:t>
            </a:r>
          </a:p>
        </p:txBody>
      </p:sp>
    </p:spTree>
    <p:extLst>
      <p:ext uri="{BB962C8B-B14F-4D97-AF65-F5344CB8AC3E}">
        <p14:creationId xmlns:p14="http://schemas.microsoft.com/office/powerpoint/2010/main" val="3190616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sz="quarter" idx="11"/>
          </p:nvPr>
        </p:nvSpPr>
        <p:spPr>
          <a:xfrm>
            <a:off x="1531355" y="2252733"/>
            <a:ext cx="6706195" cy="1105251"/>
          </a:xfrm>
        </p:spPr>
        <p:txBody>
          <a:bodyPr/>
          <a:lstStyle/>
          <a:p>
            <a:r>
              <a:rPr lang="en-US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Overview of Hitachi</a:t>
            </a:r>
          </a:p>
          <a:p>
            <a:r>
              <a:rPr lang="en-US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. </a:t>
            </a:r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Introduction of European Business</a:t>
            </a:r>
          </a:p>
          <a:p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3. How much should finance cost?</a:t>
            </a:r>
          </a:p>
          <a:p>
            <a:r>
              <a:rPr lang="en-GB" altLang="ja-JP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4. How do you use a Shared Service?</a:t>
            </a:r>
          </a:p>
          <a:p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5. Which Technologies make a difference?</a:t>
            </a:r>
            <a:endParaRPr lang="en-US" altLang="ja-JP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1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sz="quarter" idx="11"/>
          </p:nvPr>
        </p:nvSpPr>
        <p:spPr>
          <a:xfrm>
            <a:off x="1531355" y="2252733"/>
            <a:ext cx="6706195" cy="1105251"/>
          </a:xfrm>
        </p:spPr>
        <p:txBody>
          <a:bodyPr/>
          <a:lstStyle/>
          <a:p>
            <a:r>
              <a:rPr lang="en-US" altLang="ja-JP" sz="24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Overview of Hitachi</a:t>
            </a:r>
          </a:p>
          <a:p>
            <a:r>
              <a:rPr lang="en-US" altLang="ja-JP" sz="24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. </a:t>
            </a:r>
            <a:r>
              <a:rPr lang="en-GB" altLang="ja-JP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Introduction of European Business</a:t>
            </a:r>
          </a:p>
          <a:p>
            <a:r>
              <a:rPr lang="en-GB" altLang="ja-JP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3. How much should finance cost?</a:t>
            </a:r>
          </a:p>
          <a:p>
            <a:r>
              <a:rPr lang="en-GB" altLang="ja-JP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4. How do you use a Shared Service?</a:t>
            </a:r>
          </a:p>
          <a:p>
            <a:r>
              <a:rPr lang="en-GB" altLang="ja-JP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5. Which Technologies make a difference?</a:t>
            </a:r>
            <a:endParaRPr lang="en-US" altLang="ja-JP" sz="24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79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253A-A722-4819-9BAE-B717D0D1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92" y="134612"/>
            <a:ext cx="2675732" cy="369332"/>
          </a:xfrm>
        </p:spPr>
        <p:txBody>
          <a:bodyPr/>
          <a:lstStyle/>
          <a:p>
            <a:r>
              <a:rPr lang="en-GB" dirty="0"/>
              <a:t>Diversity of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5AA2FE-5A26-4CE9-AA33-F7D1EC4D23CE}"/>
              </a:ext>
            </a:extLst>
          </p:cNvPr>
          <p:cNvSpPr txBox="1"/>
          <p:nvPr/>
        </p:nvSpPr>
        <p:spPr>
          <a:xfrm>
            <a:off x="280336" y="827187"/>
            <a:ext cx="5158356" cy="371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800" b="1" dirty="0">
                <a:latin typeface="+mj-lt"/>
              </a:rPr>
              <a:t>Drivers of Complexity:</a:t>
            </a:r>
          </a:p>
          <a:p>
            <a:pPr>
              <a:spcAft>
                <a:spcPts val="300"/>
              </a:spcAft>
            </a:pPr>
            <a:r>
              <a:rPr lang="en-GB" sz="1800" dirty="0">
                <a:latin typeface="+mj-lt"/>
              </a:rPr>
              <a:t>Operating Model is very complex, costly and involves much duplication of resources:</a:t>
            </a:r>
          </a:p>
          <a:p>
            <a:pPr>
              <a:spcAft>
                <a:spcPts val="300"/>
              </a:spcAft>
            </a:pPr>
            <a:endParaRPr lang="en-GB" sz="1800" dirty="0">
              <a:latin typeface="+mj-lt"/>
            </a:endParaRPr>
          </a:p>
          <a:p>
            <a:pPr marL="177800" lvl="1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+mj-lt"/>
              </a:rPr>
              <a:t>130+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 Legal Entities</a:t>
            </a:r>
          </a:p>
          <a:p>
            <a:pPr marL="177800" lvl="1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+mj-lt"/>
              </a:rPr>
              <a:t>400+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Properties</a:t>
            </a:r>
          </a:p>
          <a:p>
            <a:pPr marL="177800" lvl="1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+mj-lt"/>
              </a:rPr>
              <a:t>30+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ERP systems</a:t>
            </a:r>
          </a:p>
          <a:p>
            <a:pPr marL="177800" lvl="1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+mj-lt"/>
              </a:rPr>
              <a:t>27+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Group companies</a:t>
            </a:r>
          </a:p>
          <a:p>
            <a:pPr marL="177800" lvl="1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+mj-lt"/>
              </a:rPr>
              <a:t>27+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Executive Teams</a:t>
            </a:r>
          </a:p>
          <a:p>
            <a:pPr marL="177800" lvl="1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+mj-lt"/>
              </a:rPr>
              <a:t>4+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 Corporate Services Operating Models</a:t>
            </a:r>
          </a:p>
          <a:p>
            <a:pPr marL="177800" lvl="2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+mj-lt"/>
              </a:rPr>
              <a:t>3 x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 Shared Services Models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(HEU, Vantara, HCC)</a:t>
            </a:r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177800" lvl="2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+mj-lt"/>
              </a:rPr>
              <a:t>24 x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 Operating Company Models (each is different)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7953C3-9F74-40E0-BE3B-3C2B4A3B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09" y="699970"/>
            <a:ext cx="3095138" cy="20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4FC4560-27D7-4887-AD9E-D4BBB5A0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41" y="2789853"/>
            <a:ext cx="3304963" cy="217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320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253A-A722-4819-9BAE-B717D0D1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92" y="134612"/>
            <a:ext cx="3403496" cy="369332"/>
          </a:xfrm>
        </p:spPr>
        <p:txBody>
          <a:bodyPr/>
          <a:lstStyle/>
          <a:p>
            <a:r>
              <a:rPr lang="en-GB" dirty="0"/>
              <a:t>Shared Service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24F4D-487D-4C78-A99B-1B9220B560C5}"/>
              </a:ext>
            </a:extLst>
          </p:cNvPr>
          <p:cNvSpPr txBox="1"/>
          <p:nvPr/>
        </p:nvSpPr>
        <p:spPr>
          <a:xfrm>
            <a:off x="274573" y="978010"/>
            <a:ext cx="8594853" cy="2568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GB" sz="2200" dirty="0">
                <a:solidFill>
                  <a:schemeClr val="tx1"/>
                </a:solidFill>
                <a:latin typeface="+mn-lt"/>
                <a:ea typeface="+mn-ea"/>
              </a:rPr>
              <a:t>Reduce number of systems to achieve better standardization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+mn-lt"/>
                <a:ea typeface="+mn-ea"/>
              </a:rPr>
              <a:t>Focus on core processes similar in most industries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+mn-lt"/>
                <a:ea typeface="+mn-ea"/>
              </a:rPr>
              <a:t>AP, AR, Reporting, Tax, Internal Audit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GB" sz="2200" dirty="0">
                <a:solidFill>
                  <a:schemeClr val="tx1"/>
                </a:solidFill>
                <a:latin typeface="+mn-lt"/>
                <a:ea typeface="+mn-ea"/>
              </a:rPr>
              <a:t>Reduce Operational Costs of Finance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+mn-lt"/>
                <a:ea typeface="+mn-ea"/>
              </a:rPr>
              <a:t>Improve Compliance, Accuracy, Quality of service, Transparency</a:t>
            </a:r>
            <a:endParaRPr kumimoji="1" lang="en-GB" sz="2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445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558E-0F4E-4BCB-B78E-42F891E77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92" y="134612"/>
            <a:ext cx="5707012" cy="369332"/>
          </a:xfrm>
        </p:spPr>
        <p:txBody>
          <a:bodyPr/>
          <a:lstStyle/>
          <a:p>
            <a:r>
              <a:rPr lang="en-GB" dirty="0"/>
              <a:t>Decentralised versus Centralised dilemma …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AB7EB3-E77F-46CA-9FB7-D22ABF8A207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00708" y="1738213"/>
            <a:ext cx="1" cy="222773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279499-7B95-4986-B361-E24DB971DA75}"/>
              </a:ext>
            </a:extLst>
          </p:cNvPr>
          <p:cNvCxnSpPr>
            <a:cxnSpLocks/>
          </p:cNvCxnSpPr>
          <p:nvPr/>
        </p:nvCxnSpPr>
        <p:spPr bwMode="auto">
          <a:xfrm>
            <a:off x="884166" y="3840437"/>
            <a:ext cx="2689412" cy="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08488C9-BFE3-4FC9-9E46-405CB75C46AB}"/>
              </a:ext>
            </a:extLst>
          </p:cNvPr>
          <p:cNvSpPr txBox="1"/>
          <p:nvPr/>
        </p:nvSpPr>
        <p:spPr>
          <a:xfrm>
            <a:off x="302440" y="1506634"/>
            <a:ext cx="13965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sz="1050" dirty="0">
                <a:solidFill>
                  <a:srgbClr val="C00000"/>
                </a:solidFill>
                <a:latin typeface="+mn-lt"/>
                <a:ea typeface="+mn-ea"/>
              </a:rPr>
              <a:t>Number of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A92E4-8A8F-4389-A2F6-3CBEC16997A3}"/>
              </a:ext>
            </a:extLst>
          </p:cNvPr>
          <p:cNvSpPr txBox="1"/>
          <p:nvPr/>
        </p:nvSpPr>
        <p:spPr>
          <a:xfrm>
            <a:off x="1286212" y="3963732"/>
            <a:ext cx="22220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sz="1050" dirty="0">
                <a:solidFill>
                  <a:srgbClr val="C00000"/>
                </a:solidFill>
                <a:latin typeface="+mn-lt"/>
                <a:ea typeface="+mn-ea"/>
              </a:rPr>
              <a:t>Volume of transaction per system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091CD76F-5310-40AC-92F3-0A5C653F6A60}"/>
              </a:ext>
            </a:extLst>
          </p:cNvPr>
          <p:cNvSpPr/>
          <p:nvPr/>
        </p:nvSpPr>
        <p:spPr bwMode="auto">
          <a:xfrm rot="2423194">
            <a:off x="1349272" y="2384453"/>
            <a:ext cx="2072212" cy="612138"/>
          </a:xfrm>
          <a:prstGeom prst="stripedRightArrow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bg1"/>
                </a:solidFill>
                <a:latin typeface="+mn-lt"/>
                <a:ea typeface="+mn-ea"/>
              </a:rPr>
              <a:t>Cost per transaction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5D841-EA6E-4688-B400-2AE07CCF7364}"/>
              </a:ext>
            </a:extLst>
          </p:cNvPr>
          <p:cNvSpPr txBox="1"/>
          <p:nvPr/>
        </p:nvSpPr>
        <p:spPr>
          <a:xfrm>
            <a:off x="723330" y="1786056"/>
            <a:ext cx="223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050" dirty="0">
                <a:solidFill>
                  <a:srgbClr val="C00000"/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C8312-8D51-496A-9ABB-AAC4A610E465}"/>
              </a:ext>
            </a:extLst>
          </p:cNvPr>
          <p:cNvSpPr txBox="1"/>
          <p:nvPr/>
        </p:nvSpPr>
        <p:spPr>
          <a:xfrm>
            <a:off x="723330" y="3523267"/>
            <a:ext cx="223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050" dirty="0">
                <a:solidFill>
                  <a:srgbClr val="C00000"/>
                </a:solidFill>
                <a:latin typeface="+mn-lt"/>
                <a:ea typeface="+mn-ea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BE958-A02F-4938-B518-D0AC2E2D5B5E}"/>
              </a:ext>
            </a:extLst>
          </p:cNvPr>
          <p:cNvSpPr txBox="1"/>
          <p:nvPr/>
        </p:nvSpPr>
        <p:spPr>
          <a:xfrm>
            <a:off x="3284704" y="3840437"/>
            <a:ext cx="223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050" dirty="0">
                <a:solidFill>
                  <a:srgbClr val="C00000"/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FD7A6-4C4D-495D-BEB4-3BAB69624A5B}"/>
              </a:ext>
            </a:extLst>
          </p:cNvPr>
          <p:cNvSpPr txBox="1"/>
          <p:nvPr/>
        </p:nvSpPr>
        <p:spPr>
          <a:xfrm>
            <a:off x="1174280" y="3840437"/>
            <a:ext cx="223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050" dirty="0">
                <a:solidFill>
                  <a:srgbClr val="C00000"/>
                </a:solidFill>
                <a:latin typeface="+mn-lt"/>
                <a:ea typeface="+mn-ea"/>
              </a:rPr>
              <a:t>-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7AA332-0EA9-4E8B-97E6-25A9633B5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76264" y="1731308"/>
            <a:ext cx="1" cy="222773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19F9B8-7491-4165-9928-26D8402D2296}"/>
              </a:ext>
            </a:extLst>
          </p:cNvPr>
          <p:cNvCxnSpPr>
            <a:cxnSpLocks/>
          </p:cNvCxnSpPr>
          <p:nvPr/>
        </p:nvCxnSpPr>
        <p:spPr bwMode="auto">
          <a:xfrm>
            <a:off x="5459722" y="3833532"/>
            <a:ext cx="2689412" cy="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94ADC87-F652-4FD2-AFB5-49D3698EFBF4}"/>
              </a:ext>
            </a:extLst>
          </p:cNvPr>
          <p:cNvSpPr txBox="1"/>
          <p:nvPr/>
        </p:nvSpPr>
        <p:spPr>
          <a:xfrm>
            <a:off x="5024584" y="1443570"/>
            <a:ext cx="99578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C00000"/>
                </a:solidFill>
                <a:latin typeface="+mn-lt"/>
                <a:ea typeface="+mn-ea"/>
              </a:rPr>
              <a:t>Value Added </a:t>
            </a:r>
            <a:endParaRPr kumimoji="1" lang="en-GB" sz="105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11699B6B-67E0-4880-9747-1320E2CCD0AB}"/>
              </a:ext>
            </a:extLst>
          </p:cNvPr>
          <p:cNvSpPr/>
          <p:nvPr/>
        </p:nvSpPr>
        <p:spPr bwMode="auto">
          <a:xfrm rot="18818801">
            <a:off x="5869553" y="2248439"/>
            <a:ext cx="2429059" cy="612138"/>
          </a:xfrm>
          <a:prstGeom prst="stripedRightArrow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bg1"/>
                </a:solidFill>
                <a:latin typeface="+mn-lt"/>
                <a:ea typeface="+mn-ea"/>
              </a:rPr>
              <a:t>Value Added of Finance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B602A1-92C2-4967-9451-CB7FCD1E9B3A}"/>
              </a:ext>
            </a:extLst>
          </p:cNvPr>
          <p:cNvSpPr txBox="1"/>
          <p:nvPr/>
        </p:nvSpPr>
        <p:spPr>
          <a:xfrm>
            <a:off x="5298886" y="1779151"/>
            <a:ext cx="223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050" dirty="0">
                <a:solidFill>
                  <a:srgbClr val="C00000"/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9D990A-E078-467E-8995-279363C4E822}"/>
              </a:ext>
            </a:extLst>
          </p:cNvPr>
          <p:cNvSpPr txBox="1"/>
          <p:nvPr/>
        </p:nvSpPr>
        <p:spPr>
          <a:xfrm>
            <a:off x="5298886" y="3516362"/>
            <a:ext cx="223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050" dirty="0">
                <a:solidFill>
                  <a:srgbClr val="C00000"/>
                </a:solidFill>
                <a:latin typeface="+mn-lt"/>
                <a:ea typeface="+mn-ea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88F70F-7951-4F91-ACAF-AE1E38674DAB}"/>
              </a:ext>
            </a:extLst>
          </p:cNvPr>
          <p:cNvSpPr txBox="1"/>
          <p:nvPr/>
        </p:nvSpPr>
        <p:spPr>
          <a:xfrm>
            <a:off x="7860260" y="3833532"/>
            <a:ext cx="223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050" dirty="0">
                <a:solidFill>
                  <a:srgbClr val="C00000"/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B2BCDC-0A55-4659-A570-07293C7A9320}"/>
              </a:ext>
            </a:extLst>
          </p:cNvPr>
          <p:cNvSpPr txBox="1"/>
          <p:nvPr/>
        </p:nvSpPr>
        <p:spPr>
          <a:xfrm>
            <a:off x="5749836" y="3833532"/>
            <a:ext cx="223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050" dirty="0">
                <a:solidFill>
                  <a:srgbClr val="C00000"/>
                </a:solidFill>
                <a:latin typeface="+mn-lt"/>
                <a:ea typeface="+mn-ea"/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941ABC-07B5-4323-A66E-D8E03D6B578D}"/>
              </a:ext>
            </a:extLst>
          </p:cNvPr>
          <p:cNvSpPr txBox="1"/>
          <p:nvPr/>
        </p:nvSpPr>
        <p:spPr>
          <a:xfrm>
            <a:off x="6434775" y="3903787"/>
            <a:ext cx="73930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sz="1050" dirty="0">
                <a:solidFill>
                  <a:srgbClr val="C00000"/>
                </a:solidFill>
                <a:latin typeface="+mn-lt"/>
                <a:ea typeface="+mn-ea"/>
              </a:rPr>
              <a:t>Proximity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B643C1E-8FAB-4E1B-8925-8D261DABA835}"/>
              </a:ext>
            </a:extLst>
          </p:cNvPr>
          <p:cNvSpPr/>
          <p:nvPr/>
        </p:nvSpPr>
        <p:spPr bwMode="auto">
          <a:xfrm>
            <a:off x="5630052" y="3369936"/>
            <a:ext cx="746888" cy="45010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AR, AP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7E3928-6325-40D9-997A-167E5E0DE15C}"/>
              </a:ext>
            </a:extLst>
          </p:cNvPr>
          <p:cNvSpPr/>
          <p:nvPr/>
        </p:nvSpPr>
        <p:spPr bwMode="auto">
          <a:xfrm>
            <a:off x="7174080" y="1064269"/>
            <a:ext cx="1502647" cy="5552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IA, Tax, FP&amp;A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F414E4-25E9-48C1-93E1-898CA72065B2}"/>
              </a:ext>
            </a:extLst>
          </p:cNvPr>
          <p:cNvSpPr/>
          <p:nvPr/>
        </p:nvSpPr>
        <p:spPr bwMode="auto">
          <a:xfrm>
            <a:off x="6994805" y="2838615"/>
            <a:ext cx="1148487" cy="4032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291256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07E6-D676-4CFE-BBC5-42922FCF6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92" y="134612"/>
            <a:ext cx="6983002" cy="313932"/>
          </a:xfrm>
        </p:spPr>
        <p:txBody>
          <a:bodyPr/>
          <a:lstStyle/>
          <a:p>
            <a:r>
              <a:rPr lang="en-GB" sz="1600" dirty="0"/>
              <a:t>Local Decentralised West Europe / Distant Centralised Central Europe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EAE24B-0A7F-44D3-855A-3CA889B2F20A}"/>
              </a:ext>
            </a:extLst>
          </p:cNvPr>
          <p:cNvSpPr/>
          <p:nvPr/>
        </p:nvSpPr>
        <p:spPr bwMode="auto">
          <a:xfrm>
            <a:off x="1184312" y="1278230"/>
            <a:ext cx="3053733" cy="262393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 algn="ctr"/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CHANGE MANAGEMENT</a:t>
            </a:r>
          </a:p>
          <a:p>
            <a:pPr algn="ctr"/>
            <a:endParaRPr lang="en-GB" sz="11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Migrate local systems to GSSC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+mn-lt"/>
                <a:ea typeface="+mn-ea"/>
              </a:rPr>
              <a:t>Migrate jobs to GSSC</a:t>
            </a:r>
            <a:endParaRPr kumimoji="1" lang="en-GB" sz="11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Adjust Processes and Deliveries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l"/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INTERFACE WITH CUSTOMERS</a:t>
            </a:r>
          </a:p>
          <a:p>
            <a:pPr algn="l"/>
            <a:endParaRPr kumimoji="1" lang="en-GB" sz="11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+mn-lt"/>
                <a:ea typeface="+mn-ea"/>
              </a:rPr>
              <a:t>Ad hoc analysis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Forecast and Budget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+mn-lt"/>
                <a:ea typeface="+mn-ea"/>
              </a:rPr>
              <a:t>Actuals Performance Analysis</a:t>
            </a:r>
            <a:endParaRPr kumimoji="1" lang="en-GB" sz="11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E212631-A97C-470B-965C-E949D6B95D85}"/>
              </a:ext>
            </a:extLst>
          </p:cNvPr>
          <p:cNvSpPr txBox="1"/>
          <p:nvPr/>
        </p:nvSpPr>
        <p:spPr>
          <a:xfrm>
            <a:off x="1571740" y="657342"/>
            <a:ext cx="218598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r>
              <a:rPr kumimoji="1" lang="en-GB" sz="1800" dirty="0">
                <a:solidFill>
                  <a:schemeClr val="tx1"/>
                </a:solidFill>
                <a:latin typeface="+mn-lt"/>
                <a:ea typeface="+mn-ea"/>
              </a:rPr>
              <a:t>Western Europe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</a:rPr>
              <a:t>Customer Facing</a:t>
            </a:r>
            <a:endParaRPr kumimoji="1" lang="en-GB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09BA76-D257-43D7-BF12-DBD44180FFA2}"/>
              </a:ext>
            </a:extLst>
          </p:cNvPr>
          <p:cNvSpPr/>
          <p:nvPr/>
        </p:nvSpPr>
        <p:spPr bwMode="auto">
          <a:xfrm>
            <a:off x="4911693" y="1278230"/>
            <a:ext cx="3129234" cy="262392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 algn="l"/>
            <a:r>
              <a:rPr kumimoji="1" lang="en-GB" sz="1100" dirty="0">
                <a:solidFill>
                  <a:schemeClr val="tx1"/>
                </a:solidFill>
                <a:latin typeface="+mj-lt"/>
                <a:ea typeface="+mn-ea"/>
              </a:rPr>
              <a:t>Operate the standardized systems:</a:t>
            </a:r>
          </a:p>
          <a:p>
            <a:pPr algn="l"/>
            <a:endParaRPr kumimoji="1" lang="en-GB" sz="1100" dirty="0">
              <a:solidFill>
                <a:schemeClr val="tx1"/>
              </a:solidFill>
              <a:latin typeface="+mj-lt"/>
              <a:ea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+mj-lt"/>
              </a:rPr>
              <a:t>Balance Sheet reconciliations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+mj-lt"/>
              </a:rPr>
              <a:t>Reporting, planning software's admin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+mj-lt"/>
              </a:rPr>
              <a:t>OCR and workflow for 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+mj-lt"/>
              </a:rPr>
              <a:t>Travel expense claims software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+mj-lt"/>
              </a:rPr>
              <a:t>AR software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+mj-lt"/>
              </a:rPr>
              <a:t>VAT software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+mj-lt"/>
              </a:rPr>
              <a:t>…</a:t>
            </a:r>
            <a:endParaRPr lang="en-GB" sz="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AF28675-2774-41EE-8377-769CF2285758}"/>
              </a:ext>
            </a:extLst>
          </p:cNvPr>
          <p:cNvSpPr txBox="1"/>
          <p:nvPr/>
        </p:nvSpPr>
        <p:spPr>
          <a:xfrm>
            <a:off x="5150893" y="657341"/>
            <a:ext cx="283253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r>
              <a:rPr kumimoji="1" lang="en-GB" sz="1800" dirty="0">
                <a:solidFill>
                  <a:schemeClr val="tx1"/>
                </a:solidFill>
                <a:latin typeface="+mn-lt"/>
                <a:ea typeface="+mn-ea"/>
              </a:rPr>
              <a:t>Low Cost Country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</a:rPr>
              <a:t>Non-Customer Facing</a:t>
            </a:r>
            <a:endParaRPr kumimoji="1" lang="en-GB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FD43A6F4-213E-4312-B221-B77E244CEF54}"/>
              </a:ext>
            </a:extLst>
          </p:cNvPr>
          <p:cNvSpPr txBox="1"/>
          <p:nvPr/>
        </p:nvSpPr>
        <p:spPr>
          <a:xfrm>
            <a:off x="1074973" y="4080172"/>
            <a:ext cx="767343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6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 algn="l"/>
            <a:r>
              <a:rPr kumimoji="1" lang="en-GB" sz="1600" dirty="0">
                <a:solidFill>
                  <a:schemeClr val="tx1"/>
                </a:solidFill>
                <a:latin typeface="+mn-lt"/>
                <a:ea typeface="+mn-ea"/>
              </a:rPr>
              <a:t>Overtime, migrate as many jobs as possible to Low Cost Countries</a:t>
            </a:r>
          </a:p>
          <a:p>
            <a:pPr algn="l"/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</a:rPr>
              <a:t>Most systems being cloud based, they can be operated from any place</a:t>
            </a:r>
            <a:endParaRPr kumimoji="1" lang="en-GB" sz="16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0681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sz="quarter" idx="11"/>
          </p:nvPr>
        </p:nvSpPr>
        <p:spPr>
          <a:xfrm>
            <a:off x="1531355" y="2252733"/>
            <a:ext cx="6706195" cy="1105251"/>
          </a:xfrm>
        </p:spPr>
        <p:txBody>
          <a:bodyPr/>
          <a:lstStyle/>
          <a:p>
            <a:r>
              <a:rPr lang="en-US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Overview of Hitachi</a:t>
            </a:r>
          </a:p>
          <a:p>
            <a:r>
              <a:rPr lang="en-US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. </a:t>
            </a:r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Introduction of European Business</a:t>
            </a:r>
          </a:p>
          <a:p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3. How much should finance cost?</a:t>
            </a:r>
          </a:p>
          <a:p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4. How do you use a Shared Service?</a:t>
            </a:r>
          </a:p>
          <a:p>
            <a:r>
              <a:rPr lang="en-GB" altLang="ja-JP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5. Which Technologies make a difference?</a:t>
            </a:r>
            <a:endParaRPr lang="en-US" altLang="ja-JP" sz="24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73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6BC6E1-DCA6-4FFA-A104-B54A9705752F}"/>
              </a:ext>
            </a:extLst>
          </p:cNvPr>
          <p:cNvCxnSpPr>
            <a:cxnSpLocks/>
          </p:cNvCxnSpPr>
          <p:nvPr/>
        </p:nvCxnSpPr>
        <p:spPr bwMode="auto">
          <a:xfrm>
            <a:off x="225188" y="2920621"/>
            <a:ext cx="8775511" cy="0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09DB1D8-2FEA-47F8-AC00-8A3DAF9B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92" y="134612"/>
            <a:ext cx="4472699" cy="369332"/>
          </a:xfrm>
        </p:spPr>
        <p:txBody>
          <a:bodyPr/>
          <a:lstStyle/>
          <a:p>
            <a:r>
              <a:rPr lang="en-GB" dirty="0"/>
              <a:t>Which Techno makes a difference?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3149F9-F9B9-4068-8255-6378B73327BB}"/>
              </a:ext>
            </a:extLst>
          </p:cNvPr>
          <p:cNvSpPr/>
          <p:nvPr/>
        </p:nvSpPr>
        <p:spPr bwMode="auto">
          <a:xfrm>
            <a:off x="4028258" y="2025839"/>
            <a:ext cx="2118548" cy="1789563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3200" dirty="0">
                <a:solidFill>
                  <a:schemeClr val="tx1"/>
                </a:solidFill>
                <a:latin typeface="+mn-lt"/>
                <a:ea typeface="+mn-ea"/>
              </a:rPr>
              <a:t>ERP</a:t>
            </a:r>
          </a:p>
          <a:p>
            <a:pPr algn="ctr"/>
            <a:endParaRPr kumimoji="1" lang="en-GB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+mn-lt"/>
                <a:ea typeface="+mn-ea"/>
              </a:rPr>
              <a:t>(SAP – Oracle - …)</a:t>
            </a:r>
            <a:endParaRPr kumimoji="1" lang="en-GB" sz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DB1A3C-EB0D-467B-AE8E-93E868AA1EAF}"/>
              </a:ext>
            </a:extLst>
          </p:cNvPr>
          <p:cNvSpPr/>
          <p:nvPr/>
        </p:nvSpPr>
        <p:spPr bwMode="auto">
          <a:xfrm>
            <a:off x="4120005" y="860373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Account Payables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D9BC4-4124-4BA5-AF84-052E6C4DA167}"/>
              </a:ext>
            </a:extLst>
          </p:cNvPr>
          <p:cNvSpPr txBox="1"/>
          <p:nvPr/>
        </p:nvSpPr>
        <p:spPr>
          <a:xfrm>
            <a:off x="86242" y="1572267"/>
            <a:ext cx="103105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sz="2200" dirty="0">
                <a:solidFill>
                  <a:srgbClr val="C00000"/>
                </a:solidFill>
                <a:latin typeface="+mn-lt"/>
                <a:ea typeface="+mn-ea"/>
              </a:rPr>
              <a:t>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0DC24-C68E-4C61-A04E-43F2D65B2D8F}"/>
              </a:ext>
            </a:extLst>
          </p:cNvPr>
          <p:cNvSpPr txBox="1"/>
          <p:nvPr/>
        </p:nvSpPr>
        <p:spPr>
          <a:xfrm>
            <a:off x="0" y="3762045"/>
            <a:ext cx="1345240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200">
                <a:solidFill>
                  <a:srgbClr val="C00000"/>
                </a:solidFill>
                <a:latin typeface="+mn-lt"/>
                <a:ea typeface="+mn-ea"/>
              </a:defRPr>
            </a:lvl1pPr>
          </a:lstStyle>
          <a:p>
            <a:r>
              <a:rPr lang="en-GB" dirty="0"/>
              <a:t>OUTPUT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5522E3B9-4089-488D-9538-335F84480FA3}"/>
              </a:ext>
            </a:extLst>
          </p:cNvPr>
          <p:cNvSpPr/>
          <p:nvPr/>
        </p:nvSpPr>
        <p:spPr bwMode="auto">
          <a:xfrm>
            <a:off x="1458432" y="750627"/>
            <a:ext cx="390840" cy="2026664"/>
          </a:xfrm>
          <a:prstGeom prst="leftBrac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2BFA856F-392C-4A22-B093-581BCAFAE79F}"/>
              </a:ext>
            </a:extLst>
          </p:cNvPr>
          <p:cNvSpPr/>
          <p:nvPr/>
        </p:nvSpPr>
        <p:spPr bwMode="auto">
          <a:xfrm>
            <a:off x="1458432" y="2999110"/>
            <a:ext cx="390840" cy="2026664"/>
          </a:xfrm>
          <a:prstGeom prst="leftBrac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091B88-9394-4AEB-A482-1558D59A4F88}"/>
              </a:ext>
            </a:extLst>
          </p:cNvPr>
          <p:cNvSpPr/>
          <p:nvPr/>
        </p:nvSpPr>
        <p:spPr bwMode="auto">
          <a:xfrm>
            <a:off x="6390738" y="860373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Travel Expense Claims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12626A-995C-4098-B188-B7570D257E44}"/>
              </a:ext>
            </a:extLst>
          </p:cNvPr>
          <p:cNvSpPr/>
          <p:nvPr/>
        </p:nvSpPr>
        <p:spPr bwMode="auto">
          <a:xfrm>
            <a:off x="6708181" y="2698835"/>
            <a:ext cx="1059274" cy="4435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GB" sz="1000" dirty="0">
                <a:solidFill>
                  <a:schemeClr val="tx1"/>
                </a:solidFill>
                <a:latin typeface="+mn-lt"/>
                <a:ea typeface="+mn-ea"/>
              </a:rPr>
              <a:t>Bal. Sheet Reconciliation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7C05DB-5B81-4254-99EA-C7F286F2F905}"/>
              </a:ext>
            </a:extLst>
          </p:cNvPr>
          <p:cNvSpPr/>
          <p:nvPr/>
        </p:nvSpPr>
        <p:spPr bwMode="auto">
          <a:xfrm>
            <a:off x="1893145" y="3762045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Reporting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88AA436-4E18-40AB-AD5B-61B811941A82}"/>
              </a:ext>
            </a:extLst>
          </p:cNvPr>
          <p:cNvSpPr/>
          <p:nvPr/>
        </p:nvSpPr>
        <p:spPr bwMode="auto">
          <a:xfrm>
            <a:off x="1893145" y="4518253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Group – Stats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E3E371-4FAC-449B-980D-A447990990FA}"/>
              </a:ext>
            </a:extLst>
          </p:cNvPr>
          <p:cNvSpPr/>
          <p:nvPr/>
        </p:nvSpPr>
        <p:spPr bwMode="auto">
          <a:xfrm>
            <a:off x="4120005" y="3991980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Tax returns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2C7E4B-FB2C-465E-A34A-E683FA5FDB54}"/>
              </a:ext>
            </a:extLst>
          </p:cNvPr>
          <p:cNvSpPr/>
          <p:nvPr/>
        </p:nvSpPr>
        <p:spPr bwMode="auto">
          <a:xfrm>
            <a:off x="4120005" y="4612510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VAT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0566A81-9BA7-4380-A0DA-4785A67CE3F9}"/>
              </a:ext>
            </a:extLst>
          </p:cNvPr>
          <p:cNvSpPr/>
          <p:nvPr/>
        </p:nvSpPr>
        <p:spPr bwMode="auto">
          <a:xfrm>
            <a:off x="6645496" y="3762045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Data analytics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A54C0B-50DA-41BC-81F2-A0A6E97779BB}"/>
              </a:ext>
            </a:extLst>
          </p:cNvPr>
          <p:cNvSpPr/>
          <p:nvPr/>
        </p:nvSpPr>
        <p:spPr bwMode="auto">
          <a:xfrm>
            <a:off x="6645496" y="4518253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Planning &amp; Analysis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F2B385C-FBFB-4B65-BB6F-9E812EE26895}"/>
              </a:ext>
            </a:extLst>
          </p:cNvPr>
          <p:cNvSpPr/>
          <p:nvPr/>
        </p:nvSpPr>
        <p:spPr bwMode="auto">
          <a:xfrm rot="2857058">
            <a:off x="2982036" y="1572267"/>
            <a:ext cx="846163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7ACE4A5-E00B-4EBC-A6C2-EE40E15D1EC7}"/>
              </a:ext>
            </a:extLst>
          </p:cNvPr>
          <p:cNvSpPr/>
          <p:nvPr/>
        </p:nvSpPr>
        <p:spPr bwMode="auto">
          <a:xfrm rot="5400000">
            <a:off x="4802726" y="1396050"/>
            <a:ext cx="569611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E9757F1-4DC9-4928-AFCF-AC194F70E560}"/>
              </a:ext>
            </a:extLst>
          </p:cNvPr>
          <p:cNvSpPr/>
          <p:nvPr/>
        </p:nvSpPr>
        <p:spPr bwMode="auto">
          <a:xfrm rot="7956990">
            <a:off x="6584319" y="1525216"/>
            <a:ext cx="839906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654FC1D-EF68-46AD-9D90-8A8FF526E3EC}"/>
              </a:ext>
            </a:extLst>
          </p:cNvPr>
          <p:cNvSpPr/>
          <p:nvPr/>
        </p:nvSpPr>
        <p:spPr bwMode="auto">
          <a:xfrm rot="8140797">
            <a:off x="3133932" y="3170634"/>
            <a:ext cx="846163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F4CFF30-8DB1-4F37-B4CE-D08BDC1F5AED}"/>
              </a:ext>
            </a:extLst>
          </p:cNvPr>
          <p:cNvSpPr/>
          <p:nvPr/>
        </p:nvSpPr>
        <p:spPr bwMode="auto">
          <a:xfrm rot="5400000">
            <a:off x="4845408" y="3491145"/>
            <a:ext cx="405868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993FD77-BE82-4DC5-9020-DC689546751E}"/>
              </a:ext>
            </a:extLst>
          </p:cNvPr>
          <p:cNvSpPr/>
          <p:nvPr/>
        </p:nvSpPr>
        <p:spPr bwMode="auto">
          <a:xfrm rot="2857058">
            <a:off x="6193486" y="3205950"/>
            <a:ext cx="766711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9DA98B3-EF1E-458B-984F-70EFBF30796C}"/>
              </a:ext>
            </a:extLst>
          </p:cNvPr>
          <p:cNvSpPr/>
          <p:nvPr/>
        </p:nvSpPr>
        <p:spPr bwMode="auto">
          <a:xfrm rot="5400000">
            <a:off x="2657737" y="4105431"/>
            <a:ext cx="405868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520EAFDD-047D-42A2-ACC8-68758DA2773F}"/>
              </a:ext>
            </a:extLst>
          </p:cNvPr>
          <p:cNvSpPr/>
          <p:nvPr/>
        </p:nvSpPr>
        <p:spPr bwMode="auto">
          <a:xfrm rot="5400000">
            <a:off x="4856043" y="4299137"/>
            <a:ext cx="405868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94770C5-E420-4EE4-9A75-689390D76ACF}"/>
              </a:ext>
            </a:extLst>
          </p:cNvPr>
          <p:cNvSpPr/>
          <p:nvPr/>
        </p:nvSpPr>
        <p:spPr bwMode="auto">
          <a:xfrm rot="5400000">
            <a:off x="7410088" y="4144219"/>
            <a:ext cx="405868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01099D-CEAF-4487-BE70-FFA36D3AD3F2}"/>
              </a:ext>
            </a:extLst>
          </p:cNvPr>
          <p:cNvSpPr/>
          <p:nvPr/>
        </p:nvSpPr>
        <p:spPr bwMode="auto">
          <a:xfrm>
            <a:off x="1893145" y="863120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Account Receivables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ea typeface="+mn-ea"/>
              </a:rPr>
              <a:t>Cash Allocation</a:t>
            </a:r>
          </a:p>
          <a:p>
            <a:pPr algn="ctr"/>
            <a:r>
              <a:rPr kumimoji="1" lang="en-GB" sz="900" dirty="0">
                <a:solidFill>
                  <a:schemeClr val="tx1"/>
                </a:solidFill>
                <a:latin typeface="+mn-lt"/>
                <a:ea typeface="+mn-ea"/>
              </a:rPr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215781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6BC6E1-DCA6-4FFA-A104-B54A9705752F}"/>
              </a:ext>
            </a:extLst>
          </p:cNvPr>
          <p:cNvCxnSpPr>
            <a:cxnSpLocks/>
          </p:cNvCxnSpPr>
          <p:nvPr/>
        </p:nvCxnSpPr>
        <p:spPr bwMode="auto">
          <a:xfrm>
            <a:off x="225188" y="2920621"/>
            <a:ext cx="8775511" cy="0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09DB1D8-2FEA-47F8-AC00-8A3DAF9B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92" y="134612"/>
            <a:ext cx="4472699" cy="369332"/>
          </a:xfrm>
        </p:spPr>
        <p:txBody>
          <a:bodyPr/>
          <a:lstStyle/>
          <a:p>
            <a:r>
              <a:rPr lang="en-GB" dirty="0"/>
              <a:t>Which Techno makes a difference?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3149F9-F9B9-4068-8255-6378B73327BB}"/>
              </a:ext>
            </a:extLst>
          </p:cNvPr>
          <p:cNvSpPr/>
          <p:nvPr/>
        </p:nvSpPr>
        <p:spPr bwMode="auto">
          <a:xfrm>
            <a:off x="4028258" y="2025839"/>
            <a:ext cx="2118548" cy="1789563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3200" dirty="0">
                <a:solidFill>
                  <a:schemeClr val="tx1"/>
                </a:solidFill>
                <a:latin typeface="+mn-lt"/>
                <a:ea typeface="+mn-ea"/>
              </a:rPr>
              <a:t>ERP</a:t>
            </a:r>
          </a:p>
          <a:p>
            <a:pPr algn="ctr"/>
            <a:endParaRPr kumimoji="1" lang="en-GB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+mn-lt"/>
                <a:ea typeface="+mn-ea"/>
              </a:rPr>
              <a:t>(SAP – Oracle - …)</a:t>
            </a:r>
            <a:endParaRPr kumimoji="1" lang="en-GB" sz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6A2C357-456E-47FB-8020-C6A1EF0EB3D8}"/>
              </a:ext>
            </a:extLst>
          </p:cNvPr>
          <p:cNvSpPr/>
          <p:nvPr/>
        </p:nvSpPr>
        <p:spPr bwMode="auto">
          <a:xfrm>
            <a:off x="1893145" y="863120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Account Receivables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ea typeface="+mn-ea"/>
              </a:rPr>
              <a:t>Cash Allocation</a:t>
            </a:r>
          </a:p>
          <a:p>
            <a:pPr algn="ctr"/>
            <a:r>
              <a:rPr kumimoji="1" lang="en-GB" sz="900" dirty="0">
                <a:solidFill>
                  <a:schemeClr val="tx1"/>
                </a:solidFill>
                <a:latin typeface="+mn-lt"/>
                <a:ea typeface="+mn-ea"/>
              </a:rPr>
              <a:t>Reminders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DB1A3C-EB0D-467B-AE8E-93E868AA1EAF}"/>
              </a:ext>
            </a:extLst>
          </p:cNvPr>
          <p:cNvSpPr/>
          <p:nvPr/>
        </p:nvSpPr>
        <p:spPr bwMode="auto">
          <a:xfrm>
            <a:off x="4120005" y="860373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Account Payables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ea typeface="+mn-ea"/>
              </a:rPr>
              <a:t>Data entry</a:t>
            </a:r>
            <a:endParaRPr kumimoji="1" lang="en-GB" sz="9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D9BC4-4124-4BA5-AF84-052E6C4DA167}"/>
              </a:ext>
            </a:extLst>
          </p:cNvPr>
          <p:cNvSpPr txBox="1"/>
          <p:nvPr/>
        </p:nvSpPr>
        <p:spPr>
          <a:xfrm>
            <a:off x="86242" y="1572267"/>
            <a:ext cx="103105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sz="2200" dirty="0">
                <a:solidFill>
                  <a:srgbClr val="C00000"/>
                </a:solidFill>
                <a:latin typeface="+mn-lt"/>
                <a:ea typeface="+mn-ea"/>
              </a:rPr>
              <a:t>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0DC24-C68E-4C61-A04E-43F2D65B2D8F}"/>
              </a:ext>
            </a:extLst>
          </p:cNvPr>
          <p:cNvSpPr txBox="1"/>
          <p:nvPr/>
        </p:nvSpPr>
        <p:spPr>
          <a:xfrm>
            <a:off x="0" y="3762045"/>
            <a:ext cx="1345240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200">
                <a:solidFill>
                  <a:srgbClr val="C00000"/>
                </a:solidFill>
                <a:latin typeface="+mn-lt"/>
                <a:ea typeface="+mn-ea"/>
              </a:defRPr>
            </a:lvl1pPr>
          </a:lstStyle>
          <a:p>
            <a:r>
              <a:rPr lang="en-GB" dirty="0"/>
              <a:t>OUTPUT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5522E3B9-4089-488D-9538-335F84480FA3}"/>
              </a:ext>
            </a:extLst>
          </p:cNvPr>
          <p:cNvSpPr/>
          <p:nvPr/>
        </p:nvSpPr>
        <p:spPr bwMode="auto">
          <a:xfrm>
            <a:off x="1458432" y="750627"/>
            <a:ext cx="390840" cy="2026664"/>
          </a:xfrm>
          <a:prstGeom prst="leftBrac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2BFA856F-392C-4A22-B093-581BCAFAE79F}"/>
              </a:ext>
            </a:extLst>
          </p:cNvPr>
          <p:cNvSpPr/>
          <p:nvPr/>
        </p:nvSpPr>
        <p:spPr bwMode="auto">
          <a:xfrm>
            <a:off x="1458432" y="2999110"/>
            <a:ext cx="390840" cy="2026664"/>
          </a:xfrm>
          <a:prstGeom prst="leftBrac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091B88-9394-4AEB-A482-1558D59A4F88}"/>
              </a:ext>
            </a:extLst>
          </p:cNvPr>
          <p:cNvSpPr/>
          <p:nvPr/>
        </p:nvSpPr>
        <p:spPr bwMode="auto">
          <a:xfrm>
            <a:off x="6390738" y="860373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Travel Expense Claims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12626A-995C-4098-B188-B7570D257E44}"/>
              </a:ext>
            </a:extLst>
          </p:cNvPr>
          <p:cNvSpPr/>
          <p:nvPr/>
        </p:nvSpPr>
        <p:spPr bwMode="auto">
          <a:xfrm>
            <a:off x="6708181" y="2698835"/>
            <a:ext cx="1059274" cy="4435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GB" sz="1000" dirty="0">
                <a:solidFill>
                  <a:schemeClr val="tx1"/>
                </a:solidFill>
                <a:latin typeface="+mn-lt"/>
                <a:ea typeface="+mn-ea"/>
              </a:rPr>
              <a:t>Bal. Sheet Reconciliation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7C05DB-5B81-4254-99EA-C7F286F2F905}"/>
              </a:ext>
            </a:extLst>
          </p:cNvPr>
          <p:cNvSpPr/>
          <p:nvPr/>
        </p:nvSpPr>
        <p:spPr bwMode="auto">
          <a:xfrm>
            <a:off x="1893145" y="3762045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Reporting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88AA436-4E18-40AB-AD5B-61B811941A82}"/>
              </a:ext>
            </a:extLst>
          </p:cNvPr>
          <p:cNvSpPr/>
          <p:nvPr/>
        </p:nvSpPr>
        <p:spPr bwMode="auto">
          <a:xfrm>
            <a:off x="1893145" y="4518253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Group – Stats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E3E371-4FAC-449B-980D-A447990990FA}"/>
              </a:ext>
            </a:extLst>
          </p:cNvPr>
          <p:cNvSpPr/>
          <p:nvPr/>
        </p:nvSpPr>
        <p:spPr bwMode="auto">
          <a:xfrm>
            <a:off x="4120005" y="3991980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Tax returns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2C7E4B-FB2C-465E-A34A-E683FA5FDB54}"/>
              </a:ext>
            </a:extLst>
          </p:cNvPr>
          <p:cNvSpPr/>
          <p:nvPr/>
        </p:nvSpPr>
        <p:spPr bwMode="auto">
          <a:xfrm>
            <a:off x="4120005" y="4612510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VAT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0566A81-9BA7-4380-A0DA-4785A67CE3F9}"/>
              </a:ext>
            </a:extLst>
          </p:cNvPr>
          <p:cNvSpPr/>
          <p:nvPr/>
        </p:nvSpPr>
        <p:spPr bwMode="auto">
          <a:xfrm>
            <a:off x="6645496" y="3762045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Data analytics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A54C0B-50DA-41BC-81F2-A0A6E97779BB}"/>
              </a:ext>
            </a:extLst>
          </p:cNvPr>
          <p:cNvSpPr/>
          <p:nvPr/>
        </p:nvSpPr>
        <p:spPr bwMode="auto">
          <a:xfrm>
            <a:off x="6645496" y="4518253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Planning &amp; Analysis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F2B385C-FBFB-4B65-BB6F-9E812EE26895}"/>
              </a:ext>
            </a:extLst>
          </p:cNvPr>
          <p:cNvSpPr/>
          <p:nvPr/>
        </p:nvSpPr>
        <p:spPr bwMode="auto">
          <a:xfrm rot="2857058">
            <a:off x="2982036" y="1572267"/>
            <a:ext cx="846163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7ACE4A5-E00B-4EBC-A6C2-EE40E15D1EC7}"/>
              </a:ext>
            </a:extLst>
          </p:cNvPr>
          <p:cNvSpPr/>
          <p:nvPr/>
        </p:nvSpPr>
        <p:spPr bwMode="auto">
          <a:xfrm rot="5400000">
            <a:off x="4802726" y="1396050"/>
            <a:ext cx="569611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E9757F1-4DC9-4928-AFCF-AC194F70E560}"/>
              </a:ext>
            </a:extLst>
          </p:cNvPr>
          <p:cNvSpPr/>
          <p:nvPr/>
        </p:nvSpPr>
        <p:spPr bwMode="auto">
          <a:xfrm rot="7956990">
            <a:off x="6584319" y="1525216"/>
            <a:ext cx="839906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654FC1D-EF68-46AD-9D90-8A8FF526E3EC}"/>
              </a:ext>
            </a:extLst>
          </p:cNvPr>
          <p:cNvSpPr/>
          <p:nvPr/>
        </p:nvSpPr>
        <p:spPr bwMode="auto">
          <a:xfrm rot="8140797">
            <a:off x="3133932" y="3170634"/>
            <a:ext cx="846163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F4CFF30-8DB1-4F37-B4CE-D08BDC1F5AED}"/>
              </a:ext>
            </a:extLst>
          </p:cNvPr>
          <p:cNvSpPr/>
          <p:nvPr/>
        </p:nvSpPr>
        <p:spPr bwMode="auto">
          <a:xfrm rot="5400000">
            <a:off x="4845408" y="3491145"/>
            <a:ext cx="405868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993FD77-BE82-4DC5-9020-DC689546751E}"/>
              </a:ext>
            </a:extLst>
          </p:cNvPr>
          <p:cNvSpPr/>
          <p:nvPr/>
        </p:nvSpPr>
        <p:spPr bwMode="auto">
          <a:xfrm rot="2857058">
            <a:off x="6193486" y="3205950"/>
            <a:ext cx="766711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C3B382-B32D-4EFE-8945-F30E65FD7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220" y="3232937"/>
            <a:ext cx="386755" cy="3809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609041-1335-47F3-858D-62419882B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77" y="3261756"/>
            <a:ext cx="386755" cy="380939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F92EB61A-4798-40F7-AF1B-BD82193AD4EE}"/>
              </a:ext>
            </a:extLst>
          </p:cNvPr>
          <p:cNvSpPr/>
          <p:nvPr/>
        </p:nvSpPr>
        <p:spPr bwMode="auto">
          <a:xfrm rot="5400000">
            <a:off x="2668998" y="4091902"/>
            <a:ext cx="383346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8EB014E-AE7E-4C90-92DF-6CF63ABC8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656" y="3613876"/>
            <a:ext cx="245371" cy="24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94AF7ED-A7F6-48FB-B30E-24E1066BD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056" y="1620129"/>
            <a:ext cx="245371" cy="241681"/>
          </a:xfrm>
          <a:prstGeom prst="rect">
            <a:avLst/>
          </a:prstGeom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23AA044D-2E1F-49FD-BA35-414C5739DCC1}"/>
              </a:ext>
            </a:extLst>
          </p:cNvPr>
          <p:cNvSpPr/>
          <p:nvPr/>
        </p:nvSpPr>
        <p:spPr bwMode="auto">
          <a:xfrm rot="5400000">
            <a:off x="7391870" y="4091902"/>
            <a:ext cx="442304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2E1B0F2-A05F-40EB-BFD3-DDDB3B48D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084" y="4221915"/>
            <a:ext cx="245371" cy="241681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075151C1-CACA-4A0B-899A-ECB636B54125}"/>
              </a:ext>
            </a:extLst>
          </p:cNvPr>
          <p:cNvSpPr/>
          <p:nvPr/>
        </p:nvSpPr>
        <p:spPr bwMode="auto">
          <a:xfrm rot="5400000">
            <a:off x="4849831" y="4259998"/>
            <a:ext cx="405868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4159413-2AB9-4671-AAB1-0AAF94252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079" y="4382729"/>
            <a:ext cx="245371" cy="2416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B73B7E0-A5F4-41AE-A43E-3CDF4F19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018" y="1445850"/>
            <a:ext cx="488334" cy="3249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63D372E-3A4F-43B3-BC10-6A21AB3C6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896" y="1544776"/>
            <a:ext cx="463158" cy="30821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CD4810F-834E-47FE-8D9F-CAC758740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694" y="2554261"/>
            <a:ext cx="693961" cy="6786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8A209AA-103E-4E5A-8B80-F0BB9583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061" y="4195180"/>
            <a:ext cx="245371" cy="2416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83AE97D-38DD-4958-B86D-0CE1A9A16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234" y="1573682"/>
            <a:ext cx="488334" cy="3249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CEE5494-0315-4BCA-82B4-0486538A4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643" y="3272805"/>
            <a:ext cx="488334" cy="32496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48EB494-3BEA-4399-A387-13A91B9E7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698" y="3282311"/>
            <a:ext cx="488334" cy="3249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918A607-9A06-416B-AD3B-438D02AD4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048" y="3552864"/>
            <a:ext cx="488334" cy="32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09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6BC6E1-DCA6-4FFA-A104-B54A9705752F}"/>
              </a:ext>
            </a:extLst>
          </p:cNvPr>
          <p:cNvCxnSpPr>
            <a:cxnSpLocks/>
          </p:cNvCxnSpPr>
          <p:nvPr/>
        </p:nvCxnSpPr>
        <p:spPr bwMode="auto">
          <a:xfrm>
            <a:off x="225188" y="2920621"/>
            <a:ext cx="8775511" cy="0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09DB1D8-2FEA-47F8-AC00-8A3DAF9B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92" y="134612"/>
            <a:ext cx="4472699" cy="369332"/>
          </a:xfrm>
        </p:spPr>
        <p:txBody>
          <a:bodyPr/>
          <a:lstStyle/>
          <a:p>
            <a:r>
              <a:rPr lang="en-GB" dirty="0"/>
              <a:t>Which Techno makes a difference?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3149F9-F9B9-4068-8255-6378B73327BB}"/>
              </a:ext>
            </a:extLst>
          </p:cNvPr>
          <p:cNvSpPr/>
          <p:nvPr/>
        </p:nvSpPr>
        <p:spPr bwMode="auto">
          <a:xfrm>
            <a:off x="4028258" y="2025839"/>
            <a:ext cx="2118548" cy="1789563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3200" dirty="0">
                <a:solidFill>
                  <a:schemeClr val="tx1"/>
                </a:solidFill>
                <a:latin typeface="+mn-lt"/>
                <a:ea typeface="+mn-ea"/>
              </a:rPr>
              <a:t>ERP</a:t>
            </a:r>
          </a:p>
          <a:p>
            <a:pPr algn="ctr"/>
            <a:endParaRPr kumimoji="1" lang="en-GB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+mn-lt"/>
                <a:ea typeface="+mn-ea"/>
              </a:rPr>
              <a:t>(SAP – Oracle - …)</a:t>
            </a:r>
            <a:endParaRPr kumimoji="1" lang="en-GB" sz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6A2C357-456E-47FB-8020-C6A1EF0EB3D8}"/>
              </a:ext>
            </a:extLst>
          </p:cNvPr>
          <p:cNvSpPr/>
          <p:nvPr/>
        </p:nvSpPr>
        <p:spPr bwMode="auto">
          <a:xfrm>
            <a:off x="1893145" y="863120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Account Receivables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DB1A3C-EB0D-467B-AE8E-93E868AA1EAF}"/>
              </a:ext>
            </a:extLst>
          </p:cNvPr>
          <p:cNvSpPr/>
          <p:nvPr/>
        </p:nvSpPr>
        <p:spPr bwMode="auto">
          <a:xfrm>
            <a:off x="4120005" y="860373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Account Payables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D9BC4-4124-4BA5-AF84-052E6C4DA167}"/>
              </a:ext>
            </a:extLst>
          </p:cNvPr>
          <p:cNvSpPr txBox="1"/>
          <p:nvPr/>
        </p:nvSpPr>
        <p:spPr>
          <a:xfrm>
            <a:off x="86242" y="1572267"/>
            <a:ext cx="103105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sz="2200" dirty="0">
                <a:solidFill>
                  <a:srgbClr val="C00000"/>
                </a:solidFill>
                <a:latin typeface="+mn-lt"/>
                <a:ea typeface="+mn-ea"/>
              </a:rPr>
              <a:t>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0DC24-C68E-4C61-A04E-43F2D65B2D8F}"/>
              </a:ext>
            </a:extLst>
          </p:cNvPr>
          <p:cNvSpPr txBox="1"/>
          <p:nvPr/>
        </p:nvSpPr>
        <p:spPr>
          <a:xfrm>
            <a:off x="0" y="3762045"/>
            <a:ext cx="1345240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200">
                <a:solidFill>
                  <a:srgbClr val="C00000"/>
                </a:solidFill>
                <a:latin typeface="+mn-lt"/>
                <a:ea typeface="+mn-ea"/>
              </a:defRPr>
            </a:lvl1pPr>
          </a:lstStyle>
          <a:p>
            <a:r>
              <a:rPr lang="en-GB" dirty="0"/>
              <a:t>OUTPUT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5522E3B9-4089-488D-9538-335F84480FA3}"/>
              </a:ext>
            </a:extLst>
          </p:cNvPr>
          <p:cNvSpPr/>
          <p:nvPr/>
        </p:nvSpPr>
        <p:spPr bwMode="auto">
          <a:xfrm>
            <a:off x="1458432" y="750627"/>
            <a:ext cx="390840" cy="2026664"/>
          </a:xfrm>
          <a:prstGeom prst="leftBrac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2BFA856F-392C-4A22-B093-581BCAFAE79F}"/>
              </a:ext>
            </a:extLst>
          </p:cNvPr>
          <p:cNvSpPr/>
          <p:nvPr/>
        </p:nvSpPr>
        <p:spPr bwMode="auto">
          <a:xfrm>
            <a:off x="1458432" y="2999110"/>
            <a:ext cx="390840" cy="2026664"/>
          </a:xfrm>
          <a:prstGeom prst="leftBrac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091B88-9394-4AEB-A482-1558D59A4F88}"/>
              </a:ext>
            </a:extLst>
          </p:cNvPr>
          <p:cNvSpPr/>
          <p:nvPr/>
        </p:nvSpPr>
        <p:spPr bwMode="auto">
          <a:xfrm>
            <a:off x="6390738" y="860373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Travel Expense Claims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12626A-995C-4098-B188-B7570D257E44}"/>
              </a:ext>
            </a:extLst>
          </p:cNvPr>
          <p:cNvSpPr/>
          <p:nvPr/>
        </p:nvSpPr>
        <p:spPr bwMode="auto">
          <a:xfrm>
            <a:off x="6708181" y="2698835"/>
            <a:ext cx="1059274" cy="4435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GB" sz="1000" dirty="0">
                <a:solidFill>
                  <a:schemeClr val="tx1"/>
                </a:solidFill>
                <a:latin typeface="+mn-lt"/>
                <a:ea typeface="+mn-ea"/>
              </a:rPr>
              <a:t>Bal. Sheet Reconciliation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7C05DB-5B81-4254-99EA-C7F286F2F905}"/>
              </a:ext>
            </a:extLst>
          </p:cNvPr>
          <p:cNvSpPr/>
          <p:nvPr/>
        </p:nvSpPr>
        <p:spPr bwMode="auto">
          <a:xfrm>
            <a:off x="1893145" y="3762045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Reporting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88AA436-4E18-40AB-AD5B-61B811941A82}"/>
              </a:ext>
            </a:extLst>
          </p:cNvPr>
          <p:cNvSpPr/>
          <p:nvPr/>
        </p:nvSpPr>
        <p:spPr bwMode="auto">
          <a:xfrm>
            <a:off x="1893145" y="4518253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Group – Stats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E3E371-4FAC-449B-980D-A447990990FA}"/>
              </a:ext>
            </a:extLst>
          </p:cNvPr>
          <p:cNvSpPr/>
          <p:nvPr/>
        </p:nvSpPr>
        <p:spPr bwMode="auto">
          <a:xfrm>
            <a:off x="4120005" y="3991980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Tax returns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2C7E4B-FB2C-465E-A34A-E683FA5FDB54}"/>
              </a:ext>
            </a:extLst>
          </p:cNvPr>
          <p:cNvSpPr/>
          <p:nvPr/>
        </p:nvSpPr>
        <p:spPr bwMode="auto">
          <a:xfrm>
            <a:off x="4120005" y="4612510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VAT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0566A81-9BA7-4380-A0DA-4785A67CE3F9}"/>
              </a:ext>
            </a:extLst>
          </p:cNvPr>
          <p:cNvSpPr/>
          <p:nvPr/>
        </p:nvSpPr>
        <p:spPr bwMode="auto">
          <a:xfrm>
            <a:off x="6645496" y="3762045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Data analytics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A54C0B-50DA-41BC-81F2-A0A6E97779BB}"/>
              </a:ext>
            </a:extLst>
          </p:cNvPr>
          <p:cNvSpPr/>
          <p:nvPr/>
        </p:nvSpPr>
        <p:spPr bwMode="auto">
          <a:xfrm>
            <a:off x="6645496" y="4518253"/>
            <a:ext cx="1935054" cy="4598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GB" sz="1400" dirty="0">
                <a:solidFill>
                  <a:schemeClr val="tx1"/>
                </a:solidFill>
                <a:latin typeface="+mn-lt"/>
                <a:ea typeface="+mn-ea"/>
              </a:rPr>
              <a:t>Planning &amp; Analysis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F2B385C-FBFB-4B65-BB6F-9E812EE26895}"/>
              </a:ext>
            </a:extLst>
          </p:cNvPr>
          <p:cNvSpPr/>
          <p:nvPr/>
        </p:nvSpPr>
        <p:spPr bwMode="auto">
          <a:xfrm rot="2857058">
            <a:off x="2982036" y="1572267"/>
            <a:ext cx="846163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7ACE4A5-E00B-4EBC-A6C2-EE40E15D1EC7}"/>
              </a:ext>
            </a:extLst>
          </p:cNvPr>
          <p:cNvSpPr/>
          <p:nvPr/>
        </p:nvSpPr>
        <p:spPr bwMode="auto">
          <a:xfrm rot="5400000">
            <a:off x="4802726" y="1396050"/>
            <a:ext cx="569611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E9757F1-4DC9-4928-AFCF-AC194F70E560}"/>
              </a:ext>
            </a:extLst>
          </p:cNvPr>
          <p:cNvSpPr/>
          <p:nvPr/>
        </p:nvSpPr>
        <p:spPr bwMode="auto">
          <a:xfrm rot="7956990">
            <a:off x="6584319" y="1525216"/>
            <a:ext cx="839906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654FC1D-EF68-46AD-9D90-8A8FF526E3EC}"/>
              </a:ext>
            </a:extLst>
          </p:cNvPr>
          <p:cNvSpPr/>
          <p:nvPr/>
        </p:nvSpPr>
        <p:spPr bwMode="auto">
          <a:xfrm rot="8140797">
            <a:off x="3133932" y="3170634"/>
            <a:ext cx="846163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F4CFF30-8DB1-4F37-B4CE-D08BDC1F5AED}"/>
              </a:ext>
            </a:extLst>
          </p:cNvPr>
          <p:cNvSpPr/>
          <p:nvPr/>
        </p:nvSpPr>
        <p:spPr bwMode="auto">
          <a:xfrm rot="5400000">
            <a:off x="4845408" y="3491145"/>
            <a:ext cx="405868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993FD77-BE82-4DC5-9020-DC689546751E}"/>
              </a:ext>
            </a:extLst>
          </p:cNvPr>
          <p:cNvSpPr/>
          <p:nvPr/>
        </p:nvSpPr>
        <p:spPr bwMode="auto">
          <a:xfrm rot="2857058">
            <a:off x="6193486" y="3205950"/>
            <a:ext cx="766711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9DA98B3-EF1E-458B-984F-70EFBF30796C}"/>
              </a:ext>
            </a:extLst>
          </p:cNvPr>
          <p:cNvSpPr/>
          <p:nvPr/>
        </p:nvSpPr>
        <p:spPr bwMode="auto">
          <a:xfrm rot="5400000">
            <a:off x="2657737" y="4105431"/>
            <a:ext cx="405868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520EAFDD-047D-42A2-ACC8-68758DA2773F}"/>
              </a:ext>
            </a:extLst>
          </p:cNvPr>
          <p:cNvSpPr/>
          <p:nvPr/>
        </p:nvSpPr>
        <p:spPr bwMode="auto">
          <a:xfrm rot="5400000">
            <a:off x="4856043" y="4299137"/>
            <a:ext cx="405868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94770C5-E420-4EE4-9A75-689390D76ACF}"/>
              </a:ext>
            </a:extLst>
          </p:cNvPr>
          <p:cNvSpPr/>
          <p:nvPr/>
        </p:nvSpPr>
        <p:spPr bwMode="auto">
          <a:xfrm rot="5400000">
            <a:off x="7410088" y="4144219"/>
            <a:ext cx="405868" cy="5293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GB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2A3F4-1D9A-4D73-B0B2-F32F56D7BC56}"/>
              </a:ext>
            </a:extLst>
          </p:cNvPr>
          <p:cNvSpPr txBox="1"/>
          <p:nvPr/>
        </p:nvSpPr>
        <p:spPr>
          <a:xfrm>
            <a:off x="2175770" y="1375898"/>
            <a:ext cx="1781257" cy="85408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Integrated solution:</a:t>
            </a:r>
          </a:p>
          <a:p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-Credit risk / max balance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  <a:ea typeface="+mn-ea"/>
              </a:rPr>
              <a:t>- Insurance</a:t>
            </a:r>
            <a:endParaRPr kumimoji="1" lang="en-GB" sz="11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-Auto. reminders</a:t>
            </a:r>
          </a:p>
          <a:p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-Auto. Cash allocation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2F6AEE-1962-4882-9606-F84611A56A07}"/>
              </a:ext>
            </a:extLst>
          </p:cNvPr>
          <p:cNvSpPr txBox="1"/>
          <p:nvPr/>
        </p:nvSpPr>
        <p:spPr>
          <a:xfrm>
            <a:off x="4488643" y="1346949"/>
            <a:ext cx="1237839" cy="397032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OCR + Workflow</a:t>
            </a:r>
          </a:p>
          <a:p>
            <a:pPr algn="ctr"/>
            <a:r>
              <a:rPr lang="en-GB" sz="1100" dirty="0" err="1">
                <a:solidFill>
                  <a:schemeClr val="tx1"/>
                </a:solidFill>
                <a:latin typeface="+mn-lt"/>
                <a:ea typeface="+mn-ea"/>
              </a:rPr>
              <a:t>ITeSOFT</a:t>
            </a:r>
            <a:endParaRPr kumimoji="1" lang="en-GB" sz="11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C74EA4-E671-4F2B-99C6-592A2A872ADB}"/>
              </a:ext>
            </a:extLst>
          </p:cNvPr>
          <p:cNvSpPr txBox="1"/>
          <p:nvPr/>
        </p:nvSpPr>
        <p:spPr>
          <a:xfrm>
            <a:off x="6958536" y="1370601"/>
            <a:ext cx="1452642" cy="1006429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Book travels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  <a:ea typeface="+mn-ea"/>
              </a:rPr>
              <a:t>Input travel expense</a:t>
            </a:r>
          </a:p>
          <a:p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Workflow approval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  <a:ea typeface="+mn-ea"/>
              </a:rPr>
              <a:t>Accounting</a:t>
            </a:r>
          </a:p>
          <a:p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Payment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+mn-lt"/>
                <a:ea typeface="+mn-ea"/>
              </a:rPr>
              <a:t>CONCUR</a:t>
            </a:r>
            <a:endParaRPr kumimoji="1" lang="en-GB" sz="11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79B104-E391-4F83-8AA7-6A034559686D}"/>
              </a:ext>
            </a:extLst>
          </p:cNvPr>
          <p:cNvSpPr txBox="1"/>
          <p:nvPr/>
        </p:nvSpPr>
        <p:spPr>
          <a:xfrm>
            <a:off x="7928877" y="2580658"/>
            <a:ext cx="1125629" cy="549381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Online BS recs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  <a:ea typeface="+mn-ea"/>
              </a:rPr>
              <a:t>Done in India</a:t>
            </a:r>
            <a:endParaRPr kumimoji="1" lang="en-GB" sz="11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+mn-lt"/>
                <a:ea typeface="+mn-ea"/>
              </a:rPr>
              <a:t>CADENCY</a:t>
            </a:r>
            <a:endParaRPr kumimoji="1" lang="en-GB" sz="11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B6818B-826B-4EBA-BB3C-BAE9885B6689}"/>
              </a:ext>
            </a:extLst>
          </p:cNvPr>
          <p:cNvSpPr txBox="1"/>
          <p:nvPr/>
        </p:nvSpPr>
        <p:spPr>
          <a:xfrm>
            <a:off x="2110186" y="2966385"/>
            <a:ext cx="1710026" cy="701731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Reporting Data base with Budget and Actuals</a:t>
            </a:r>
          </a:p>
          <a:p>
            <a:r>
              <a:rPr lang="en-GB" sz="1100" dirty="0" err="1">
                <a:solidFill>
                  <a:schemeClr val="tx1"/>
                </a:solidFill>
                <a:latin typeface="+mn-lt"/>
                <a:ea typeface="+mn-ea"/>
              </a:rPr>
              <a:t>Autom</a:t>
            </a:r>
            <a:r>
              <a:rPr lang="en-GB" sz="1100" dirty="0">
                <a:solidFill>
                  <a:schemeClr val="tx1"/>
                </a:solidFill>
                <a:latin typeface="+mn-lt"/>
                <a:ea typeface="+mn-ea"/>
              </a:rPr>
              <a:t>. Dashboards</a:t>
            </a:r>
          </a:p>
          <a:p>
            <a:pPr algn="ctr"/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BPC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B76922-BA7E-4162-872A-89CA38BD8E1F}"/>
              </a:ext>
            </a:extLst>
          </p:cNvPr>
          <p:cNvSpPr txBox="1"/>
          <p:nvPr/>
        </p:nvSpPr>
        <p:spPr>
          <a:xfrm>
            <a:off x="4106352" y="3707925"/>
            <a:ext cx="2228495" cy="549381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GB" sz="1100" dirty="0" err="1">
                <a:solidFill>
                  <a:schemeClr val="tx1"/>
                </a:solidFill>
                <a:latin typeface="+mn-lt"/>
                <a:ea typeface="+mn-ea"/>
              </a:rPr>
              <a:t>Autom</a:t>
            </a:r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. GL download in VAT soft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  <a:ea typeface="+mn-ea"/>
              </a:rPr>
              <a:t>Hundreds of returns per quarter</a:t>
            </a:r>
          </a:p>
          <a:p>
            <a:pPr algn="ctr"/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Big4 software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9E271F-D354-4458-A565-D50915E94A70}"/>
              </a:ext>
            </a:extLst>
          </p:cNvPr>
          <p:cNvSpPr txBox="1"/>
          <p:nvPr/>
        </p:nvSpPr>
        <p:spPr>
          <a:xfrm>
            <a:off x="6386552" y="3206729"/>
            <a:ext cx="2653834" cy="701731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Excel front end with links in database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  <a:ea typeface="+mn-ea"/>
              </a:rPr>
              <a:t>Manages Budget data collection</a:t>
            </a:r>
          </a:p>
          <a:p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Report and analyse</a:t>
            </a:r>
          </a:p>
          <a:p>
            <a:pPr algn="ctr"/>
            <a:r>
              <a:rPr kumimoji="1" lang="en-GB" sz="1100" dirty="0">
                <a:solidFill>
                  <a:schemeClr val="tx1"/>
                </a:solidFill>
                <a:latin typeface="+mn-lt"/>
                <a:ea typeface="+mn-ea"/>
              </a:rPr>
              <a:t>BPC</a:t>
            </a:r>
          </a:p>
        </p:txBody>
      </p:sp>
    </p:spTree>
    <p:extLst>
      <p:ext uri="{BB962C8B-B14F-4D97-AF65-F5344CB8AC3E}">
        <p14:creationId xmlns:p14="http://schemas.microsoft.com/office/powerpoint/2010/main" val="2760854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D2C56-1E6A-4DD3-86FA-785237BF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43" y="140575"/>
            <a:ext cx="3352200" cy="34163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Robotic Process Automation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8FD73-C059-4822-957F-32ABD5D02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EE0AF-9E8B-44E5-ABA7-D57A883E94BD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C82AC-AE48-4094-BCE8-533C7D32E8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 this context of Automation and Virtual Network, we have started analysing the benefits of RPA.</a:t>
            </a:r>
          </a:p>
          <a:p>
            <a:r>
              <a:rPr lang="en-GB" dirty="0"/>
              <a:t>First things first : Chronology:</a:t>
            </a:r>
          </a:p>
          <a:p>
            <a:pPr lvl="1"/>
            <a:r>
              <a:rPr lang="en-GB" dirty="0"/>
              <a:t>Automate : digitalisation of processes: OCR, Workflows, etc… </a:t>
            </a:r>
          </a:p>
          <a:p>
            <a:pPr lvl="1"/>
            <a:r>
              <a:rPr lang="en-GB" dirty="0"/>
              <a:t>Integrate: use similar systems and tools across the Group</a:t>
            </a:r>
          </a:p>
          <a:p>
            <a:pPr lvl="1"/>
            <a:r>
              <a:rPr lang="en-GB" dirty="0"/>
              <a:t>Then only consider implementing RPA</a:t>
            </a:r>
          </a:p>
          <a:p>
            <a:r>
              <a:rPr lang="en-GB" dirty="0"/>
              <a:t>Understand what can be “</a:t>
            </a:r>
            <a:r>
              <a:rPr lang="en-GB" dirty="0" err="1"/>
              <a:t>RPAed</a:t>
            </a:r>
            <a:r>
              <a:rPr lang="en-GB" dirty="0"/>
              <a:t>”:</a:t>
            </a:r>
          </a:p>
          <a:p>
            <a:pPr lvl="1"/>
            <a:r>
              <a:rPr lang="en-GB" dirty="0"/>
              <a:t>A Robot will not do “manual” work like placing a call or walk down the corridor</a:t>
            </a:r>
          </a:p>
          <a:p>
            <a:pPr lvl="1"/>
            <a:r>
              <a:rPr lang="en-GB" dirty="0"/>
              <a:t>A Robot can only address processes that are fully digitalised and rules based. </a:t>
            </a:r>
          </a:p>
          <a:p>
            <a:pPr lvl="1"/>
            <a:r>
              <a:rPr lang="en-GB" dirty="0"/>
              <a:t>Avoid “subjectivity”. A robot can only address objective measures and decisions. Mainly “what if” scenarios</a:t>
            </a:r>
          </a:p>
          <a:p>
            <a:pPr lvl="1"/>
            <a:r>
              <a:rPr lang="en-GB" dirty="0"/>
              <a:t>A robot can manage data from multiple different software and follow a path, a script.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239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87DD-827D-4868-87AA-1569883E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43" y="140575"/>
            <a:ext cx="671979" cy="34163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A32D55-5398-4442-ACA6-8ABC8C428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EE0AF-9E8B-44E5-ABA7-D57A883E94BD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D75A5-686A-43A7-8A40-D8819330EB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Cost:</a:t>
            </a:r>
          </a:p>
          <a:p>
            <a:pPr lvl="1"/>
            <a:r>
              <a:rPr lang="en-GB" dirty="0"/>
              <a:t>A robot is estimated at £10k a year to operate including the license fee</a:t>
            </a:r>
          </a:p>
          <a:p>
            <a:pPr lvl="1"/>
            <a:r>
              <a:rPr lang="en-GB" dirty="0"/>
              <a:t>Add a similar amount for implementation: define scripts and program the robot</a:t>
            </a:r>
          </a:p>
          <a:p>
            <a:pPr lvl="1"/>
            <a:r>
              <a:rPr lang="en-GB" dirty="0"/>
              <a:t>Apply a robot to a “Bad” process is not good. Fix your processes first</a:t>
            </a:r>
          </a:p>
          <a:p>
            <a:pPr lvl="1"/>
            <a:r>
              <a:rPr lang="en-GB" dirty="0"/>
              <a:t>One robot is worth it only for a process well defined</a:t>
            </a:r>
          </a:p>
          <a:p>
            <a:pPr lvl="1"/>
            <a:r>
              <a:rPr lang="en-GB" dirty="0"/>
              <a:t>Critical size: A robot is worth it if it addresses a process today performed by more than 5 employees.</a:t>
            </a:r>
          </a:p>
          <a:p>
            <a:endParaRPr lang="en-GB" dirty="0"/>
          </a:p>
          <a:p>
            <a:r>
              <a:rPr lang="en-GB" dirty="0"/>
              <a:t>In the case of Hitachi Europe, because of the diversity (30+ legal entities with different systems) and the small size of our tasks, we have not yet found an eligible process to robotise. </a:t>
            </a:r>
          </a:p>
          <a:p>
            <a:r>
              <a:rPr lang="en-GB" dirty="0"/>
              <a:t>Through further standardization and transaction volume growth, we expect to be able to start in 12 months time.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0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sz="quarter" idx="11"/>
          </p:nvPr>
        </p:nvSpPr>
        <p:spPr>
          <a:xfrm>
            <a:off x="1531355" y="2252733"/>
            <a:ext cx="6706195" cy="1105251"/>
          </a:xfrm>
        </p:spPr>
        <p:txBody>
          <a:bodyPr/>
          <a:lstStyle/>
          <a:p>
            <a:r>
              <a:rPr lang="en-US" altLang="ja-JP" sz="24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Overview of Hitachi</a:t>
            </a:r>
          </a:p>
          <a:p>
            <a:r>
              <a:rPr lang="en-US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. </a:t>
            </a:r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Introduction of European Business</a:t>
            </a:r>
          </a:p>
          <a:p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3. How much should finance cost?</a:t>
            </a:r>
          </a:p>
          <a:p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4. How do you use a Shared Service?</a:t>
            </a:r>
          </a:p>
          <a:p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5. Which Technologies make a difference?</a:t>
            </a:r>
            <a:endParaRPr lang="en-US" altLang="ja-JP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25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536895" y="795789"/>
          <a:ext cx="8103765" cy="340626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661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2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Corporate Name</a:t>
                      </a:r>
                    </a:p>
                  </a:txBody>
                  <a:tcPr marL="432000" marR="68580" marT="34290" marB="3429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Hitachi, Ltd.</a:t>
                      </a:r>
                      <a:endParaRPr lang="ja-JP" altLang="en-US" sz="1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68580" marT="34290" marB="3429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Founded</a:t>
                      </a:r>
                    </a:p>
                  </a:txBody>
                  <a:tcPr marL="43200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1910</a:t>
                      </a:r>
                      <a:endParaRPr lang="ja-JP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Headquarters</a:t>
                      </a:r>
                    </a:p>
                  </a:txBody>
                  <a:tcPr marL="43200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6-6, Marunouchi 1-chome,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Chiyoda-ku, Tokyo, 100-8280 Japan</a:t>
                      </a:r>
                      <a:endParaRPr kumimoji="1" lang="ja-JP" altLang="en-US" sz="1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Revenues</a:t>
                      </a:r>
                      <a:endParaRPr lang="en-US" altLang="ja-JP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43200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9,480.6 billion yen</a:t>
                      </a:r>
                      <a:r>
                        <a:rPr kumimoji="1" lang="en-US" altLang="ja-JP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(FY2018</a:t>
                      </a:r>
                      <a:r>
                        <a:rPr kumimoji="1" lang="en-US" altLang="ja-JP" sz="9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*1</a:t>
                      </a:r>
                      <a:r>
                        <a:rPr kumimoji="1" lang="en-US" altLang="ja-JP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ja-JP" altLang="en-US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Adjusted operating income</a:t>
                      </a:r>
                      <a:r>
                        <a:rPr lang="en-US" altLang="ja-JP"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*2</a:t>
                      </a:r>
                    </a:p>
                  </a:txBody>
                  <a:tcPr marL="43200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754.9 billion yen</a:t>
                      </a:r>
                      <a:r>
                        <a:rPr kumimoji="1" lang="en-US" altLang="ja-JP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(FY2018)</a:t>
                      </a:r>
                      <a:r>
                        <a:rPr kumimoji="1" lang="en-US" altLang="ja-JP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14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EBIT</a:t>
                      </a:r>
                      <a:r>
                        <a:rPr lang="en-US" altLang="ja-JP"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*3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(Earnings before interest and taxes)</a:t>
                      </a:r>
                      <a:endParaRPr kumimoji="1" lang="ja-JP" altLang="en-US" sz="1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200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513.9billion yen </a:t>
                      </a:r>
                      <a:r>
                        <a:rPr kumimoji="1" lang="en-US" altLang="ja-JP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(FY2018)</a:t>
                      </a:r>
                      <a:endParaRPr kumimoji="1" lang="ja-JP" altLang="en-US" sz="9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Net income attributable to </a:t>
                      </a:r>
                      <a:br>
                        <a:rPr kumimoji="1" lang="en-US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Hitachi, Ltd. stockholders</a:t>
                      </a:r>
                      <a:endParaRPr kumimoji="1" lang="ja-JP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GPｺﾞｼｯｸE" pitchFamily="50" charset="-128"/>
                        <a:cs typeface="Arial" panose="020B0604020202020204" pitchFamily="34" charset="0"/>
                      </a:endParaRPr>
                    </a:p>
                  </a:txBody>
                  <a:tcPr marL="43200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222.5billion yen </a:t>
                      </a:r>
                      <a:r>
                        <a:rPr kumimoji="1" lang="en-US" altLang="ja-JP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(FY2018)</a:t>
                      </a:r>
                      <a:endParaRPr lang="ja-JP" altLang="en-US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Number of consolidated employees</a:t>
                      </a:r>
                    </a:p>
                  </a:txBody>
                  <a:tcPr marL="43200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295,941 </a:t>
                      </a:r>
                      <a:r>
                        <a:rPr lang="en-US" altLang="ja-JP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(As of end of FY2018)</a:t>
                      </a:r>
                      <a:endParaRPr lang="ja-JP" altLang="en-US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Number of  Companies</a:t>
                      </a:r>
                    </a:p>
                  </a:txBody>
                  <a:tcPr marL="43200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803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(As of end of FY2018)</a:t>
                      </a:r>
                      <a:endParaRPr lang="ja-JP" altLang="en-US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円/楕円 8"/>
          <p:cNvSpPr/>
          <p:nvPr/>
        </p:nvSpPr>
        <p:spPr bwMode="gray">
          <a:xfrm>
            <a:off x="675649" y="858721"/>
            <a:ext cx="162000" cy="162000"/>
          </a:xfrm>
          <a:prstGeom prst="ellipse">
            <a:avLst/>
          </a:prstGeom>
          <a:solidFill>
            <a:srgbClr val="2E417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endParaRPr lang="ja-JP" altLang="en-US" sz="21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675649" y="1181685"/>
            <a:ext cx="162000" cy="162000"/>
          </a:xfrm>
          <a:prstGeom prst="ellipse">
            <a:avLst/>
          </a:prstGeom>
          <a:solidFill>
            <a:srgbClr val="2E417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endParaRPr lang="ja-JP" altLang="en-US" sz="21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" name="円/楕円 16"/>
          <p:cNvSpPr/>
          <p:nvPr/>
        </p:nvSpPr>
        <p:spPr bwMode="gray">
          <a:xfrm>
            <a:off x="675649" y="1557635"/>
            <a:ext cx="162000" cy="162000"/>
          </a:xfrm>
          <a:prstGeom prst="ellipse">
            <a:avLst/>
          </a:prstGeom>
          <a:solidFill>
            <a:srgbClr val="2E417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endParaRPr lang="ja-JP" altLang="en-US" sz="21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" name="円/楕円 17"/>
          <p:cNvSpPr/>
          <p:nvPr/>
        </p:nvSpPr>
        <p:spPr bwMode="gray">
          <a:xfrm>
            <a:off x="675649" y="2007040"/>
            <a:ext cx="162000" cy="162000"/>
          </a:xfrm>
          <a:prstGeom prst="ellipse">
            <a:avLst/>
          </a:prstGeom>
          <a:solidFill>
            <a:srgbClr val="2E417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endParaRPr lang="ja-JP" altLang="en-US" sz="21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円/楕円 18"/>
          <p:cNvSpPr/>
          <p:nvPr/>
        </p:nvSpPr>
        <p:spPr bwMode="gray">
          <a:xfrm>
            <a:off x="675649" y="2345229"/>
            <a:ext cx="162000" cy="162000"/>
          </a:xfrm>
          <a:prstGeom prst="ellipse">
            <a:avLst/>
          </a:prstGeom>
          <a:solidFill>
            <a:srgbClr val="2E417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endParaRPr lang="ja-JP" altLang="en-US" sz="21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" name="円/楕円 19"/>
          <p:cNvSpPr/>
          <p:nvPr/>
        </p:nvSpPr>
        <p:spPr bwMode="gray">
          <a:xfrm>
            <a:off x="675649" y="2664861"/>
            <a:ext cx="162000" cy="162000"/>
          </a:xfrm>
          <a:prstGeom prst="ellipse">
            <a:avLst/>
          </a:prstGeom>
          <a:solidFill>
            <a:srgbClr val="2E417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endParaRPr lang="ja-JP" altLang="en-US" sz="21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" name="円/楕円 20"/>
          <p:cNvSpPr/>
          <p:nvPr/>
        </p:nvSpPr>
        <p:spPr bwMode="gray">
          <a:xfrm>
            <a:off x="675649" y="3198976"/>
            <a:ext cx="162000" cy="162000"/>
          </a:xfrm>
          <a:prstGeom prst="ellipse">
            <a:avLst/>
          </a:prstGeom>
          <a:solidFill>
            <a:srgbClr val="2E417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endParaRPr lang="ja-JP" altLang="en-US" sz="21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" name="円/楕円 21"/>
          <p:cNvSpPr/>
          <p:nvPr/>
        </p:nvSpPr>
        <p:spPr bwMode="gray">
          <a:xfrm>
            <a:off x="675649" y="3733091"/>
            <a:ext cx="162000" cy="162000"/>
          </a:xfrm>
          <a:prstGeom prst="ellipse">
            <a:avLst/>
          </a:prstGeom>
          <a:solidFill>
            <a:srgbClr val="2E417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endParaRPr lang="ja-JP" altLang="en-US" sz="21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" name="円/楕円 22"/>
          <p:cNvSpPr/>
          <p:nvPr/>
        </p:nvSpPr>
        <p:spPr bwMode="gray">
          <a:xfrm>
            <a:off x="675649" y="4024936"/>
            <a:ext cx="162000" cy="162000"/>
          </a:xfrm>
          <a:prstGeom prst="ellipse">
            <a:avLst/>
          </a:prstGeom>
          <a:solidFill>
            <a:srgbClr val="2E417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endParaRPr lang="ja-JP" altLang="en-US" sz="21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6" name="テキスト ボックス 19"/>
          <p:cNvSpPr txBox="1">
            <a:spLocks noChangeArrowheads="1"/>
          </p:cNvSpPr>
          <p:nvPr/>
        </p:nvSpPr>
        <p:spPr bwMode="gray">
          <a:xfrm>
            <a:off x="1143000" y="4389425"/>
            <a:ext cx="4891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marL="136922" indent="-136922">
              <a:lnSpc>
                <a:spcPct val="100000"/>
              </a:lnSpc>
            </a:pPr>
            <a:r>
              <a:rPr lang="en-US" altLang="ja-JP" sz="6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*1 Fiscal Year ended 31</a:t>
            </a:r>
            <a:r>
              <a:rPr lang="en-US" altLang="ja-JP" sz="600" baseline="300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</a:t>
            </a:r>
            <a:r>
              <a:rPr lang="en-US" altLang="ja-JP" sz="6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March, 2019.</a:t>
            </a:r>
          </a:p>
          <a:p>
            <a:pPr marL="136922" indent="-136922">
              <a:lnSpc>
                <a:spcPct val="100000"/>
              </a:lnSpc>
            </a:pPr>
            <a:r>
              <a:rPr lang="en-US" altLang="ja-JP" sz="6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*2 [Adjusted operating income] = [Revenues] – [Cost of sales] – [Selling, general and administrative expenses]</a:t>
            </a:r>
          </a:p>
          <a:p>
            <a:pPr marL="136922" indent="-136922">
              <a:lnSpc>
                <a:spcPct val="100000"/>
              </a:lnSpc>
            </a:pPr>
            <a:r>
              <a:rPr lang="en-US" altLang="ja-JP" sz="6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*3 EBIT is presented as income from continuing operations, before income taxes less interest income plus interest charges.</a:t>
            </a:r>
          </a:p>
        </p:txBody>
      </p:sp>
      <p:sp>
        <p:nvSpPr>
          <p:cNvPr id="25" name="タイトル 11"/>
          <p:cNvSpPr>
            <a:spLocks noGrp="1"/>
          </p:cNvSpPr>
          <p:nvPr>
            <p:ph type="title"/>
          </p:nvPr>
        </p:nvSpPr>
        <p:spPr bwMode="gray">
          <a:xfrm>
            <a:off x="113192" y="134612"/>
            <a:ext cx="3242404" cy="369332"/>
          </a:xfrm>
        </p:spPr>
        <p:txBody>
          <a:bodyPr wrap="none"/>
          <a:lstStyle/>
          <a:p>
            <a:r>
              <a:rPr lang="en-US" altLang="ja-JP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1-3. Corporate Data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7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グラフ 47"/>
          <p:cNvGraphicFramePr/>
          <p:nvPr/>
        </p:nvGraphicFramePr>
        <p:xfrm>
          <a:off x="2231956" y="1094812"/>
          <a:ext cx="4218588" cy="356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4125627" y="3873375"/>
            <a:ext cx="79615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9%</a:t>
            </a:r>
            <a:endParaRPr lang="ja-JP" altLang="en-US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702269" y="1697996"/>
            <a:ext cx="790202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20%</a:t>
            </a:r>
            <a:endParaRPr lang="ja-JP" altLang="en-US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2865762" y="3211071"/>
            <a:ext cx="865222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17%</a:t>
            </a:r>
            <a:endParaRPr lang="ja-JP" altLang="en-US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3462799" y="1452707"/>
            <a:ext cx="79908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5%</a:t>
            </a:r>
            <a:endParaRPr lang="ja-JP" altLang="en-US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Line 36"/>
          <p:cNvSpPr>
            <a:spLocks noChangeShapeType="1"/>
          </p:cNvSpPr>
          <p:nvPr/>
        </p:nvSpPr>
        <p:spPr bwMode="auto">
          <a:xfrm>
            <a:off x="1655299" y="1344112"/>
            <a:ext cx="2145665" cy="5668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oval" w="med" len="med"/>
          </a:ln>
        </p:spPr>
        <p:txBody>
          <a:bodyPr wrap="square" anchor="ctr">
            <a:spAutoFit/>
          </a:bodyPr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 flipV="1">
            <a:off x="5828390" y="2834380"/>
            <a:ext cx="2012667" cy="341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oval" w="med" len="med"/>
          </a:ln>
        </p:spPr>
        <p:txBody>
          <a:bodyPr wrap="square" anchor="ctr">
            <a:spAutoFit/>
          </a:bodyPr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H="1" flipV="1">
            <a:off x="4847026" y="1341811"/>
            <a:ext cx="2552318" cy="1304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oval" w="med" len="med"/>
          </a:ln>
        </p:spPr>
        <p:txBody>
          <a:bodyPr wrap="square" anchor="ctr">
            <a:spAutoFit/>
          </a:bodyPr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56" name="Freeform 61"/>
          <p:cNvSpPr>
            <a:spLocks/>
          </p:cNvSpPr>
          <p:nvPr/>
        </p:nvSpPr>
        <p:spPr bwMode="auto">
          <a:xfrm>
            <a:off x="3496931" y="4246861"/>
            <a:ext cx="1785981" cy="323165"/>
          </a:xfrm>
          <a:custGeom>
            <a:avLst/>
            <a:gdLst>
              <a:gd name="T0" fmla="*/ 2147483647 w 2502"/>
              <a:gd name="T1" fmla="*/ 2147483647 h 420"/>
              <a:gd name="T2" fmla="*/ 0 w 2502"/>
              <a:gd name="T3" fmla="*/ 2147483647 h 420"/>
              <a:gd name="T4" fmla="*/ 0 w 2502"/>
              <a:gd name="T5" fmla="*/ 0 h 420"/>
              <a:gd name="T6" fmla="*/ 0 60000 65536"/>
              <a:gd name="T7" fmla="*/ 0 60000 65536"/>
              <a:gd name="T8" fmla="*/ 0 60000 65536"/>
              <a:gd name="T9" fmla="*/ 0 w 2502"/>
              <a:gd name="T10" fmla="*/ 0 h 420"/>
              <a:gd name="T11" fmla="*/ 2502 w 2502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2" h="420">
                <a:moveTo>
                  <a:pt x="2502" y="420"/>
                </a:moveTo>
                <a:lnTo>
                  <a:pt x="0" y="42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oval" w="med" len="med"/>
          </a:ln>
        </p:spPr>
        <p:txBody>
          <a:bodyPr wrap="square" anchor="ctr">
            <a:spAutoFit/>
          </a:bodyPr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5166066" y="3172408"/>
            <a:ext cx="80327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25%</a:t>
            </a:r>
            <a:endParaRPr lang="ja-JP" altLang="en-US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3417074" y="3689154"/>
            <a:ext cx="627819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10%</a:t>
            </a:r>
            <a:endParaRPr lang="ja-JP" altLang="en-US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3039863" y="1939663"/>
            <a:ext cx="78514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9%</a:t>
            </a:r>
            <a:endParaRPr lang="ja-JP" altLang="en-US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Line 53"/>
          <p:cNvSpPr>
            <a:spLocks noChangeShapeType="1"/>
          </p:cNvSpPr>
          <p:nvPr/>
        </p:nvSpPr>
        <p:spPr bwMode="auto">
          <a:xfrm flipH="1" flipV="1">
            <a:off x="4809665" y="4147451"/>
            <a:ext cx="3191335" cy="8608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oval" w="med" len="med"/>
          </a:ln>
        </p:spPr>
        <p:txBody>
          <a:bodyPr wrap="square" anchor="ctr">
            <a:spAutoFit/>
          </a:bodyPr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7" name="Freeform 61"/>
          <p:cNvSpPr>
            <a:spLocks/>
          </p:cNvSpPr>
          <p:nvPr/>
        </p:nvSpPr>
        <p:spPr bwMode="auto">
          <a:xfrm flipH="1" flipV="1">
            <a:off x="1655300" y="943034"/>
            <a:ext cx="2610619" cy="323165"/>
          </a:xfrm>
          <a:custGeom>
            <a:avLst/>
            <a:gdLst>
              <a:gd name="T0" fmla="*/ 2147483647 w 2502"/>
              <a:gd name="T1" fmla="*/ 2147483647 h 420"/>
              <a:gd name="T2" fmla="*/ 0 w 2502"/>
              <a:gd name="T3" fmla="*/ 2147483647 h 420"/>
              <a:gd name="T4" fmla="*/ 0 w 2502"/>
              <a:gd name="T5" fmla="*/ 0 h 420"/>
              <a:gd name="T6" fmla="*/ 0 60000 65536"/>
              <a:gd name="T7" fmla="*/ 0 60000 65536"/>
              <a:gd name="T8" fmla="*/ 0 60000 65536"/>
              <a:gd name="T9" fmla="*/ 0 w 2502"/>
              <a:gd name="T10" fmla="*/ 0 h 420"/>
              <a:gd name="T11" fmla="*/ 2502 w 2502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2" h="420">
                <a:moveTo>
                  <a:pt x="2502" y="420"/>
                </a:moveTo>
                <a:lnTo>
                  <a:pt x="0" y="42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oval" w="med" len="med"/>
          </a:ln>
        </p:spPr>
        <p:txBody>
          <a:bodyPr wrap="square" anchor="ctr">
            <a:spAutoFit/>
          </a:bodyPr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995" y="4299998"/>
            <a:ext cx="1006078" cy="64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705" y="3215577"/>
            <a:ext cx="1001700" cy="67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Line 36"/>
          <p:cNvSpPr>
            <a:spLocks noChangeShapeType="1"/>
          </p:cNvSpPr>
          <p:nvPr/>
        </p:nvSpPr>
        <p:spPr bwMode="auto">
          <a:xfrm>
            <a:off x="1261014" y="1929236"/>
            <a:ext cx="2160000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oval" w="med" len="med"/>
          </a:ln>
        </p:spPr>
        <p:txBody>
          <a:bodyPr wrap="square" anchor="ctr">
            <a:spAutoFit/>
          </a:bodyPr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71" name="Line 36"/>
          <p:cNvSpPr>
            <a:spLocks noChangeShapeType="1"/>
          </p:cNvSpPr>
          <p:nvPr/>
        </p:nvSpPr>
        <p:spPr bwMode="auto">
          <a:xfrm flipV="1">
            <a:off x="1261014" y="3142871"/>
            <a:ext cx="1838249" cy="1489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oval" w="med" len="med"/>
          </a:ln>
        </p:spPr>
        <p:txBody>
          <a:bodyPr wrap="square" anchor="ctr">
            <a:spAutoFit/>
          </a:bodyPr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72" name="図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78" y="1982413"/>
            <a:ext cx="1026000" cy="825346"/>
          </a:xfrm>
          <a:prstGeom prst="rect">
            <a:avLst/>
          </a:prstGeom>
        </p:spPr>
      </p:pic>
      <p:pic>
        <p:nvPicPr>
          <p:cNvPr id="73" name="図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014" y="1067953"/>
            <a:ext cx="216000" cy="563654"/>
          </a:xfrm>
          <a:prstGeom prst="rect">
            <a:avLst/>
          </a:prstGeom>
        </p:spPr>
      </p:pic>
      <p:pic>
        <p:nvPicPr>
          <p:cNvPr id="74" name="図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298" y="1680919"/>
            <a:ext cx="1001700" cy="789775"/>
          </a:xfrm>
          <a:prstGeom prst="rect">
            <a:avLst/>
          </a:prstGeom>
        </p:spPr>
      </p:pic>
      <p:pic>
        <p:nvPicPr>
          <p:cNvPr id="75" name="図 4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77" y="3240993"/>
            <a:ext cx="1091615" cy="723820"/>
          </a:xfrm>
          <a:prstGeom prst="rect">
            <a:avLst/>
          </a:prstGeom>
        </p:spPr>
      </p:pic>
      <p:sp>
        <p:nvSpPr>
          <p:cNvPr id="76" name="Text Box 17"/>
          <p:cNvSpPr txBox="1">
            <a:spLocks noChangeArrowheads="1"/>
          </p:cNvSpPr>
          <p:nvPr/>
        </p:nvSpPr>
        <p:spPr bwMode="auto">
          <a:xfrm>
            <a:off x="3901422" y="1277421"/>
            <a:ext cx="60282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5%</a:t>
            </a:r>
            <a:endParaRPr lang="ja-JP" altLang="en-US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Rectangle 34"/>
          <p:cNvSpPr>
            <a:spLocks noChangeArrowheads="1"/>
          </p:cNvSpPr>
          <p:nvPr/>
        </p:nvSpPr>
        <p:spPr bwMode="auto">
          <a:xfrm>
            <a:off x="1655300" y="803077"/>
            <a:ext cx="516167" cy="1373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85000"/>
              </a:lnSpc>
              <a:spcBef>
                <a:spcPct val="20000"/>
              </a:spcBef>
            </a:pPr>
            <a:r>
              <a:rPr lang="ja-JP" altLang="en-US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Others</a:t>
            </a:r>
            <a:endParaRPr lang="ja-JP" altLang="en-US" sz="105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Rectangle 45"/>
          <p:cNvSpPr>
            <a:spLocks noChangeArrowheads="1"/>
          </p:cNvSpPr>
          <p:nvPr/>
        </p:nvSpPr>
        <p:spPr bwMode="auto">
          <a:xfrm>
            <a:off x="1655299" y="1064209"/>
            <a:ext cx="1399422" cy="2746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eaLnBrk="0">
              <a:lnSpc>
                <a:spcPct val="85000"/>
              </a:lnSpc>
              <a:defRPr/>
            </a:pPr>
            <a:r>
              <a:rPr lang="ja-JP" altLang="en-US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Smart Life &amp; </a:t>
            </a:r>
          </a:p>
          <a:p>
            <a:pPr lvl="0" eaLnBrk="0">
              <a:lnSpc>
                <a:spcPct val="85000"/>
              </a:lnSpc>
              <a:defRPr/>
            </a:pPr>
            <a:r>
              <a:rPr lang="ja-JP" altLang="en-US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Ecofriendly Systems</a:t>
            </a:r>
            <a:endParaRPr lang="ja-JP" altLang="en-US" sz="105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50"/>
          <p:cNvSpPr>
            <a:spLocks noChangeArrowheads="1"/>
          </p:cNvSpPr>
          <p:nvPr/>
        </p:nvSpPr>
        <p:spPr bwMode="auto">
          <a:xfrm>
            <a:off x="1261014" y="1787187"/>
            <a:ext cx="1415452" cy="1373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eaLnBrk="0">
              <a:lnSpc>
                <a:spcPct val="85000"/>
              </a:lnSpc>
              <a:defRPr/>
            </a:pPr>
            <a:r>
              <a:rPr lang="ja-JP" altLang="en-US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Automotive Systems</a:t>
            </a:r>
            <a:endParaRPr lang="ja-JP" alt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40"/>
          <p:cNvSpPr>
            <a:spLocks noChangeArrowheads="1"/>
          </p:cNvSpPr>
          <p:nvPr/>
        </p:nvSpPr>
        <p:spPr bwMode="auto">
          <a:xfrm>
            <a:off x="1282478" y="2874865"/>
            <a:ext cx="1888337" cy="2746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eaLnBrk="0">
              <a:lnSpc>
                <a:spcPct val="85000"/>
              </a:lnSpc>
              <a:defRPr/>
            </a:pPr>
            <a:r>
              <a:rPr lang="ja-JP" altLang="en-US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High Functional Materials &amp; </a:t>
            </a:r>
          </a:p>
          <a:p>
            <a:pPr lvl="0" eaLnBrk="0">
              <a:lnSpc>
                <a:spcPct val="85000"/>
              </a:lnSpc>
              <a:defRPr/>
            </a:pPr>
            <a:r>
              <a:rPr lang="ja-JP" altLang="en-US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Components</a:t>
            </a:r>
            <a:endParaRPr lang="ja-JP" alt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40"/>
          <p:cNvSpPr>
            <a:spLocks noChangeArrowheads="1"/>
          </p:cNvSpPr>
          <p:nvPr/>
        </p:nvSpPr>
        <p:spPr bwMode="auto">
          <a:xfrm>
            <a:off x="3496931" y="4667604"/>
            <a:ext cx="2835686" cy="1373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eaLnBrk="0">
              <a:lnSpc>
                <a:spcPct val="85000"/>
              </a:lnSpc>
              <a:defRPr/>
            </a:pPr>
            <a:r>
              <a:rPr lang="ja-JP" altLang="en-US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Construction</a:t>
            </a:r>
            <a:r>
              <a:rPr lang="ja-JP" altLang="en-US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Machinery</a:t>
            </a:r>
            <a:endParaRPr lang="ja-JP" alt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57"/>
          <p:cNvSpPr>
            <a:spLocks noChangeArrowheads="1"/>
          </p:cNvSpPr>
          <p:nvPr/>
        </p:nvSpPr>
        <p:spPr bwMode="auto">
          <a:xfrm>
            <a:off x="5454918" y="3982166"/>
            <a:ext cx="2191306" cy="1454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>
              <a:defRPr/>
            </a:pPr>
            <a:r>
              <a:rPr lang="en-US" altLang="ja-JP" sz="105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■Electronic Systems &amp; Equipment</a:t>
            </a:r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auto">
          <a:xfrm>
            <a:off x="6079463" y="2531382"/>
            <a:ext cx="1895475" cy="2746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>
              <a:lnSpc>
                <a:spcPct val="85000"/>
              </a:lnSpc>
              <a:defRPr/>
            </a:pPr>
            <a:r>
              <a:rPr lang="ja-JP" altLang="en-US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 </a:t>
            </a:r>
            <a:r>
              <a:rPr lang="en-US" altLang="ja-JP" sz="105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Social Infrastructure &amp; </a:t>
            </a:r>
            <a:br>
              <a:rPr lang="en-US" altLang="ja-JP" sz="105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ja-JP" sz="105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Industrial Systems</a:t>
            </a:r>
            <a:endParaRPr lang="ja-JP" altLang="en-US" sz="105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50"/>
          <p:cNvSpPr>
            <a:spLocks noChangeArrowheads="1"/>
          </p:cNvSpPr>
          <p:nvPr/>
        </p:nvSpPr>
        <p:spPr bwMode="auto">
          <a:xfrm>
            <a:off x="5149929" y="1047842"/>
            <a:ext cx="1930016" cy="2746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>
              <a:lnSpc>
                <a:spcPct val="85000"/>
              </a:lnSpc>
              <a:defRPr/>
            </a:pPr>
            <a:r>
              <a:rPr lang="ja-JP" altLang="en-US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 </a:t>
            </a:r>
            <a:r>
              <a:rPr lang="en-US" altLang="ja-JP" sz="105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Information &amp; </a:t>
            </a:r>
            <a:br>
              <a:rPr lang="en-US" altLang="ja-JP" sz="105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ja-JP" sz="105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Telecommunication Systems</a:t>
            </a:r>
          </a:p>
        </p:txBody>
      </p:sp>
      <p:sp>
        <p:nvSpPr>
          <p:cNvPr id="86" name="円/楕円 78"/>
          <p:cNvSpPr/>
          <p:nvPr/>
        </p:nvSpPr>
        <p:spPr bwMode="auto">
          <a:xfrm>
            <a:off x="3611812" y="2057675"/>
            <a:ext cx="1572166" cy="148805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lvl="0" algn="ctr"/>
            <a:endParaRPr lang="en-US" altLang="ja-JP" sz="13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altLang="ja-JP" sz="13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13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Revenues</a:t>
            </a:r>
          </a:p>
          <a:p>
            <a:pPr algn="ctr"/>
            <a:r>
              <a:rPr lang="en-US" altLang="ja-JP" sz="13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9,480.6</a:t>
            </a: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billion yen</a:t>
            </a:r>
            <a:endParaRPr lang="en-US" altLang="ja-JP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altLang="ja-JP" sz="13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ja-JP" altLang="en-US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図 5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33" t="14011" r="11145" b="11009"/>
          <a:stretch/>
        </p:blipFill>
        <p:spPr>
          <a:xfrm>
            <a:off x="6707403" y="672729"/>
            <a:ext cx="1158785" cy="478654"/>
          </a:xfrm>
          <a:prstGeom prst="rect">
            <a:avLst/>
          </a:prstGeom>
        </p:spPr>
      </p:pic>
      <p:sp>
        <p:nvSpPr>
          <p:cNvPr id="39" name="タイトル 11"/>
          <p:cNvSpPr txBox="1">
            <a:spLocks/>
          </p:cNvSpPr>
          <p:nvPr/>
        </p:nvSpPr>
        <p:spPr bwMode="gray">
          <a:xfrm>
            <a:off x="113192" y="134612"/>
            <a:ext cx="4499950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lang="en-US" altLang="ja-JP" sz="2000" b="1" smtClean="0">
                <a:solidFill>
                  <a:schemeClr val="tx1"/>
                </a:solidFill>
                <a:latin typeface="+mj-lt"/>
                <a:ea typeface="ＭＳ Ｐゴシック" pitchFamily="50" charset="-128"/>
                <a:cs typeface="Arial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-4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Segment Constitution</a:t>
            </a:r>
            <a:r>
              <a:rPr lang="en-GB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(FY2018)</a:t>
            </a:r>
            <a:endParaRPr lang="en-GB" altLang="ja-JP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9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oup 2"/>
          <p:cNvGrpSpPr>
            <a:grpSpLocks/>
          </p:cNvGrpSpPr>
          <p:nvPr/>
        </p:nvGrpSpPr>
        <p:grpSpPr bwMode="auto">
          <a:xfrm>
            <a:off x="1903810" y="703660"/>
            <a:ext cx="5629275" cy="3032522"/>
            <a:chOff x="41" y="519"/>
            <a:chExt cx="5680" cy="3301"/>
          </a:xfrm>
        </p:grpSpPr>
        <p:sp>
          <p:nvSpPr>
            <p:cNvPr id="366" name="Freeform 3"/>
            <p:cNvSpPr>
              <a:spLocks/>
            </p:cNvSpPr>
            <p:nvPr/>
          </p:nvSpPr>
          <p:spPr bwMode="auto">
            <a:xfrm>
              <a:off x="979" y="2893"/>
              <a:ext cx="112" cy="263"/>
            </a:xfrm>
            <a:custGeom>
              <a:avLst/>
              <a:gdLst>
                <a:gd name="T0" fmla="*/ 0 w 112"/>
                <a:gd name="T1" fmla="*/ 185 h 265"/>
                <a:gd name="T2" fmla="*/ 11 w 112"/>
                <a:gd name="T3" fmla="*/ 234 h 265"/>
                <a:gd name="T4" fmla="*/ 32 w 112"/>
                <a:gd name="T5" fmla="*/ 256 h 265"/>
                <a:gd name="T6" fmla="*/ 64 w 112"/>
                <a:gd name="T7" fmla="*/ 234 h 265"/>
                <a:gd name="T8" fmla="*/ 111 w 112"/>
                <a:gd name="T9" fmla="*/ 66 h 265"/>
                <a:gd name="T10" fmla="*/ 92 w 112"/>
                <a:gd name="T11" fmla="*/ 0 h 265"/>
                <a:gd name="T12" fmla="*/ 11 w 112"/>
                <a:gd name="T13" fmla="*/ 99 h 265"/>
                <a:gd name="T14" fmla="*/ 20 w 112"/>
                <a:gd name="T15" fmla="*/ 145 h 265"/>
                <a:gd name="T16" fmla="*/ 0 w 112"/>
                <a:gd name="T17" fmla="*/ 185 h 2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265"/>
                <a:gd name="T29" fmla="*/ 112 w 112"/>
                <a:gd name="T30" fmla="*/ 265 h 2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265">
                  <a:moveTo>
                    <a:pt x="0" y="189"/>
                  </a:moveTo>
                  <a:lnTo>
                    <a:pt x="11" y="242"/>
                  </a:lnTo>
                  <a:lnTo>
                    <a:pt x="32" y="264"/>
                  </a:lnTo>
                  <a:lnTo>
                    <a:pt x="64" y="242"/>
                  </a:lnTo>
                  <a:lnTo>
                    <a:pt x="111" y="68"/>
                  </a:lnTo>
                  <a:lnTo>
                    <a:pt x="92" y="0"/>
                  </a:lnTo>
                  <a:lnTo>
                    <a:pt x="11" y="103"/>
                  </a:lnTo>
                  <a:lnTo>
                    <a:pt x="20" y="149"/>
                  </a:lnTo>
                  <a:lnTo>
                    <a:pt x="0" y="189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Freeform 4"/>
            <p:cNvSpPr>
              <a:spLocks/>
            </p:cNvSpPr>
            <p:nvPr/>
          </p:nvSpPr>
          <p:spPr bwMode="auto">
            <a:xfrm>
              <a:off x="2077" y="2864"/>
              <a:ext cx="616" cy="573"/>
            </a:xfrm>
            <a:custGeom>
              <a:avLst/>
              <a:gdLst>
                <a:gd name="T0" fmla="*/ 0 w 618"/>
                <a:gd name="T1" fmla="*/ 311 h 573"/>
                <a:gd name="T2" fmla="*/ 4 w 618"/>
                <a:gd name="T3" fmla="*/ 232 h 573"/>
                <a:gd name="T4" fmla="*/ 45 w 618"/>
                <a:gd name="T5" fmla="*/ 192 h 573"/>
                <a:gd name="T6" fmla="*/ 111 w 618"/>
                <a:gd name="T7" fmla="*/ 175 h 573"/>
                <a:gd name="T8" fmla="*/ 131 w 618"/>
                <a:gd name="T9" fmla="*/ 124 h 573"/>
                <a:gd name="T10" fmla="*/ 186 w 618"/>
                <a:gd name="T11" fmla="*/ 64 h 573"/>
                <a:gd name="T12" fmla="*/ 224 w 618"/>
                <a:gd name="T13" fmla="*/ 80 h 573"/>
                <a:gd name="T14" fmla="*/ 251 w 618"/>
                <a:gd name="T15" fmla="*/ 42 h 573"/>
                <a:gd name="T16" fmla="*/ 277 w 618"/>
                <a:gd name="T17" fmla="*/ 10 h 573"/>
                <a:gd name="T18" fmla="*/ 348 w 618"/>
                <a:gd name="T19" fmla="*/ 33 h 573"/>
                <a:gd name="T20" fmla="*/ 334 w 618"/>
                <a:gd name="T21" fmla="*/ 85 h 573"/>
                <a:gd name="T22" fmla="*/ 403 w 618"/>
                <a:gd name="T23" fmla="*/ 139 h 573"/>
                <a:gd name="T24" fmla="*/ 423 w 618"/>
                <a:gd name="T25" fmla="*/ 116 h 573"/>
                <a:gd name="T26" fmla="*/ 430 w 618"/>
                <a:gd name="T27" fmla="*/ 26 h 573"/>
                <a:gd name="T28" fmla="*/ 446 w 618"/>
                <a:gd name="T29" fmla="*/ 0 h 573"/>
                <a:gd name="T30" fmla="*/ 482 w 618"/>
                <a:gd name="T31" fmla="*/ 85 h 573"/>
                <a:gd name="T32" fmla="*/ 499 w 618"/>
                <a:gd name="T33" fmla="*/ 163 h 573"/>
                <a:gd name="T34" fmla="*/ 538 w 618"/>
                <a:gd name="T35" fmla="*/ 188 h 573"/>
                <a:gd name="T36" fmla="*/ 568 w 618"/>
                <a:gd name="T37" fmla="*/ 253 h 573"/>
                <a:gd name="T38" fmla="*/ 598 w 618"/>
                <a:gd name="T39" fmla="*/ 285 h 573"/>
                <a:gd name="T40" fmla="*/ 609 w 618"/>
                <a:gd name="T41" fmla="*/ 348 h 573"/>
                <a:gd name="T42" fmla="*/ 602 w 618"/>
                <a:gd name="T43" fmla="*/ 407 h 573"/>
                <a:gd name="T44" fmla="*/ 575 w 618"/>
                <a:gd name="T45" fmla="*/ 457 h 573"/>
                <a:gd name="T46" fmla="*/ 555 w 618"/>
                <a:gd name="T47" fmla="*/ 545 h 573"/>
                <a:gd name="T48" fmla="*/ 497 w 618"/>
                <a:gd name="T49" fmla="*/ 569 h 573"/>
                <a:gd name="T50" fmla="*/ 475 w 618"/>
                <a:gd name="T51" fmla="*/ 549 h 573"/>
                <a:gd name="T52" fmla="*/ 455 w 618"/>
                <a:gd name="T53" fmla="*/ 572 h 573"/>
                <a:gd name="T54" fmla="*/ 402 w 618"/>
                <a:gd name="T55" fmla="*/ 542 h 573"/>
                <a:gd name="T56" fmla="*/ 393 w 618"/>
                <a:gd name="T57" fmla="*/ 496 h 573"/>
                <a:gd name="T58" fmla="*/ 368 w 618"/>
                <a:gd name="T59" fmla="*/ 436 h 573"/>
                <a:gd name="T60" fmla="*/ 340 w 618"/>
                <a:gd name="T61" fmla="*/ 489 h 573"/>
                <a:gd name="T62" fmla="*/ 313 w 618"/>
                <a:gd name="T63" fmla="*/ 436 h 573"/>
                <a:gd name="T64" fmla="*/ 267 w 618"/>
                <a:gd name="T65" fmla="*/ 416 h 573"/>
                <a:gd name="T66" fmla="*/ 184 w 618"/>
                <a:gd name="T67" fmla="*/ 431 h 573"/>
                <a:gd name="T68" fmla="*/ 153 w 618"/>
                <a:gd name="T69" fmla="*/ 461 h 573"/>
                <a:gd name="T70" fmla="*/ 96 w 618"/>
                <a:gd name="T71" fmla="*/ 463 h 573"/>
                <a:gd name="T72" fmla="*/ 64 w 618"/>
                <a:gd name="T73" fmla="*/ 489 h 573"/>
                <a:gd name="T74" fmla="*/ 20 w 618"/>
                <a:gd name="T75" fmla="*/ 471 h 573"/>
                <a:gd name="T76" fmla="*/ 30 w 618"/>
                <a:gd name="T77" fmla="*/ 418 h 573"/>
                <a:gd name="T78" fmla="*/ 0 w 618"/>
                <a:gd name="T79" fmla="*/ 311 h 5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8"/>
                <a:gd name="T121" fmla="*/ 0 h 573"/>
                <a:gd name="T122" fmla="*/ 618 w 618"/>
                <a:gd name="T123" fmla="*/ 573 h 5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8" h="573">
                  <a:moveTo>
                    <a:pt x="0" y="311"/>
                  </a:moveTo>
                  <a:lnTo>
                    <a:pt x="4" y="232"/>
                  </a:lnTo>
                  <a:lnTo>
                    <a:pt x="45" y="192"/>
                  </a:lnTo>
                  <a:lnTo>
                    <a:pt x="111" y="175"/>
                  </a:lnTo>
                  <a:lnTo>
                    <a:pt x="131" y="124"/>
                  </a:lnTo>
                  <a:lnTo>
                    <a:pt x="190" y="64"/>
                  </a:lnTo>
                  <a:lnTo>
                    <a:pt x="228" y="80"/>
                  </a:lnTo>
                  <a:lnTo>
                    <a:pt x="255" y="42"/>
                  </a:lnTo>
                  <a:lnTo>
                    <a:pt x="281" y="10"/>
                  </a:lnTo>
                  <a:lnTo>
                    <a:pt x="352" y="33"/>
                  </a:lnTo>
                  <a:lnTo>
                    <a:pt x="338" y="85"/>
                  </a:lnTo>
                  <a:lnTo>
                    <a:pt x="407" y="139"/>
                  </a:lnTo>
                  <a:lnTo>
                    <a:pt x="427" y="116"/>
                  </a:lnTo>
                  <a:lnTo>
                    <a:pt x="434" y="26"/>
                  </a:lnTo>
                  <a:lnTo>
                    <a:pt x="450" y="0"/>
                  </a:lnTo>
                  <a:lnTo>
                    <a:pt x="490" y="85"/>
                  </a:lnTo>
                  <a:lnTo>
                    <a:pt x="507" y="163"/>
                  </a:lnTo>
                  <a:lnTo>
                    <a:pt x="546" y="188"/>
                  </a:lnTo>
                  <a:lnTo>
                    <a:pt x="576" y="253"/>
                  </a:lnTo>
                  <a:lnTo>
                    <a:pt x="606" y="285"/>
                  </a:lnTo>
                  <a:lnTo>
                    <a:pt x="617" y="348"/>
                  </a:lnTo>
                  <a:lnTo>
                    <a:pt x="610" y="407"/>
                  </a:lnTo>
                  <a:lnTo>
                    <a:pt x="583" y="457"/>
                  </a:lnTo>
                  <a:lnTo>
                    <a:pt x="563" y="545"/>
                  </a:lnTo>
                  <a:lnTo>
                    <a:pt x="505" y="569"/>
                  </a:lnTo>
                  <a:lnTo>
                    <a:pt x="483" y="549"/>
                  </a:lnTo>
                  <a:lnTo>
                    <a:pt x="459" y="572"/>
                  </a:lnTo>
                  <a:lnTo>
                    <a:pt x="406" y="542"/>
                  </a:lnTo>
                  <a:lnTo>
                    <a:pt x="397" y="496"/>
                  </a:lnTo>
                  <a:lnTo>
                    <a:pt x="372" y="436"/>
                  </a:lnTo>
                  <a:lnTo>
                    <a:pt x="344" y="489"/>
                  </a:lnTo>
                  <a:lnTo>
                    <a:pt x="317" y="436"/>
                  </a:lnTo>
                  <a:lnTo>
                    <a:pt x="271" y="416"/>
                  </a:lnTo>
                  <a:lnTo>
                    <a:pt x="188" y="431"/>
                  </a:lnTo>
                  <a:lnTo>
                    <a:pt x="153" y="461"/>
                  </a:lnTo>
                  <a:lnTo>
                    <a:pt x="96" y="463"/>
                  </a:lnTo>
                  <a:lnTo>
                    <a:pt x="64" y="489"/>
                  </a:lnTo>
                  <a:lnTo>
                    <a:pt x="20" y="471"/>
                  </a:lnTo>
                  <a:lnTo>
                    <a:pt x="30" y="418"/>
                  </a:lnTo>
                  <a:lnTo>
                    <a:pt x="0" y="311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2559" y="3477"/>
              <a:ext cx="56" cy="66"/>
            </a:xfrm>
            <a:custGeom>
              <a:avLst/>
              <a:gdLst>
                <a:gd name="T0" fmla="*/ 0 w 56"/>
                <a:gd name="T1" fmla="*/ 13 h 67"/>
                <a:gd name="T2" fmla="*/ 0 w 56"/>
                <a:gd name="T3" fmla="*/ 0 h 67"/>
                <a:gd name="T4" fmla="*/ 49 w 56"/>
                <a:gd name="T5" fmla="*/ 3 h 67"/>
                <a:gd name="T6" fmla="*/ 55 w 56"/>
                <a:gd name="T7" fmla="*/ 33 h 67"/>
                <a:gd name="T8" fmla="*/ 32 w 56"/>
                <a:gd name="T9" fmla="*/ 62 h 67"/>
                <a:gd name="T10" fmla="*/ 0 w 56"/>
                <a:gd name="T11" fmla="*/ 13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67"/>
                <a:gd name="T20" fmla="*/ 56 w 56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67">
                  <a:moveTo>
                    <a:pt x="0" y="13"/>
                  </a:moveTo>
                  <a:lnTo>
                    <a:pt x="0" y="0"/>
                  </a:lnTo>
                  <a:lnTo>
                    <a:pt x="49" y="3"/>
                  </a:lnTo>
                  <a:lnTo>
                    <a:pt x="55" y="37"/>
                  </a:lnTo>
                  <a:lnTo>
                    <a:pt x="32" y="66"/>
                  </a:lnTo>
                  <a:lnTo>
                    <a:pt x="0" y="13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2895" y="3477"/>
              <a:ext cx="120" cy="140"/>
            </a:xfrm>
            <a:custGeom>
              <a:avLst/>
              <a:gdLst>
                <a:gd name="T0" fmla="*/ 0 w 120"/>
                <a:gd name="T1" fmla="*/ 118 h 141"/>
                <a:gd name="T2" fmla="*/ 27 w 120"/>
                <a:gd name="T3" fmla="*/ 76 h 141"/>
                <a:gd name="T4" fmla="*/ 70 w 120"/>
                <a:gd name="T5" fmla="*/ 48 h 141"/>
                <a:gd name="T6" fmla="*/ 92 w 120"/>
                <a:gd name="T7" fmla="*/ 0 h 141"/>
                <a:gd name="T8" fmla="*/ 119 w 120"/>
                <a:gd name="T9" fmla="*/ 26 h 141"/>
                <a:gd name="T10" fmla="*/ 103 w 120"/>
                <a:gd name="T11" fmla="*/ 70 h 141"/>
                <a:gd name="T12" fmla="*/ 77 w 120"/>
                <a:gd name="T13" fmla="*/ 74 h 141"/>
                <a:gd name="T14" fmla="*/ 39 w 120"/>
                <a:gd name="T15" fmla="*/ 136 h 141"/>
                <a:gd name="T16" fmla="*/ 0 w 120"/>
                <a:gd name="T17" fmla="*/ 118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141"/>
                <a:gd name="T29" fmla="*/ 120 w 120"/>
                <a:gd name="T30" fmla="*/ 141 h 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141">
                  <a:moveTo>
                    <a:pt x="0" y="122"/>
                  </a:moveTo>
                  <a:lnTo>
                    <a:pt x="27" y="80"/>
                  </a:lnTo>
                  <a:lnTo>
                    <a:pt x="70" y="48"/>
                  </a:lnTo>
                  <a:lnTo>
                    <a:pt x="92" y="0"/>
                  </a:lnTo>
                  <a:lnTo>
                    <a:pt x="119" y="26"/>
                  </a:lnTo>
                  <a:lnTo>
                    <a:pt x="103" y="74"/>
                  </a:lnTo>
                  <a:lnTo>
                    <a:pt x="77" y="78"/>
                  </a:lnTo>
                  <a:lnTo>
                    <a:pt x="39" y="140"/>
                  </a:lnTo>
                  <a:lnTo>
                    <a:pt x="0" y="122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2992" y="3340"/>
              <a:ext cx="89" cy="153"/>
            </a:xfrm>
            <a:custGeom>
              <a:avLst/>
              <a:gdLst>
                <a:gd name="T0" fmla="*/ 0 w 89"/>
                <a:gd name="T1" fmla="*/ 0 h 153"/>
                <a:gd name="T2" fmla="*/ 50 w 89"/>
                <a:gd name="T3" fmla="*/ 55 h 153"/>
                <a:gd name="T4" fmla="*/ 88 w 89"/>
                <a:gd name="T5" fmla="*/ 69 h 153"/>
                <a:gd name="T6" fmla="*/ 82 w 89"/>
                <a:gd name="T7" fmla="*/ 104 h 153"/>
                <a:gd name="T8" fmla="*/ 49 w 89"/>
                <a:gd name="T9" fmla="*/ 152 h 153"/>
                <a:gd name="T10" fmla="*/ 16 w 89"/>
                <a:gd name="T11" fmla="*/ 108 h 153"/>
                <a:gd name="T12" fmla="*/ 35 w 89"/>
                <a:gd name="T13" fmla="*/ 79 h 153"/>
                <a:gd name="T14" fmla="*/ 32 w 89"/>
                <a:gd name="T15" fmla="*/ 56 h 153"/>
                <a:gd name="T16" fmla="*/ 0 w 89"/>
                <a:gd name="T17" fmla="*/ 0 h 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153"/>
                <a:gd name="T29" fmla="*/ 89 w 89"/>
                <a:gd name="T30" fmla="*/ 153 h 1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153">
                  <a:moveTo>
                    <a:pt x="0" y="0"/>
                  </a:moveTo>
                  <a:lnTo>
                    <a:pt x="50" y="55"/>
                  </a:lnTo>
                  <a:lnTo>
                    <a:pt x="88" y="69"/>
                  </a:lnTo>
                  <a:lnTo>
                    <a:pt x="82" y="104"/>
                  </a:lnTo>
                  <a:lnTo>
                    <a:pt x="49" y="152"/>
                  </a:lnTo>
                  <a:lnTo>
                    <a:pt x="16" y="108"/>
                  </a:lnTo>
                  <a:lnTo>
                    <a:pt x="35" y="79"/>
                  </a:lnTo>
                  <a:lnTo>
                    <a:pt x="32" y="56"/>
                  </a:lnTo>
                  <a:lnTo>
                    <a:pt x="0" y="0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41" y="1926"/>
              <a:ext cx="1070" cy="1414"/>
            </a:xfrm>
            <a:custGeom>
              <a:avLst/>
              <a:gdLst>
                <a:gd name="T0" fmla="*/ 32 w 1070"/>
                <a:gd name="T1" fmla="*/ 513 h 1414"/>
                <a:gd name="T2" fmla="*/ 39 w 1070"/>
                <a:gd name="T3" fmla="*/ 526 h 1414"/>
                <a:gd name="T4" fmla="*/ 67 w 1070"/>
                <a:gd name="T5" fmla="*/ 562 h 1414"/>
                <a:gd name="T6" fmla="*/ 95 w 1070"/>
                <a:gd name="T7" fmla="*/ 601 h 1414"/>
                <a:gd name="T8" fmla="*/ 155 w 1070"/>
                <a:gd name="T9" fmla="*/ 652 h 1414"/>
                <a:gd name="T10" fmla="*/ 242 w 1070"/>
                <a:gd name="T11" fmla="*/ 647 h 1414"/>
                <a:gd name="T12" fmla="*/ 347 w 1070"/>
                <a:gd name="T13" fmla="*/ 620 h 1414"/>
                <a:gd name="T14" fmla="*/ 369 w 1070"/>
                <a:gd name="T15" fmla="*/ 655 h 1414"/>
                <a:gd name="T16" fmla="*/ 403 w 1070"/>
                <a:gd name="T17" fmla="*/ 646 h 1414"/>
                <a:gd name="T18" fmla="*/ 409 w 1070"/>
                <a:gd name="T19" fmla="*/ 749 h 1414"/>
                <a:gd name="T20" fmla="*/ 457 w 1070"/>
                <a:gd name="T21" fmla="*/ 831 h 1414"/>
                <a:gd name="T22" fmla="*/ 485 w 1070"/>
                <a:gd name="T23" fmla="*/ 942 h 1414"/>
                <a:gd name="T24" fmla="*/ 452 w 1070"/>
                <a:gd name="T25" fmla="*/ 1066 h 1414"/>
                <a:gd name="T26" fmla="*/ 496 w 1070"/>
                <a:gd name="T27" fmla="*/ 1170 h 1414"/>
                <a:gd name="T28" fmla="*/ 507 w 1070"/>
                <a:gd name="T29" fmla="*/ 1268 h 1414"/>
                <a:gd name="T30" fmla="*/ 558 w 1070"/>
                <a:gd name="T31" fmla="*/ 1413 h 1414"/>
                <a:gd name="T32" fmla="*/ 694 w 1070"/>
                <a:gd name="T33" fmla="*/ 1393 h 1414"/>
                <a:gd name="T34" fmla="*/ 775 w 1070"/>
                <a:gd name="T35" fmla="*/ 1289 h 1414"/>
                <a:gd name="T36" fmla="*/ 781 w 1070"/>
                <a:gd name="T37" fmla="*/ 1230 h 1414"/>
                <a:gd name="T38" fmla="*/ 822 w 1070"/>
                <a:gd name="T39" fmla="*/ 1202 h 1414"/>
                <a:gd name="T40" fmla="*/ 810 w 1070"/>
                <a:gd name="T41" fmla="*/ 1116 h 1414"/>
                <a:gd name="T42" fmla="*/ 900 w 1070"/>
                <a:gd name="T43" fmla="*/ 1031 h 1414"/>
                <a:gd name="T44" fmla="*/ 901 w 1070"/>
                <a:gd name="T45" fmla="*/ 932 h 1414"/>
                <a:gd name="T46" fmla="*/ 876 w 1070"/>
                <a:gd name="T47" fmla="*/ 853 h 1414"/>
                <a:gd name="T48" fmla="*/ 918 w 1070"/>
                <a:gd name="T49" fmla="*/ 765 h 1414"/>
                <a:gd name="T50" fmla="*/ 1012 w 1070"/>
                <a:gd name="T51" fmla="*/ 658 h 1414"/>
                <a:gd name="T52" fmla="*/ 1069 w 1070"/>
                <a:gd name="T53" fmla="*/ 540 h 1414"/>
                <a:gd name="T54" fmla="*/ 1062 w 1070"/>
                <a:gd name="T55" fmla="*/ 508 h 1414"/>
                <a:gd name="T56" fmla="*/ 970 w 1070"/>
                <a:gd name="T57" fmla="*/ 538 h 1414"/>
                <a:gd name="T58" fmla="*/ 941 w 1070"/>
                <a:gd name="T59" fmla="*/ 492 h 1414"/>
                <a:gd name="T60" fmla="*/ 888 w 1070"/>
                <a:gd name="T61" fmla="*/ 447 h 1414"/>
                <a:gd name="T62" fmla="*/ 869 w 1070"/>
                <a:gd name="T63" fmla="*/ 389 h 1414"/>
                <a:gd name="T64" fmla="*/ 827 w 1070"/>
                <a:gd name="T65" fmla="*/ 273 h 1414"/>
                <a:gd name="T66" fmla="*/ 774 w 1070"/>
                <a:gd name="T67" fmla="*/ 158 h 1414"/>
                <a:gd name="T68" fmla="*/ 749 w 1070"/>
                <a:gd name="T69" fmla="*/ 117 h 1414"/>
                <a:gd name="T70" fmla="*/ 722 w 1070"/>
                <a:gd name="T71" fmla="*/ 133 h 1414"/>
                <a:gd name="T72" fmla="*/ 660 w 1070"/>
                <a:gd name="T73" fmla="*/ 116 h 1414"/>
                <a:gd name="T74" fmla="*/ 580 w 1070"/>
                <a:gd name="T75" fmla="*/ 107 h 1414"/>
                <a:gd name="T76" fmla="*/ 564 w 1070"/>
                <a:gd name="T77" fmla="*/ 144 h 1414"/>
                <a:gd name="T78" fmla="*/ 505 w 1070"/>
                <a:gd name="T79" fmla="*/ 101 h 1414"/>
                <a:gd name="T80" fmla="*/ 425 w 1070"/>
                <a:gd name="T81" fmla="*/ 66 h 1414"/>
                <a:gd name="T82" fmla="*/ 444 w 1070"/>
                <a:gd name="T83" fmla="*/ 0 h 1414"/>
                <a:gd name="T84" fmla="*/ 408 w 1070"/>
                <a:gd name="T85" fmla="*/ 3 h 1414"/>
                <a:gd name="T86" fmla="*/ 296 w 1070"/>
                <a:gd name="T87" fmla="*/ 11 h 1414"/>
                <a:gd name="T88" fmla="*/ 239 w 1070"/>
                <a:gd name="T89" fmla="*/ 41 h 1414"/>
                <a:gd name="T90" fmla="*/ 182 w 1070"/>
                <a:gd name="T91" fmla="*/ 29 h 1414"/>
                <a:gd name="T92" fmla="*/ 132 w 1070"/>
                <a:gd name="T93" fmla="*/ 98 h 1414"/>
                <a:gd name="T94" fmla="*/ 115 w 1070"/>
                <a:gd name="T95" fmla="*/ 165 h 1414"/>
                <a:gd name="T96" fmla="*/ 72 w 1070"/>
                <a:gd name="T97" fmla="*/ 195 h 1414"/>
                <a:gd name="T98" fmla="*/ 11 w 1070"/>
                <a:gd name="T99" fmla="*/ 329 h 1414"/>
                <a:gd name="T100" fmla="*/ 25 w 1070"/>
                <a:gd name="T101" fmla="*/ 378 h 1414"/>
                <a:gd name="T102" fmla="*/ 0 w 1070"/>
                <a:gd name="T103" fmla="*/ 452 h 1414"/>
                <a:gd name="T104" fmla="*/ 32 w 1070"/>
                <a:gd name="T105" fmla="*/ 513 h 14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0"/>
                <a:gd name="T160" fmla="*/ 0 h 1414"/>
                <a:gd name="T161" fmla="*/ 1070 w 1070"/>
                <a:gd name="T162" fmla="*/ 1414 h 14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0" h="1414">
                  <a:moveTo>
                    <a:pt x="32" y="513"/>
                  </a:moveTo>
                  <a:lnTo>
                    <a:pt x="39" y="526"/>
                  </a:lnTo>
                  <a:lnTo>
                    <a:pt x="67" y="562"/>
                  </a:lnTo>
                  <a:lnTo>
                    <a:pt x="95" y="601"/>
                  </a:lnTo>
                  <a:lnTo>
                    <a:pt x="155" y="652"/>
                  </a:lnTo>
                  <a:lnTo>
                    <a:pt x="242" y="647"/>
                  </a:lnTo>
                  <a:lnTo>
                    <a:pt x="347" y="620"/>
                  </a:lnTo>
                  <a:lnTo>
                    <a:pt x="369" y="655"/>
                  </a:lnTo>
                  <a:lnTo>
                    <a:pt x="403" y="646"/>
                  </a:lnTo>
                  <a:lnTo>
                    <a:pt x="409" y="749"/>
                  </a:lnTo>
                  <a:lnTo>
                    <a:pt x="457" y="831"/>
                  </a:lnTo>
                  <a:lnTo>
                    <a:pt x="485" y="942"/>
                  </a:lnTo>
                  <a:lnTo>
                    <a:pt x="452" y="1066"/>
                  </a:lnTo>
                  <a:lnTo>
                    <a:pt x="496" y="1170"/>
                  </a:lnTo>
                  <a:lnTo>
                    <a:pt x="507" y="1268"/>
                  </a:lnTo>
                  <a:lnTo>
                    <a:pt x="558" y="1413"/>
                  </a:lnTo>
                  <a:lnTo>
                    <a:pt x="694" y="1393"/>
                  </a:lnTo>
                  <a:lnTo>
                    <a:pt x="775" y="1289"/>
                  </a:lnTo>
                  <a:lnTo>
                    <a:pt x="781" y="1230"/>
                  </a:lnTo>
                  <a:lnTo>
                    <a:pt x="822" y="1202"/>
                  </a:lnTo>
                  <a:lnTo>
                    <a:pt x="810" y="1116"/>
                  </a:lnTo>
                  <a:lnTo>
                    <a:pt x="900" y="1031"/>
                  </a:lnTo>
                  <a:lnTo>
                    <a:pt x="901" y="932"/>
                  </a:lnTo>
                  <a:lnTo>
                    <a:pt x="876" y="853"/>
                  </a:lnTo>
                  <a:lnTo>
                    <a:pt x="918" y="765"/>
                  </a:lnTo>
                  <a:lnTo>
                    <a:pt x="1012" y="658"/>
                  </a:lnTo>
                  <a:lnTo>
                    <a:pt x="1069" y="540"/>
                  </a:lnTo>
                  <a:lnTo>
                    <a:pt x="1062" y="508"/>
                  </a:lnTo>
                  <a:lnTo>
                    <a:pt x="970" y="538"/>
                  </a:lnTo>
                  <a:lnTo>
                    <a:pt x="941" y="492"/>
                  </a:lnTo>
                  <a:lnTo>
                    <a:pt x="888" y="447"/>
                  </a:lnTo>
                  <a:lnTo>
                    <a:pt x="869" y="389"/>
                  </a:lnTo>
                  <a:lnTo>
                    <a:pt x="827" y="273"/>
                  </a:lnTo>
                  <a:lnTo>
                    <a:pt x="774" y="158"/>
                  </a:lnTo>
                  <a:lnTo>
                    <a:pt x="749" y="117"/>
                  </a:lnTo>
                  <a:lnTo>
                    <a:pt x="722" y="133"/>
                  </a:lnTo>
                  <a:lnTo>
                    <a:pt x="660" y="116"/>
                  </a:lnTo>
                  <a:lnTo>
                    <a:pt x="580" y="107"/>
                  </a:lnTo>
                  <a:lnTo>
                    <a:pt x="564" y="144"/>
                  </a:lnTo>
                  <a:lnTo>
                    <a:pt x="505" y="101"/>
                  </a:lnTo>
                  <a:lnTo>
                    <a:pt x="425" y="66"/>
                  </a:lnTo>
                  <a:lnTo>
                    <a:pt x="444" y="0"/>
                  </a:lnTo>
                  <a:lnTo>
                    <a:pt x="408" y="3"/>
                  </a:lnTo>
                  <a:lnTo>
                    <a:pt x="296" y="11"/>
                  </a:lnTo>
                  <a:lnTo>
                    <a:pt x="239" y="41"/>
                  </a:lnTo>
                  <a:lnTo>
                    <a:pt x="182" y="29"/>
                  </a:lnTo>
                  <a:lnTo>
                    <a:pt x="132" y="98"/>
                  </a:lnTo>
                  <a:lnTo>
                    <a:pt x="115" y="165"/>
                  </a:lnTo>
                  <a:lnTo>
                    <a:pt x="72" y="195"/>
                  </a:lnTo>
                  <a:lnTo>
                    <a:pt x="11" y="329"/>
                  </a:lnTo>
                  <a:lnTo>
                    <a:pt x="25" y="378"/>
                  </a:lnTo>
                  <a:lnTo>
                    <a:pt x="0" y="452"/>
                  </a:lnTo>
                  <a:lnTo>
                    <a:pt x="32" y="513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2343" y="2669"/>
              <a:ext cx="315" cy="189"/>
            </a:xfrm>
            <a:custGeom>
              <a:avLst/>
              <a:gdLst>
                <a:gd name="T0" fmla="*/ 0 w 313"/>
                <a:gd name="T1" fmla="*/ 18 h 189"/>
                <a:gd name="T2" fmla="*/ 47 w 313"/>
                <a:gd name="T3" fmla="*/ 32 h 189"/>
                <a:gd name="T4" fmla="*/ 31 w 313"/>
                <a:gd name="T5" fmla="*/ 69 h 189"/>
                <a:gd name="T6" fmla="*/ 116 w 313"/>
                <a:gd name="T7" fmla="*/ 96 h 189"/>
                <a:gd name="T8" fmla="*/ 112 w 313"/>
                <a:gd name="T9" fmla="*/ 155 h 189"/>
                <a:gd name="T10" fmla="*/ 190 w 313"/>
                <a:gd name="T11" fmla="*/ 169 h 189"/>
                <a:gd name="T12" fmla="*/ 215 w 313"/>
                <a:gd name="T13" fmla="*/ 136 h 189"/>
                <a:gd name="T14" fmla="*/ 320 w 313"/>
                <a:gd name="T15" fmla="*/ 188 h 189"/>
                <a:gd name="T16" fmla="*/ 269 w 313"/>
                <a:gd name="T17" fmla="*/ 108 h 189"/>
                <a:gd name="T18" fmla="*/ 113 w 313"/>
                <a:gd name="T19" fmla="*/ 18 h 189"/>
                <a:gd name="T20" fmla="*/ 23 w 313"/>
                <a:gd name="T21" fmla="*/ 0 h 189"/>
                <a:gd name="T22" fmla="*/ 0 w 313"/>
                <a:gd name="T23" fmla="*/ 18 h 1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3"/>
                <a:gd name="T37" fmla="*/ 0 h 189"/>
                <a:gd name="T38" fmla="*/ 313 w 313"/>
                <a:gd name="T39" fmla="*/ 189 h 1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3" h="189">
                  <a:moveTo>
                    <a:pt x="0" y="18"/>
                  </a:moveTo>
                  <a:lnTo>
                    <a:pt x="47" y="32"/>
                  </a:lnTo>
                  <a:lnTo>
                    <a:pt x="31" y="69"/>
                  </a:lnTo>
                  <a:lnTo>
                    <a:pt x="112" y="96"/>
                  </a:lnTo>
                  <a:lnTo>
                    <a:pt x="108" y="155"/>
                  </a:lnTo>
                  <a:lnTo>
                    <a:pt x="186" y="169"/>
                  </a:lnTo>
                  <a:lnTo>
                    <a:pt x="211" y="136"/>
                  </a:lnTo>
                  <a:lnTo>
                    <a:pt x="312" y="188"/>
                  </a:lnTo>
                  <a:lnTo>
                    <a:pt x="261" y="108"/>
                  </a:lnTo>
                  <a:lnTo>
                    <a:pt x="109" y="18"/>
                  </a:lnTo>
                  <a:lnTo>
                    <a:pt x="23" y="0"/>
                  </a:lnTo>
                  <a:lnTo>
                    <a:pt x="0" y="18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2205" y="2477"/>
              <a:ext cx="65" cy="79"/>
            </a:xfrm>
            <a:custGeom>
              <a:avLst/>
              <a:gdLst>
                <a:gd name="T0" fmla="*/ 0 w 64"/>
                <a:gd name="T1" fmla="*/ 52 h 79"/>
                <a:gd name="T2" fmla="*/ 14 w 64"/>
                <a:gd name="T3" fmla="*/ 26 h 79"/>
                <a:gd name="T4" fmla="*/ 60 w 64"/>
                <a:gd name="T5" fmla="*/ 0 h 79"/>
                <a:gd name="T6" fmla="*/ 67 w 64"/>
                <a:gd name="T7" fmla="*/ 47 h 79"/>
                <a:gd name="T8" fmla="*/ 58 w 64"/>
                <a:gd name="T9" fmla="*/ 78 h 79"/>
                <a:gd name="T10" fmla="*/ 26 w 64"/>
                <a:gd name="T11" fmla="*/ 37 h 79"/>
                <a:gd name="T12" fmla="*/ 0 w 64"/>
                <a:gd name="T13" fmla="*/ 52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79"/>
                <a:gd name="T23" fmla="*/ 64 w 64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79">
                  <a:moveTo>
                    <a:pt x="0" y="52"/>
                  </a:moveTo>
                  <a:lnTo>
                    <a:pt x="14" y="26"/>
                  </a:lnTo>
                  <a:lnTo>
                    <a:pt x="56" y="0"/>
                  </a:lnTo>
                  <a:lnTo>
                    <a:pt x="63" y="47"/>
                  </a:lnTo>
                  <a:lnTo>
                    <a:pt x="54" y="78"/>
                  </a:lnTo>
                  <a:lnTo>
                    <a:pt x="26" y="37"/>
                  </a:lnTo>
                  <a:lnTo>
                    <a:pt x="0" y="52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11"/>
            <p:cNvSpPr>
              <a:spLocks/>
            </p:cNvSpPr>
            <p:nvPr/>
          </p:nvSpPr>
          <p:spPr bwMode="auto">
            <a:xfrm>
              <a:off x="2173" y="2304"/>
              <a:ext cx="65" cy="122"/>
            </a:xfrm>
            <a:custGeom>
              <a:avLst/>
              <a:gdLst>
                <a:gd name="T0" fmla="*/ 0 w 65"/>
                <a:gd name="T1" fmla="*/ 48 h 122"/>
                <a:gd name="T2" fmla="*/ 12 w 65"/>
                <a:gd name="T3" fmla="*/ 0 h 122"/>
                <a:gd name="T4" fmla="*/ 34 w 65"/>
                <a:gd name="T5" fmla="*/ 1 h 122"/>
                <a:gd name="T6" fmla="*/ 39 w 65"/>
                <a:gd name="T7" fmla="*/ 34 h 122"/>
                <a:gd name="T8" fmla="*/ 22 w 65"/>
                <a:gd name="T9" fmla="*/ 66 h 122"/>
                <a:gd name="T10" fmla="*/ 64 w 65"/>
                <a:gd name="T11" fmla="*/ 121 h 122"/>
                <a:gd name="T12" fmla="*/ 12 w 65"/>
                <a:gd name="T13" fmla="*/ 94 h 122"/>
                <a:gd name="T14" fmla="*/ 0 w 65"/>
                <a:gd name="T15" fmla="*/ 48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122"/>
                <a:gd name="T26" fmla="*/ 65 w 65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122">
                  <a:moveTo>
                    <a:pt x="0" y="48"/>
                  </a:moveTo>
                  <a:lnTo>
                    <a:pt x="12" y="0"/>
                  </a:lnTo>
                  <a:lnTo>
                    <a:pt x="34" y="1"/>
                  </a:lnTo>
                  <a:lnTo>
                    <a:pt x="39" y="34"/>
                  </a:lnTo>
                  <a:lnTo>
                    <a:pt x="22" y="66"/>
                  </a:lnTo>
                  <a:lnTo>
                    <a:pt x="64" y="121"/>
                  </a:lnTo>
                  <a:lnTo>
                    <a:pt x="12" y="94"/>
                  </a:lnTo>
                  <a:lnTo>
                    <a:pt x="0" y="48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12"/>
            <p:cNvSpPr>
              <a:spLocks/>
            </p:cNvSpPr>
            <p:nvPr/>
          </p:nvSpPr>
          <p:spPr bwMode="auto">
            <a:xfrm>
              <a:off x="2157" y="2630"/>
              <a:ext cx="100" cy="136"/>
            </a:xfrm>
            <a:custGeom>
              <a:avLst/>
              <a:gdLst>
                <a:gd name="T0" fmla="*/ 0 w 98"/>
                <a:gd name="T1" fmla="*/ 82 h 136"/>
                <a:gd name="T2" fmla="*/ 7 w 98"/>
                <a:gd name="T3" fmla="*/ 131 h 136"/>
                <a:gd name="T4" fmla="*/ 42 w 98"/>
                <a:gd name="T5" fmla="*/ 135 h 136"/>
                <a:gd name="T6" fmla="*/ 65 w 98"/>
                <a:gd name="T7" fmla="*/ 115 h 136"/>
                <a:gd name="T8" fmla="*/ 42 w 98"/>
                <a:gd name="T9" fmla="*/ 66 h 136"/>
                <a:gd name="T10" fmla="*/ 91 w 98"/>
                <a:gd name="T11" fmla="*/ 25 h 136"/>
                <a:gd name="T12" fmla="*/ 105 w 98"/>
                <a:gd name="T13" fmla="*/ 0 h 136"/>
                <a:gd name="T14" fmla="*/ 38 w 98"/>
                <a:gd name="T15" fmla="*/ 7 h 136"/>
                <a:gd name="T16" fmla="*/ 18 w 98"/>
                <a:gd name="T17" fmla="*/ 18 h 136"/>
                <a:gd name="T18" fmla="*/ 0 w 98"/>
                <a:gd name="T19" fmla="*/ 82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136"/>
                <a:gd name="T32" fmla="*/ 98 w 98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136">
                  <a:moveTo>
                    <a:pt x="0" y="82"/>
                  </a:moveTo>
                  <a:lnTo>
                    <a:pt x="7" y="131"/>
                  </a:lnTo>
                  <a:lnTo>
                    <a:pt x="38" y="135"/>
                  </a:lnTo>
                  <a:lnTo>
                    <a:pt x="61" y="115"/>
                  </a:lnTo>
                  <a:lnTo>
                    <a:pt x="38" y="66"/>
                  </a:lnTo>
                  <a:lnTo>
                    <a:pt x="83" y="25"/>
                  </a:lnTo>
                  <a:lnTo>
                    <a:pt x="97" y="0"/>
                  </a:lnTo>
                  <a:lnTo>
                    <a:pt x="34" y="7"/>
                  </a:lnTo>
                  <a:lnTo>
                    <a:pt x="18" y="18"/>
                  </a:lnTo>
                  <a:lnTo>
                    <a:pt x="0" y="82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13"/>
            <p:cNvSpPr>
              <a:spLocks/>
            </p:cNvSpPr>
            <p:nvPr/>
          </p:nvSpPr>
          <p:spPr bwMode="auto">
            <a:xfrm>
              <a:off x="2003" y="2529"/>
              <a:ext cx="160" cy="211"/>
            </a:xfrm>
            <a:custGeom>
              <a:avLst/>
              <a:gdLst>
                <a:gd name="T0" fmla="*/ 0 w 160"/>
                <a:gd name="T1" fmla="*/ 124 h 211"/>
                <a:gd name="T2" fmla="*/ 12 w 160"/>
                <a:gd name="T3" fmla="*/ 102 h 211"/>
                <a:gd name="T4" fmla="*/ 127 w 160"/>
                <a:gd name="T5" fmla="*/ 0 h 211"/>
                <a:gd name="T6" fmla="*/ 159 w 160"/>
                <a:gd name="T7" fmla="*/ 33 h 211"/>
                <a:gd name="T8" fmla="*/ 127 w 160"/>
                <a:gd name="T9" fmla="*/ 66 h 211"/>
                <a:gd name="T10" fmla="*/ 140 w 160"/>
                <a:gd name="T11" fmla="*/ 112 h 211"/>
                <a:gd name="T12" fmla="*/ 92 w 160"/>
                <a:gd name="T13" fmla="*/ 210 h 211"/>
                <a:gd name="T14" fmla="*/ 21 w 160"/>
                <a:gd name="T15" fmla="*/ 189 h 211"/>
                <a:gd name="T16" fmla="*/ 0 w 160"/>
                <a:gd name="T17" fmla="*/ 124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0"/>
                <a:gd name="T28" fmla="*/ 0 h 211"/>
                <a:gd name="T29" fmla="*/ 160 w 160"/>
                <a:gd name="T30" fmla="*/ 211 h 2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0" h="211">
                  <a:moveTo>
                    <a:pt x="0" y="124"/>
                  </a:moveTo>
                  <a:lnTo>
                    <a:pt x="12" y="102"/>
                  </a:lnTo>
                  <a:lnTo>
                    <a:pt x="127" y="0"/>
                  </a:lnTo>
                  <a:lnTo>
                    <a:pt x="159" y="33"/>
                  </a:lnTo>
                  <a:lnTo>
                    <a:pt x="127" y="66"/>
                  </a:lnTo>
                  <a:lnTo>
                    <a:pt x="140" y="112"/>
                  </a:lnTo>
                  <a:lnTo>
                    <a:pt x="92" y="210"/>
                  </a:lnTo>
                  <a:lnTo>
                    <a:pt x="21" y="189"/>
                  </a:lnTo>
                  <a:lnTo>
                    <a:pt x="0" y="124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14"/>
            <p:cNvSpPr>
              <a:spLocks/>
            </p:cNvSpPr>
            <p:nvPr/>
          </p:nvSpPr>
          <p:spPr bwMode="auto">
            <a:xfrm>
              <a:off x="1948" y="2775"/>
              <a:ext cx="143" cy="56"/>
            </a:xfrm>
            <a:custGeom>
              <a:avLst/>
              <a:gdLst>
                <a:gd name="T0" fmla="*/ 0 w 141"/>
                <a:gd name="T1" fmla="*/ 14 h 55"/>
                <a:gd name="T2" fmla="*/ 9 w 141"/>
                <a:gd name="T3" fmla="*/ 0 h 55"/>
                <a:gd name="T4" fmla="*/ 117 w 141"/>
                <a:gd name="T5" fmla="*/ 16 h 55"/>
                <a:gd name="T6" fmla="*/ 147 w 141"/>
                <a:gd name="T7" fmla="*/ 38 h 55"/>
                <a:gd name="T8" fmla="*/ 148 w 141"/>
                <a:gd name="T9" fmla="*/ 58 h 55"/>
                <a:gd name="T10" fmla="*/ 24 w 141"/>
                <a:gd name="T11" fmla="*/ 27 h 55"/>
                <a:gd name="T12" fmla="*/ 0 w 141"/>
                <a:gd name="T13" fmla="*/ 14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55"/>
                <a:gd name="T23" fmla="*/ 141 w 141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55">
                  <a:moveTo>
                    <a:pt x="0" y="14"/>
                  </a:moveTo>
                  <a:lnTo>
                    <a:pt x="9" y="0"/>
                  </a:lnTo>
                  <a:lnTo>
                    <a:pt x="109" y="16"/>
                  </a:lnTo>
                  <a:lnTo>
                    <a:pt x="139" y="34"/>
                  </a:lnTo>
                  <a:lnTo>
                    <a:pt x="140" y="54"/>
                  </a:lnTo>
                  <a:lnTo>
                    <a:pt x="24" y="27"/>
                  </a:lnTo>
                  <a:lnTo>
                    <a:pt x="0" y="14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15"/>
            <p:cNvSpPr>
              <a:spLocks/>
            </p:cNvSpPr>
            <p:nvPr/>
          </p:nvSpPr>
          <p:spPr bwMode="auto">
            <a:xfrm>
              <a:off x="1790" y="2555"/>
              <a:ext cx="169" cy="218"/>
            </a:xfrm>
            <a:custGeom>
              <a:avLst/>
              <a:gdLst>
                <a:gd name="T0" fmla="*/ 0 w 170"/>
                <a:gd name="T1" fmla="*/ 0 h 218"/>
                <a:gd name="T2" fmla="*/ 36 w 170"/>
                <a:gd name="T3" fmla="*/ 10 h 218"/>
                <a:gd name="T4" fmla="*/ 119 w 170"/>
                <a:gd name="T5" fmla="*/ 87 h 218"/>
                <a:gd name="T6" fmla="*/ 126 w 170"/>
                <a:gd name="T7" fmla="*/ 122 h 218"/>
                <a:gd name="T8" fmla="*/ 165 w 170"/>
                <a:gd name="T9" fmla="*/ 165 h 218"/>
                <a:gd name="T10" fmla="*/ 143 w 170"/>
                <a:gd name="T11" fmla="*/ 217 h 218"/>
                <a:gd name="T12" fmla="*/ 108 w 170"/>
                <a:gd name="T13" fmla="*/ 184 h 218"/>
                <a:gd name="T14" fmla="*/ 55 w 170"/>
                <a:gd name="T15" fmla="*/ 76 h 218"/>
                <a:gd name="T16" fmla="*/ 0 w 170"/>
                <a:gd name="T17" fmla="*/ 0 h 2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0"/>
                <a:gd name="T28" fmla="*/ 0 h 218"/>
                <a:gd name="T29" fmla="*/ 170 w 170"/>
                <a:gd name="T30" fmla="*/ 218 h 2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0" h="218">
                  <a:moveTo>
                    <a:pt x="0" y="0"/>
                  </a:moveTo>
                  <a:lnTo>
                    <a:pt x="36" y="10"/>
                  </a:lnTo>
                  <a:lnTo>
                    <a:pt x="123" y="87"/>
                  </a:lnTo>
                  <a:lnTo>
                    <a:pt x="130" y="122"/>
                  </a:lnTo>
                  <a:lnTo>
                    <a:pt x="169" y="165"/>
                  </a:lnTo>
                  <a:lnTo>
                    <a:pt x="147" y="217"/>
                  </a:lnTo>
                  <a:lnTo>
                    <a:pt x="112" y="184"/>
                  </a:lnTo>
                  <a:lnTo>
                    <a:pt x="55" y="76"/>
                  </a:lnTo>
                  <a:lnTo>
                    <a:pt x="0" y="0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Freeform 16"/>
            <p:cNvSpPr>
              <a:spLocks/>
            </p:cNvSpPr>
            <p:nvPr/>
          </p:nvSpPr>
          <p:spPr bwMode="auto">
            <a:xfrm>
              <a:off x="2483" y="1739"/>
              <a:ext cx="93" cy="83"/>
            </a:xfrm>
            <a:custGeom>
              <a:avLst/>
              <a:gdLst>
                <a:gd name="T0" fmla="*/ 0 w 93"/>
                <a:gd name="T1" fmla="*/ 68 h 83"/>
                <a:gd name="T2" fmla="*/ 10 w 93"/>
                <a:gd name="T3" fmla="*/ 70 h 83"/>
                <a:gd name="T4" fmla="*/ 53 w 93"/>
                <a:gd name="T5" fmla="*/ 82 h 83"/>
                <a:gd name="T6" fmla="*/ 92 w 93"/>
                <a:gd name="T7" fmla="*/ 49 h 83"/>
                <a:gd name="T8" fmla="*/ 86 w 93"/>
                <a:gd name="T9" fmla="*/ 28 h 83"/>
                <a:gd name="T10" fmla="*/ 33 w 93"/>
                <a:gd name="T11" fmla="*/ 0 h 83"/>
                <a:gd name="T12" fmla="*/ 0 w 93"/>
                <a:gd name="T13" fmla="*/ 68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83"/>
                <a:gd name="T23" fmla="*/ 93 w 93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83">
                  <a:moveTo>
                    <a:pt x="0" y="68"/>
                  </a:moveTo>
                  <a:lnTo>
                    <a:pt x="10" y="70"/>
                  </a:lnTo>
                  <a:lnTo>
                    <a:pt x="53" y="82"/>
                  </a:lnTo>
                  <a:lnTo>
                    <a:pt x="92" y="49"/>
                  </a:lnTo>
                  <a:lnTo>
                    <a:pt x="86" y="28"/>
                  </a:lnTo>
                  <a:lnTo>
                    <a:pt x="33" y="0"/>
                  </a:lnTo>
                  <a:lnTo>
                    <a:pt x="0" y="68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Freeform 17"/>
            <p:cNvSpPr>
              <a:spLocks/>
            </p:cNvSpPr>
            <p:nvPr/>
          </p:nvSpPr>
          <p:spPr bwMode="auto">
            <a:xfrm>
              <a:off x="2512" y="1517"/>
              <a:ext cx="48" cy="209"/>
            </a:xfrm>
            <a:custGeom>
              <a:avLst/>
              <a:gdLst>
                <a:gd name="T0" fmla="*/ 0 w 48"/>
                <a:gd name="T1" fmla="*/ 52 h 209"/>
                <a:gd name="T2" fmla="*/ 8 w 48"/>
                <a:gd name="T3" fmla="*/ 208 h 209"/>
                <a:gd name="T4" fmla="*/ 47 w 48"/>
                <a:gd name="T5" fmla="*/ 143 h 209"/>
                <a:gd name="T6" fmla="*/ 15 w 48"/>
                <a:gd name="T7" fmla="*/ 0 h 209"/>
                <a:gd name="T8" fmla="*/ 0 w 48"/>
                <a:gd name="T9" fmla="*/ 52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09"/>
                <a:gd name="T17" fmla="*/ 48 w 48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09">
                  <a:moveTo>
                    <a:pt x="0" y="52"/>
                  </a:moveTo>
                  <a:lnTo>
                    <a:pt x="8" y="208"/>
                  </a:lnTo>
                  <a:lnTo>
                    <a:pt x="47" y="143"/>
                  </a:lnTo>
                  <a:lnTo>
                    <a:pt x="15" y="0"/>
                  </a:lnTo>
                  <a:lnTo>
                    <a:pt x="0" y="52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18"/>
            <p:cNvSpPr>
              <a:spLocks/>
            </p:cNvSpPr>
            <p:nvPr/>
          </p:nvSpPr>
          <p:spPr bwMode="auto">
            <a:xfrm>
              <a:off x="2345" y="1832"/>
              <a:ext cx="175" cy="162"/>
            </a:xfrm>
            <a:custGeom>
              <a:avLst/>
              <a:gdLst>
                <a:gd name="T0" fmla="*/ 0 w 175"/>
                <a:gd name="T1" fmla="*/ 161 h 162"/>
                <a:gd name="T2" fmla="*/ 29 w 175"/>
                <a:gd name="T3" fmla="*/ 130 h 162"/>
                <a:gd name="T4" fmla="*/ 74 w 175"/>
                <a:gd name="T5" fmla="*/ 130 h 162"/>
                <a:gd name="T6" fmla="*/ 99 w 175"/>
                <a:gd name="T7" fmla="*/ 86 h 162"/>
                <a:gd name="T8" fmla="*/ 137 w 175"/>
                <a:gd name="T9" fmla="*/ 57 h 162"/>
                <a:gd name="T10" fmla="*/ 164 w 175"/>
                <a:gd name="T11" fmla="*/ 0 h 162"/>
                <a:gd name="T12" fmla="*/ 174 w 175"/>
                <a:gd name="T13" fmla="*/ 42 h 162"/>
                <a:gd name="T14" fmla="*/ 147 w 175"/>
                <a:gd name="T15" fmla="*/ 135 h 162"/>
                <a:gd name="T16" fmla="*/ 92 w 175"/>
                <a:gd name="T17" fmla="*/ 158 h 162"/>
                <a:gd name="T18" fmla="*/ 51 w 175"/>
                <a:gd name="T19" fmla="*/ 151 h 162"/>
                <a:gd name="T20" fmla="*/ 0 w 175"/>
                <a:gd name="T21" fmla="*/ 161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162"/>
                <a:gd name="T35" fmla="*/ 175 w 175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162">
                  <a:moveTo>
                    <a:pt x="0" y="161"/>
                  </a:moveTo>
                  <a:lnTo>
                    <a:pt x="29" y="130"/>
                  </a:lnTo>
                  <a:lnTo>
                    <a:pt x="74" y="130"/>
                  </a:lnTo>
                  <a:lnTo>
                    <a:pt x="99" y="86"/>
                  </a:lnTo>
                  <a:lnTo>
                    <a:pt x="137" y="57"/>
                  </a:lnTo>
                  <a:lnTo>
                    <a:pt x="164" y="0"/>
                  </a:lnTo>
                  <a:lnTo>
                    <a:pt x="174" y="42"/>
                  </a:lnTo>
                  <a:lnTo>
                    <a:pt x="147" y="135"/>
                  </a:lnTo>
                  <a:lnTo>
                    <a:pt x="92" y="158"/>
                  </a:lnTo>
                  <a:lnTo>
                    <a:pt x="51" y="151"/>
                  </a:lnTo>
                  <a:lnTo>
                    <a:pt x="0" y="161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19"/>
            <p:cNvSpPr>
              <a:spLocks/>
            </p:cNvSpPr>
            <p:nvPr/>
          </p:nvSpPr>
          <p:spPr bwMode="auto">
            <a:xfrm>
              <a:off x="1551" y="2477"/>
              <a:ext cx="30" cy="71"/>
            </a:xfrm>
            <a:custGeom>
              <a:avLst/>
              <a:gdLst>
                <a:gd name="T0" fmla="*/ 0 w 30"/>
                <a:gd name="T1" fmla="*/ 0 h 72"/>
                <a:gd name="T2" fmla="*/ 5 w 30"/>
                <a:gd name="T3" fmla="*/ 67 h 72"/>
                <a:gd name="T4" fmla="*/ 29 w 30"/>
                <a:gd name="T5" fmla="*/ 53 h 72"/>
                <a:gd name="T6" fmla="*/ 16 w 30"/>
                <a:gd name="T7" fmla="*/ 14 h 72"/>
                <a:gd name="T8" fmla="*/ 0 w 30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72"/>
                <a:gd name="T17" fmla="*/ 30 w 30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72">
                  <a:moveTo>
                    <a:pt x="0" y="0"/>
                  </a:moveTo>
                  <a:lnTo>
                    <a:pt x="5" y="71"/>
                  </a:lnTo>
                  <a:lnTo>
                    <a:pt x="29" y="57"/>
                  </a:lnTo>
                  <a:lnTo>
                    <a:pt x="16" y="14"/>
                  </a:lnTo>
                  <a:lnTo>
                    <a:pt x="0" y="0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20"/>
            <p:cNvSpPr>
              <a:spLocks/>
            </p:cNvSpPr>
            <p:nvPr/>
          </p:nvSpPr>
          <p:spPr bwMode="auto">
            <a:xfrm>
              <a:off x="478" y="672"/>
              <a:ext cx="166" cy="144"/>
            </a:xfrm>
            <a:custGeom>
              <a:avLst/>
              <a:gdLst>
                <a:gd name="T0" fmla="*/ 0 w 166"/>
                <a:gd name="T1" fmla="*/ 17 h 144"/>
                <a:gd name="T2" fmla="*/ 2 w 166"/>
                <a:gd name="T3" fmla="*/ 34 h 144"/>
                <a:gd name="T4" fmla="*/ 30 w 166"/>
                <a:gd name="T5" fmla="*/ 79 h 144"/>
                <a:gd name="T6" fmla="*/ 76 w 166"/>
                <a:gd name="T7" fmla="*/ 70 h 144"/>
                <a:gd name="T8" fmla="*/ 45 w 166"/>
                <a:gd name="T9" fmla="*/ 87 h 144"/>
                <a:gd name="T10" fmla="*/ 81 w 166"/>
                <a:gd name="T11" fmla="*/ 109 h 144"/>
                <a:gd name="T12" fmla="*/ 50 w 166"/>
                <a:gd name="T13" fmla="*/ 113 h 144"/>
                <a:gd name="T14" fmla="*/ 98 w 166"/>
                <a:gd name="T15" fmla="*/ 143 h 144"/>
                <a:gd name="T16" fmla="*/ 165 w 166"/>
                <a:gd name="T17" fmla="*/ 52 h 144"/>
                <a:gd name="T18" fmla="*/ 85 w 166"/>
                <a:gd name="T19" fmla="*/ 0 h 144"/>
                <a:gd name="T20" fmla="*/ 89 w 166"/>
                <a:gd name="T21" fmla="*/ 51 h 144"/>
                <a:gd name="T22" fmla="*/ 57 w 166"/>
                <a:gd name="T23" fmla="*/ 12 h 144"/>
                <a:gd name="T24" fmla="*/ 0 w 166"/>
                <a:gd name="T25" fmla="*/ 17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144"/>
                <a:gd name="T41" fmla="*/ 166 w 166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144">
                  <a:moveTo>
                    <a:pt x="0" y="17"/>
                  </a:moveTo>
                  <a:lnTo>
                    <a:pt x="2" y="34"/>
                  </a:lnTo>
                  <a:lnTo>
                    <a:pt x="30" y="79"/>
                  </a:lnTo>
                  <a:lnTo>
                    <a:pt x="76" y="70"/>
                  </a:lnTo>
                  <a:lnTo>
                    <a:pt x="45" y="87"/>
                  </a:lnTo>
                  <a:lnTo>
                    <a:pt x="81" y="109"/>
                  </a:lnTo>
                  <a:lnTo>
                    <a:pt x="50" y="113"/>
                  </a:lnTo>
                  <a:lnTo>
                    <a:pt x="98" y="143"/>
                  </a:lnTo>
                  <a:lnTo>
                    <a:pt x="165" y="52"/>
                  </a:lnTo>
                  <a:lnTo>
                    <a:pt x="85" y="0"/>
                  </a:lnTo>
                  <a:lnTo>
                    <a:pt x="89" y="51"/>
                  </a:lnTo>
                  <a:lnTo>
                    <a:pt x="57" y="12"/>
                  </a:lnTo>
                  <a:lnTo>
                    <a:pt x="0" y="17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21"/>
            <p:cNvSpPr>
              <a:spLocks/>
            </p:cNvSpPr>
            <p:nvPr/>
          </p:nvSpPr>
          <p:spPr bwMode="auto">
            <a:xfrm>
              <a:off x="592" y="654"/>
              <a:ext cx="142" cy="58"/>
            </a:xfrm>
            <a:custGeom>
              <a:avLst/>
              <a:gdLst>
                <a:gd name="T0" fmla="*/ 0 w 141"/>
                <a:gd name="T1" fmla="*/ 26 h 58"/>
                <a:gd name="T2" fmla="*/ 24 w 141"/>
                <a:gd name="T3" fmla="*/ 41 h 58"/>
                <a:gd name="T4" fmla="*/ 84 w 141"/>
                <a:gd name="T5" fmla="*/ 57 h 58"/>
                <a:gd name="T6" fmla="*/ 144 w 141"/>
                <a:gd name="T7" fmla="*/ 26 h 58"/>
                <a:gd name="T8" fmla="*/ 108 w 141"/>
                <a:gd name="T9" fmla="*/ 7 h 58"/>
                <a:gd name="T10" fmla="*/ 64 w 141"/>
                <a:gd name="T11" fmla="*/ 24 h 58"/>
                <a:gd name="T12" fmla="*/ 24 w 141"/>
                <a:gd name="T13" fmla="*/ 0 h 58"/>
                <a:gd name="T14" fmla="*/ 0 w 141"/>
                <a:gd name="T15" fmla="*/ 26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1"/>
                <a:gd name="T25" fmla="*/ 0 h 58"/>
                <a:gd name="T26" fmla="*/ 141 w 141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1" h="58">
                  <a:moveTo>
                    <a:pt x="0" y="26"/>
                  </a:moveTo>
                  <a:lnTo>
                    <a:pt x="24" y="41"/>
                  </a:lnTo>
                  <a:lnTo>
                    <a:pt x="80" y="57"/>
                  </a:lnTo>
                  <a:lnTo>
                    <a:pt x="140" y="26"/>
                  </a:lnTo>
                  <a:lnTo>
                    <a:pt x="104" y="7"/>
                  </a:lnTo>
                  <a:lnTo>
                    <a:pt x="64" y="24"/>
                  </a:lnTo>
                  <a:lnTo>
                    <a:pt x="24" y="0"/>
                  </a:lnTo>
                  <a:lnTo>
                    <a:pt x="0" y="26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22"/>
            <p:cNvSpPr>
              <a:spLocks/>
            </p:cNvSpPr>
            <p:nvPr/>
          </p:nvSpPr>
          <p:spPr bwMode="auto">
            <a:xfrm>
              <a:off x="633" y="750"/>
              <a:ext cx="65" cy="40"/>
            </a:xfrm>
            <a:custGeom>
              <a:avLst/>
              <a:gdLst>
                <a:gd name="T0" fmla="*/ 0 w 65"/>
                <a:gd name="T1" fmla="*/ 32 h 40"/>
                <a:gd name="T2" fmla="*/ 5 w 65"/>
                <a:gd name="T3" fmla="*/ 11 h 40"/>
                <a:gd name="T4" fmla="*/ 33 w 65"/>
                <a:gd name="T5" fmla="*/ 0 h 40"/>
                <a:gd name="T6" fmla="*/ 64 w 65"/>
                <a:gd name="T7" fmla="*/ 20 h 40"/>
                <a:gd name="T8" fmla="*/ 27 w 65"/>
                <a:gd name="T9" fmla="*/ 39 h 40"/>
                <a:gd name="T10" fmla="*/ 0 w 65"/>
                <a:gd name="T11" fmla="*/ 3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40"/>
                <a:gd name="T20" fmla="*/ 65 w 65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40">
                  <a:moveTo>
                    <a:pt x="0" y="32"/>
                  </a:moveTo>
                  <a:lnTo>
                    <a:pt x="5" y="11"/>
                  </a:lnTo>
                  <a:lnTo>
                    <a:pt x="33" y="0"/>
                  </a:lnTo>
                  <a:lnTo>
                    <a:pt x="64" y="20"/>
                  </a:lnTo>
                  <a:lnTo>
                    <a:pt x="27" y="39"/>
                  </a:lnTo>
                  <a:lnTo>
                    <a:pt x="0" y="32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23"/>
            <p:cNvSpPr>
              <a:spLocks/>
            </p:cNvSpPr>
            <p:nvPr/>
          </p:nvSpPr>
          <p:spPr bwMode="auto">
            <a:xfrm>
              <a:off x="1111" y="948"/>
              <a:ext cx="96" cy="86"/>
            </a:xfrm>
            <a:custGeom>
              <a:avLst/>
              <a:gdLst>
                <a:gd name="T0" fmla="*/ 0 w 96"/>
                <a:gd name="T1" fmla="*/ 39 h 85"/>
                <a:gd name="T2" fmla="*/ 38 w 96"/>
                <a:gd name="T3" fmla="*/ 63 h 85"/>
                <a:gd name="T4" fmla="*/ 35 w 96"/>
                <a:gd name="T5" fmla="*/ 85 h 85"/>
                <a:gd name="T6" fmla="*/ 95 w 96"/>
                <a:gd name="T7" fmla="*/ 88 h 85"/>
                <a:gd name="T8" fmla="*/ 61 w 96"/>
                <a:gd name="T9" fmla="*/ 12 h 85"/>
                <a:gd name="T10" fmla="*/ 26 w 96"/>
                <a:gd name="T11" fmla="*/ 0 h 85"/>
                <a:gd name="T12" fmla="*/ 0 w 96"/>
                <a:gd name="T13" fmla="*/ 39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85"/>
                <a:gd name="T23" fmla="*/ 96 w 96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85">
                  <a:moveTo>
                    <a:pt x="0" y="39"/>
                  </a:moveTo>
                  <a:lnTo>
                    <a:pt x="38" y="59"/>
                  </a:lnTo>
                  <a:lnTo>
                    <a:pt x="35" y="81"/>
                  </a:lnTo>
                  <a:lnTo>
                    <a:pt x="95" y="84"/>
                  </a:lnTo>
                  <a:lnTo>
                    <a:pt x="61" y="12"/>
                  </a:lnTo>
                  <a:lnTo>
                    <a:pt x="26" y="0"/>
                  </a:lnTo>
                  <a:lnTo>
                    <a:pt x="0" y="39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24"/>
            <p:cNvSpPr>
              <a:spLocks/>
            </p:cNvSpPr>
            <p:nvPr/>
          </p:nvSpPr>
          <p:spPr bwMode="auto">
            <a:xfrm>
              <a:off x="1143" y="802"/>
              <a:ext cx="228" cy="144"/>
            </a:xfrm>
            <a:custGeom>
              <a:avLst/>
              <a:gdLst>
                <a:gd name="T0" fmla="*/ 0 w 228"/>
                <a:gd name="T1" fmla="*/ 129 h 142"/>
                <a:gd name="T2" fmla="*/ 48 w 228"/>
                <a:gd name="T3" fmla="*/ 149 h 142"/>
                <a:gd name="T4" fmla="*/ 107 w 228"/>
                <a:gd name="T5" fmla="*/ 77 h 142"/>
                <a:gd name="T6" fmla="*/ 227 w 228"/>
                <a:gd name="T7" fmla="*/ 30 h 142"/>
                <a:gd name="T8" fmla="*/ 216 w 228"/>
                <a:gd name="T9" fmla="*/ 0 h 142"/>
                <a:gd name="T10" fmla="*/ 114 w 228"/>
                <a:gd name="T11" fmla="*/ 27 h 142"/>
                <a:gd name="T12" fmla="*/ 31 w 228"/>
                <a:gd name="T13" fmla="*/ 73 h 142"/>
                <a:gd name="T14" fmla="*/ 0 w 228"/>
                <a:gd name="T15" fmla="*/ 129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"/>
                <a:gd name="T25" fmla="*/ 0 h 142"/>
                <a:gd name="T26" fmla="*/ 228 w 228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" h="142">
                  <a:moveTo>
                    <a:pt x="0" y="121"/>
                  </a:moveTo>
                  <a:lnTo>
                    <a:pt x="48" y="141"/>
                  </a:lnTo>
                  <a:lnTo>
                    <a:pt x="107" y="73"/>
                  </a:lnTo>
                  <a:lnTo>
                    <a:pt x="227" y="30"/>
                  </a:lnTo>
                  <a:lnTo>
                    <a:pt x="216" y="0"/>
                  </a:lnTo>
                  <a:lnTo>
                    <a:pt x="114" y="27"/>
                  </a:lnTo>
                  <a:lnTo>
                    <a:pt x="31" y="69"/>
                  </a:lnTo>
                  <a:lnTo>
                    <a:pt x="0" y="121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25"/>
            <p:cNvSpPr>
              <a:spLocks/>
            </p:cNvSpPr>
            <p:nvPr/>
          </p:nvSpPr>
          <p:spPr bwMode="auto">
            <a:xfrm>
              <a:off x="156" y="1492"/>
              <a:ext cx="71" cy="88"/>
            </a:xfrm>
            <a:custGeom>
              <a:avLst/>
              <a:gdLst>
                <a:gd name="T0" fmla="*/ 6 w 71"/>
                <a:gd name="T1" fmla="*/ 81 h 90"/>
                <a:gd name="T2" fmla="*/ 58 w 71"/>
                <a:gd name="T3" fmla="*/ 75 h 90"/>
                <a:gd name="T4" fmla="*/ 70 w 71"/>
                <a:gd name="T5" fmla="*/ 22 h 90"/>
                <a:gd name="T6" fmla="*/ 43 w 71"/>
                <a:gd name="T7" fmla="*/ 0 h 90"/>
                <a:gd name="T8" fmla="*/ 0 w 71"/>
                <a:gd name="T9" fmla="*/ 32 h 90"/>
                <a:gd name="T10" fmla="*/ 18 w 71"/>
                <a:gd name="T11" fmla="*/ 53 h 90"/>
                <a:gd name="T12" fmla="*/ 6 w 71"/>
                <a:gd name="T13" fmla="*/ 81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90"/>
                <a:gd name="T23" fmla="*/ 71 w 71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90">
                  <a:moveTo>
                    <a:pt x="6" y="89"/>
                  </a:moveTo>
                  <a:lnTo>
                    <a:pt x="58" y="83"/>
                  </a:lnTo>
                  <a:lnTo>
                    <a:pt x="70" y="23"/>
                  </a:lnTo>
                  <a:lnTo>
                    <a:pt x="43" y="0"/>
                  </a:lnTo>
                  <a:lnTo>
                    <a:pt x="0" y="36"/>
                  </a:lnTo>
                  <a:lnTo>
                    <a:pt x="18" y="57"/>
                  </a:lnTo>
                  <a:lnTo>
                    <a:pt x="6" y="89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26"/>
            <p:cNvSpPr>
              <a:spLocks/>
            </p:cNvSpPr>
            <p:nvPr/>
          </p:nvSpPr>
          <p:spPr bwMode="auto">
            <a:xfrm>
              <a:off x="218" y="1405"/>
              <a:ext cx="121" cy="223"/>
            </a:xfrm>
            <a:custGeom>
              <a:avLst/>
              <a:gdLst>
                <a:gd name="T0" fmla="*/ 0 w 121"/>
                <a:gd name="T1" fmla="*/ 51 h 225"/>
                <a:gd name="T2" fmla="*/ 19 w 121"/>
                <a:gd name="T3" fmla="*/ 0 h 225"/>
                <a:gd name="T4" fmla="*/ 44 w 121"/>
                <a:gd name="T5" fmla="*/ 0 h 225"/>
                <a:gd name="T6" fmla="*/ 28 w 121"/>
                <a:gd name="T7" fmla="*/ 27 h 225"/>
                <a:gd name="T8" fmla="*/ 66 w 121"/>
                <a:gd name="T9" fmla="*/ 31 h 225"/>
                <a:gd name="T10" fmla="*/ 44 w 121"/>
                <a:gd name="T11" fmla="*/ 67 h 225"/>
                <a:gd name="T12" fmla="*/ 69 w 121"/>
                <a:gd name="T13" fmla="*/ 77 h 225"/>
                <a:gd name="T14" fmla="*/ 97 w 121"/>
                <a:gd name="T15" fmla="*/ 124 h 225"/>
                <a:gd name="T16" fmla="*/ 94 w 121"/>
                <a:gd name="T17" fmla="*/ 148 h 225"/>
                <a:gd name="T18" fmla="*/ 120 w 121"/>
                <a:gd name="T19" fmla="*/ 152 h 225"/>
                <a:gd name="T20" fmla="*/ 116 w 121"/>
                <a:gd name="T21" fmla="*/ 187 h 225"/>
                <a:gd name="T22" fmla="*/ 7 w 121"/>
                <a:gd name="T23" fmla="*/ 216 h 225"/>
                <a:gd name="T24" fmla="*/ 41 w 121"/>
                <a:gd name="T25" fmla="*/ 181 h 225"/>
                <a:gd name="T26" fmla="*/ 13 w 121"/>
                <a:gd name="T27" fmla="*/ 168 h 225"/>
                <a:gd name="T28" fmla="*/ 21 w 121"/>
                <a:gd name="T29" fmla="*/ 148 h 225"/>
                <a:gd name="T30" fmla="*/ 48 w 121"/>
                <a:gd name="T31" fmla="*/ 133 h 225"/>
                <a:gd name="T32" fmla="*/ 46 w 121"/>
                <a:gd name="T33" fmla="*/ 94 h 225"/>
                <a:gd name="T34" fmla="*/ 16 w 121"/>
                <a:gd name="T35" fmla="*/ 99 h 225"/>
                <a:gd name="T36" fmla="*/ 12 w 121"/>
                <a:gd name="T37" fmla="*/ 54 h 225"/>
                <a:gd name="T38" fmla="*/ 0 w 121"/>
                <a:gd name="T39" fmla="*/ 51 h 2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225"/>
                <a:gd name="T62" fmla="*/ 121 w 121"/>
                <a:gd name="T63" fmla="*/ 225 h 2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225">
                  <a:moveTo>
                    <a:pt x="0" y="51"/>
                  </a:moveTo>
                  <a:lnTo>
                    <a:pt x="19" y="0"/>
                  </a:lnTo>
                  <a:lnTo>
                    <a:pt x="44" y="0"/>
                  </a:lnTo>
                  <a:lnTo>
                    <a:pt x="28" y="27"/>
                  </a:lnTo>
                  <a:lnTo>
                    <a:pt x="66" y="31"/>
                  </a:lnTo>
                  <a:lnTo>
                    <a:pt x="44" y="71"/>
                  </a:lnTo>
                  <a:lnTo>
                    <a:pt x="69" y="81"/>
                  </a:lnTo>
                  <a:lnTo>
                    <a:pt x="97" y="128"/>
                  </a:lnTo>
                  <a:lnTo>
                    <a:pt x="94" y="152"/>
                  </a:lnTo>
                  <a:lnTo>
                    <a:pt x="120" y="156"/>
                  </a:lnTo>
                  <a:lnTo>
                    <a:pt x="116" y="195"/>
                  </a:lnTo>
                  <a:lnTo>
                    <a:pt x="7" y="224"/>
                  </a:lnTo>
                  <a:lnTo>
                    <a:pt x="41" y="189"/>
                  </a:lnTo>
                  <a:lnTo>
                    <a:pt x="13" y="176"/>
                  </a:lnTo>
                  <a:lnTo>
                    <a:pt x="21" y="152"/>
                  </a:lnTo>
                  <a:lnTo>
                    <a:pt x="48" y="137"/>
                  </a:lnTo>
                  <a:lnTo>
                    <a:pt x="46" y="98"/>
                  </a:lnTo>
                  <a:lnTo>
                    <a:pt x="16" y="103"/>
                  </a:lnTo>
                  <a:lnTo>
                    <a:pt x="12" y="54"/>
                  </a:lnTo>
                  <a:lnTo>
                    <a:pt x="0" y="51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27"/>
            <p:cNvSpPr>
              <a:spLocks/>
            </p:cNvSpPr>
            <p:nvPr/>
          </p:nvSpPr>
          <p:spPr bwMode="auto">
            <a:xfrm>
              <a:off x="437" y="1834"/>
              <a:ext cx="24" cy="51"/>
            </a:xfrm>
            <a:custGeom>
              <a:avLst/>
              <a:gdLst>
                <a:gd name="T0" fmla="*/ 0 w 25"/>
                <a:gd name="T1" fmla="*/ 6 h 51"/>
                <a:gd name="T2" fmla="*/ 5 w 25"/>
                <a:gd name="T3" fmla="*/ 46 h 51"/>
                <a:gd name="T4" fmla="*/ 12 w 25"/>
                <a:gd name="T5" fmla="*/ 50 h 51"/>
                <a:gd name="T6" fmla="*/ 20 w 25"/>
                <a:gd name="T7" fmla="*/ 18 h 51"/>
                <a:gd name="T8" fmla="*/ 12 w 25"/>
                <a:gd name="T9" fmla="*/ 0 h 51"/>
                <a:gd name="T10" fmla="*/ 0 w 25"/>
                <a:gd name="T11" fmla="*/ 6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51"/>
                <a:gd name="T20" fmla="*/ 25 w 2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51">
                  <a:moveTo>
                    <a:pt x="0" y="6"/>
                  </a:moveTo>
                  <a:lnTo>
                    <a:pt x="5" y="46"/>
                  </a:lnTo>
                  <a:lnTo>
                    <a:pt x="14" y="50"/>
                  </a:lnTo>
                  <a:lnTo>
                    <a:pt x="24" y="18"/>
                  </a:lnTo>
                  <a:lnTo>
                    <a:pt x="15" y="0"/>
                  </a:lnTo>
                  <a:lnTo>
                    <a:pt x="0" y="6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Freeform 28"/>
            <p:cNvSpPr>
              <a:spLocks/>
            </p:cNvSpPr>
            <p:nvPr/>
          </p:nvSpPr>
          <p:spPr bwMode="auto">
            <a:xfrm>
              <a:off x="505" y="1901"/>
              <a:ext cx="48" cy="35"/>
            </a:xfrm>
            <a:custGeom>
              <a:avLst/>
              <a:gdLst>
                <a:gd name="T0" fmla="*/ 0 w 48"/>
                <a:gd name="T1" fmla="*/ 8 h 36"/>
                <a:gd name="T2" fmla="*/ 41 w 48"/>
                <a:gd name="T3" fmla="*/ 31 h 36"/>
                <a:gd name="T4" fmla="*/ 47 w 48"/>
                <a:gd name="T5" fmla="*/ 0 h 36"/>
                <a:gd name="T6" fmla="*/ 0 w 48"/>
                <a:gd name="T7" fmla="*/ 8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6"/>
                <a:gd name="T14" fmla="*/ 48 w 48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6">
                  <a:moveTo>
                    <a:pt x="0" y="8"/>
                  </a:moveTo>
                  <a:lnTo>
                    <a:pt x="41" y="35"/>
                  </a:lnTo>
                  <a:lnTo>
                    <a:pt x="47" y="0"/>
                  </a:lnTo>
                  <a:lnTo>
                    <a:pt x="0" y="8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" name="Freeform 29"/>
            <p:cNvSpPr>
              <a:spLocks/>
            </p:cNvSpPr>
            <p:nvPr/>
          </p:nvSpPr>
          <p:spPr bwMode="auto">
            <a:xfrm>
              <a:off x="170" y="770"/>
              <a:ext cx="3098" cy="1864"/>
            </a:xfrm>
            <a:custGeom>
              <a:avLst/>
              <a:gdLst>
                <a:gd name="T0" fmla="*/ 807 w 3099"/>
                <a:gd name="T1" fmla="*/ 1582 h 1863"/>
                <a:gd name="T2" fmla="*/ 1072 w 3099"/>
                <a:gd name="T3" fmla="*/ 1462 h 1863"/>
                <a:gd name="T4" fmla="*/ 895 w 3099"/>
                <a:gd name="T5" fmla="*/ 1340 h 1863"/>
                <a:gd name="T6" fmla="*/ 1176 w 3099"/>
                <a:gd name="T7" fmla="*/ 1403 h 1863"/>
                <a:gd name="T8" fmla="*/ 1345 w 3099"/>
                <a:gd name="T9" fmla="*/ 1741 h 1863"/>
                <a:gd name="T10" fmla="*/ 1561 w 3099"/>
                <a:gd name="T11" fmla="*/ 1457 h 1863"/>
                <a:gd name="T12" fmla="*/ 1698 w 3099"/>
                <a:gd name="T13" fmla="*/ 1772 h 1863"/>
                <a:gd name="T14" fmla="*/ 1680 w 3099"/>
                <a:gd name="T15" fmla="*/ 1701 h 1863"/>
                <a:gd name="T16" fmla="*/ 1830 w 3099"/>
                <a:gd name="T17" fmla="*/ 1602 h 1863"/>
                <a:gd name="T18" fmla="*/ 1984 w 3099"/>
                <a:gd name="T19" fmla="*/ 1418 h 1863"/>
                <a:gd name="T20" fmla="*/ 1989 w 3099"/>
                <a:gd name="T21" fmla="*/ 1158 h 1863"/>
                <a:gd name="T22" fmla="*/ 2106 w 3099"/>
                <a:gd name="T23" fmla="*/ 1145 h 1863"/>
                <a:gd name="T24" fmla="*/ 2211 w 3099"/>
                <a:gd name="T25" fmla="*/ 1036 h 1863"/>
                <a:gd name="T26" fmla="*/ 2356 w 3099"/>
                <a:gd name="T27" fmla="*/ 615 h 1863"/>
                <a:gd name="T28" fmla="*/ 2627 w 3099"/>
                <a:gd name="T29" fmla="*/ 578 h 1863"/>
                <a:gd name="T30" fmla="*/ 2657 w 3099"/>
                <a:gd name="T31" fmla="*/ 737 h 1863"/>
                <a:gd name="T32" fmla="*/ 2891 w 3099"/>
                <a:gd name="T33" fmla="*/ 521 h 1863"/>
                <a:gd name="T34" fmla="*/ 3094 w 3099"/>
                <a:gd name="T35" fmla="*/ 411 h 1863"/>
                <a:gd name="T36" fmla="*/ 2730 w 3099"/>
                <a:gd name="T37" fmla="*/ 303 h 1863"/>
                <a:gd name="T38" fmla="*/ 2331 w 3099"/>
                <a:gd name="T39" fmla="*/ 186 h 1863"/>
                <a:gd name="T40" fmla="*/ 2056 w 3099"/>
                <a:gd name="T41" fmla="*/ 152 h 1863"/>
                <a:gd name="T42" fmla="*/ 1896 w 3099"/>
                <a:gd name="T43" fmla="*/ 105 h 1863"/>
                <a:gd name="T44" fmla="*/ 1757 w 3099"/>
                <a:gd name="T45" fmla="*/ 0 h 1863"/>
                <a:gd name="T46" fmla="*/ 1395 w 3099"/>
                <a:gd name="T47" fmla="*/ 160 h 1863"/>
                <a:gd name="T48" fmla="*/ 1320 w 3099"/>
                <a:gd name="T49" fmla="*/ 242 h 1863"/>
                <a:gd name="T50" fmla="*/ 1255 w 3099"/>
                <a:gd name="T51" fmla="*/ 183 h 1863"/>
                <a:gd name="T52" fmla="*/ 1141 w 3099"/>
                <a:gd name="T53" fmla="*/ 301 h 1863"/>
                <a:gd name="T54" fmla="*/ 890 w 3099"/>
                <a:gd name="T55" fmla="*/ 367 h 1863"/>
                <a:gd name="T56" fmla="*/ 780 w 3099"/>
                <a:gd name="T57" fmla="*/ 461 h 1863"/>
                <a:gd name="T58" fmla="*/ 641 w 3099"/>
                <a:gd name="T59" fmla="*/ 382 h 1863"/>
                <a:gd name="T60" fmla="*/ 589 w 3099"/>
                <a:gd name="T61" fmla="*/ 280 h 1863"/>
                <a:gd name="T62" fmla="*/ 479 w 3099"/>
                <a:gd name="T63" fmla="*/ 275 h 1863"/>
                <a:gd name="T64" fmla="*/ 336 w 3099"/>
                <a:gd name="T65" fmla="*/ 441 h 1863"/>
                <a:gd name="T66" fmla="*/ 232 w 3099"/>
                <a:gd name="T67" fmla="*/ 634 h 1863"/>
                <a:gd name="T68" fmla="*/ 342 w 3099"/>
                <a:gd name="T69" fmla="*/ 718 h 1863"/>
                <a:gd name="T70" fmla="*/ 412 w 3099"/>
                <a:gd name="T71" fmla="*/ 577 h 1863"/>
                <a:gd name="T72" fmla="*/ 540 w 3099"/>
                <a:gd name="T73" fmla="*/ 448 h 1863"/>
                <a:gd name="T74" fmla="*/ 613 w 3099"/>
                <a:gd name="T75" fmla="*/ 596 h 1863"/>
                <a:gd name="T76" fmla="*/ 470 w 3099"/>
                <a:gd name="T77" fmla="*/ 720 h 1863"/>
                <a:gd name="T78" fmla="*/ 313 w 3099"/>
                <a:gd name="T79" fmla="*/ 746 h 1863"/>
                <a:gd name="T80" fmla="*/ 270 w 3099"/>
                <a:gd name="T81" fmla="*/ 714 h 1863"/>
                <a:gd name="T82" fmla="*/ 173 w 3099"/>
                <a:gd name="T83" fmla="*/ 834 h 1863"/>
                <a:gd name="T84" fmla="*/ 78 w 3099"/>
                <a:gd name="T85" fmla="*/ 910 h 1863"/>
                <a:gd name="T86" fmla="*/ 20 w 3099"/>
                <a:gd name="T87" fmla="*/ 1013 h 1863"/>
                <a:gd name="T88" fmla="*/ 115 w 3099"/>
                <a:gd name="T89" fmla="*/ 1166 h 1863"/>
                <a:gd name="T90" fmla="*/ 194 w 3099"/>
                <a:gd name="T91" fmla="*/ 1023 h 1863"/>
                <a:gd name="T92" fmla="*/ 302 w 3099"/>
                <a:gd name="T93" fmla="*/ 1005 h 1863"/>
                <a:gd name="T94" fmla="*/ 405 w 3099"/>
                <a:gd name="T95" fmla="*/ 1088 h 1863"/>
                <a:gd name="T96" fmla="*/ 370 w 3099"/>
                <a:gd name="T97" fmla="*/ 974 h 1863"/>
                <a:gd name="T98" fmla="*/ 472 w 3099"/>
                <a:gd name="T99" fmla="*/ 1133 h 1863"/>
                <a:gd name="T100" fmla="*/ 517 w 3099"/>
                <a:gd name="T101" fmla="*/ 1136 h 1863"/>
                <a:gd name="T102" fmla="*/ 571 w 3099"/>
                <a:gd name="T103" fmla="*/ 1039 h 1863"/>
                <a:gd name="T104" fmla="*/ 639 w 3099"/>
                <a:gd name="T105" fmla="*/ 952 h 1863"/>
                <a:gd name="T106" fmla="*/ 690 w 3099"/>
                <a:gd name="T107" fmla="*/ 974 h 1863"/>
                <a:gd name="T108" fmla="*/ 713 w 3099"/>
                <a:gd name="T109" fmla="*/ 975 h 1863"/>
                <a:gd name="T110" fmla="*/ 628 w 3099"/>
                <a:gd name="T111" fmla="*/ 1071 h 1863"/>
                <a:gd name="T112" fmla="*/ 571 w 3099"/>
                <a:gd name="T113" fmla="*/ 1169 h 1863"/>
                <a:gd name="T114" fmla="*/ 702 w 3099"/>
                <a:gd name="T115" fmla="*/ 1211 h 1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9"/>
                <a:gd name="T175" fmla="*/ 0 h 1863"/>
                <a:gd name="T176" fmla="*/ 3099 w 3099"/>
                <a:gd name="T177" fmla="*/ 1863 h 18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9" h="1863">
                  <a:moveTo>
                    <a:pt x="646" y="1314"/>
                  </a:moveTo>
                  <a:lnTo>
                    <a:pt x="687" y="1319"/>
                  </a:lnTo>
                  <a:lnTo>
                    <a:pt x="740" y="1433"/>
                  </a:lnTo>
                  <a:lnTo>
                    <a:pt x="780" y="1518"/>
                  </a:lnTo>
                  <a:lnTo>
                    <a:pt x="807" y="1578"/>
                  </a:lnTo>
                  <a:lnTo>
                    <a:pt x="819" y="1650"/>
                  </a:lnTo>
                  <a:lnTo>
                    <a:pt x="899" y="1626"/>
                  </a:lnTo>
                  <a:lnTo>
                    <a:pt x="997" y="1567"/>
                  </a:lnTo>
                  <a:lnTo>
                    <a:pt x="1041" y="1527"/>
                  </a:lnTo>
                  <a:lnTo>
                    <a:pt x="1072" y="1458"/>
                  </a:lnTo>
                  <a:lnTo>
                    <a:pt x="1014" y="1386"/>
                  </a:lnTo>
                  <a:lnTo>
                    <a:pt x="981" y="1425"/>
                  </a:lnTo>
                  <a:lnTo>
                    <a:pt x="956" y="1424"/>
                  </a:lnTo>
                  <a:lnTo>
                    <a:pt x="933" y="1412"/>
                  </a:lnTo>
                  <a:lnTo>
                    <a:pt x="895" y="1336"/>
                  </a:lnTo>
                  <a:lnTo>
                    <a:pt x="890" y="1307"/>
                  </a:lnTo>
                  <a:lnTo>
                    <a:pt x="921" y="1304"/>
                  </a:lnTo>
                  <a:lnTo>
                    <a:pt x="943" y="1350"/>
                  </a:lnTo>
                  <a:lnTo>
                    <a:pt x="1035" y="1394"/>
                  </a:lnTo>
                  <a:lnTo>
                    <a:pt x="1176" y="1399"/>
                  </a:lnTo>
                  <a:lnTo>
                    <a:pt x="1236" y="1493"/>
                  </a:lnTo>
                  <a:lnTo>
                    <a:pt x="1259" y="1485"/>
                  </a:lnTo>
                  <a:lnTo>
                    <a:pt x="1296" y="1594"/>
                  </a:lnTo>
                  <a:lnTo>
                    <a:pt x="1310" y="1657"/>
                  </a:lnTo>
                  <a:lnTo>
                    <a:pt x="1345" y="1737"/>
                  </a:lnTo>
                  <a:lnTo>
                    <a:pt x="1382" y="1697"/>
                  </a:lnTo>
                  <a:lnTo>
                    <a:pt x="1390" y="1592"/>
                  </a:lnTo>
                  <a:lnTo>
                    <a:pt x="1510" y="1466"/>
                  </a:lnTo>
                  <a:lnTo>
                    <a:pt x="1544" y="1472"/>
                  </a:lnTo>
                  <a:lnTo>
                    <a:pt x="1565" y="1453"/>
                  </a:lnTo>
                  <a:lnTo>
                    <a:pt x="1610" y="1540"/>
                  </a:lnTo>
                  <a:lnTo>
                    <a:pt x="1609" y="1584"/>
                  </a:lnTo>
                  <a:lnTo>
                    <a:pt x="1647" y="1558"/>
                  </a:lnTo>
                  <a:lnTo>
                    <a:pt x="1671" y="1735"/>
                  </a:lnTo>
                  <a:lnTo>
                    <a:pt x="1702" y="1768"/>
                  </a:lnTo>
                  <a:lnTo>
                    <a:pt x="1719" y="1836"/>
                  </a:lnTo>
                  <a:lnTo>
                    <a:pt x="1759" y="1862"/>
                  </a:lnTo>
                  <a:lnTo>
                    <a:pt x="1752" y="1796"/>
                  </a:lnTo>
                  <a:lnTo>
                    <a:pt x="1707" y="1752"/>
                  </a:lnTo>
                  <a:lnTo>
                    <a:pt x="1684" y="1697"/>
                  </a:lnTo>
                  <a:lnTo>
                    <a:pt x="1700" y="1632"/>
                  </a:lnTo>
                  <a:lnTo>
                    <a:pt x="1752" y="1689"/>
                  </a:lnTo>
                  <a:lnTo>
                    <a:pt x="1775" y="1728"/>
                  </a:lnTo>
                  <a:lnTo>
                    <a:pt x="1840" y="1670"/>
                  </a:lnTo>
                  <a:lnTo>
                    <a:pt x="1834" y="1598"/>
                  </a:lnTo>
                  <a:lnTo>
                    <a:pt x="1783" y="1531"/>
                  </a:lnTo>
                  <a:lnTo>
                    <a:pt x="1821" y="1478"/>
                  </a:lnTo>
                  <a:lnTo>
                    <a:pt x="1854" y="1503"/>
                  </a:lnTo>
                  <a:lnTo>
                    <a:pt x="1898" y="1469"/>
                  </a:lnTo>
                  <a:lnTo>
                    <a:pt x="1988" y="1414"/>
                  </a:lnTo>
                  <a:lnTo>
                    <a:pt x="2037" y="1271"/>
                  </a:lnTo>
                  <a:lnTo>
                    <a:pt x="1996" y="1205"/>
                  </a:lnTo>
                  <a:lnTo>
                    <a:pt x="2048" y="1151"/>
                  </a:lnTo>
                  <a:lnTo>
                    <a:pt x="2022" y="1141"/>
                  </a:lnTo>
                  <a:lnTo>
                    <a:pt x="1993" y="1154"/>
                  </a:lnTo>
                  <a:lnTo>
                    <a:pt x="1970" y="1127"/>
                  </a:lnTo>
                  <a:lnTo>
                    <a:pt x="2035" y="1068"/>
                  </a:lnTo>
                  <a:lnTo>
                    <a:pt x="2027" y="1121"/>
                  </a:lnTo>
                  <a:lnTo>
                    <a:pt x="2093" y="1102"/>
                  </a:lnTo>
                  <a:lnTo>
                    <a:pt x="2110" y="1141"/>
                  </a:lnTo>
                  <a:lnTo>
                    <a:pt x="2105" y="1216"/>
                  </a:lnTo>
                  <a:lnTo>
                    <a:pt x="2157" y="1178"/>
                  </a:lnTo>
                  <a:lnTo>
                    <a:pt x="2124" y="1096"/>
                  </a:lnTo>
                  <a:lnTo>
                    <a:pt x="2192" y="1013"/>
                  </a:lnTo>
                  <a:lnTo>
                    <a:pt x="2215" y="1032"/>
                  </a:lnTo>
                  <a:lnTo>
                    <a:pt x="2323" y="895"/>
                  </a:lnTo>
                  <a:lnTo>
                    <a:pt x="2342" y="802"/>
                  </a:lnTo>
                  <a:lnTo>
                    <a:pt x="2315" y="750"/>
                  </a:lnTo>
                  <a:lnTo>
                    <a:pt x="2245" y="737"/>
                  </a:lnTo>
                  <a:lnTo>
                    <a:pt x="2360" y="615"/>
                  </a:lnTo>
                  <a:lnTo>
                    <a:pt x="2454" y="614"/>
                  </a:lnTo>
                  <a:lnTo>
                    <a:pt x="2549" y="616"/>
                  </a:lnTo>
                  <a:lnTo>
                    <a:pt x="2586" y="545"/>
                  </a:lnTo>
                  <a:lnTo>
                    <a:pt x="2634" y="538"/>
                  </a:lnTo>
                  <a:lnTo>
                    <a:pt x="2631" y="578"/>
                  </a:lnTo>
                  <a:lnTo>
                    <a:pt x="2693" y="529"/>
                  </a:lnTo>
                  <a:lnTo>
                    <a:pt x="2579" y="654"/>
                  </a:lnTo>
                  <a:lnTo>
                    <a:pt x="2565" y="685"/>
                  </a:lnTo>
                  <a:lnTo>
                    <a:pt x="2579" y="834"/>
                  </a:lnTo>
                  <a:lnTo>
                    <a:pt x="2661" y="737"/>
                  </a:lnTo>
                  <a:lnTo>
                    <a:pt x="2659" y="647"/>
                  </a:lnTo>
                  <a:lnTo>
                    <a:pt x="2683" y="598"/>
                  </a:lnTo>
                  <a:lnTo>
                    <a:pt x="2756" y="577"/>
                  </a:lnTo>
                  <a:lnTo>
                    <a:pt x="2788" y="596"/>
                  </a:lnTo>
                  <a:lnTo>
                    <a:pt x="2895" y="521"/>
                  </a:lnTo>
                  <a:lnTo>
                    <a:pt x="2930" y="504"/>
                  </a:lnTo>
                  <a:lnTo>
                    <a:pt x="2916" y="459"/>
                  </a:lnTo>
                  <a:lnTo>
                    <a:pt x="2962" y="429"/>
                  </a:lnTo>
                  <a:lnTo>
                    <a:pt x="3058" y="461"/>
                  </a:lnTo>
                  <a:lnTo>
                    <a:pt x="3098" y="411"/>
                  </a:lnTo>
                  <a:lnTo>
                    <a:pt x="3011" y="362"/>
                  </a:lnTo>
                  <a:lnTo>
                    <a:pt x="2912" y="304"/>
                  </a:lnTo>
                  <a:lnTo>
                    <a:pt x="2793" y="283"/>
                  </a:lnTo>
                  <a:lnTo>
                    <a:pt x="2784" y="327"/>
                  </a:lnTo>
                  <a:lnTo>
                    <a:pt x="2734" y="303"/>
                  </a:lnTo>
                  <a:lnTo>
                    <a:pt x="2651" y="307"/>
                  </a:lnTo>
                  <a:lnTo>
                    <a:pt x="2611" y="254"/>
                  </a:lnTo>
                  <a:lnTo>
                    <a:pt x="2514" y="258"/>
                  </a:lnTo>
                  <a:lnTo>
                    <a:pt x="2464" y="210"/>
                  </a:lnTo>
                  <a:lnTo>
                    <a:pt x="2335" y="186"/>
                  </a:lnTo>
                  <a:lnTo>
                    <a:pt x="2286" y="244"/>
                  </a:lnTo>
                  <a:lnTo>
                    <a:pt x="2205" y="216"/>
                  </a:lnTo>
                  <a:lnTo>
                    <a:pt x="2183" y="262"/>
                  </a:lnTo>
                  <a:lnTo>
                    <a:pt x="2154" y="179"/>
                  </a:lnTo>
                  <a:lnTo>
                    <a:pt x="2060" y="152"/>
                  </a:lnTo>
                  <a:lnTo>
                    <a:pt x="2057" y="179"/>
                  </a:lnTo>
                  <a:lnTo>
                    <a:pt x="1942" y="155"/>
                  </a:lnTo>
                  <a:lnTo>
                    <a:pt x="1865" y="156"/>
                  </a:lnTo>
                  <a:lnTo>
                    <a:pt x="1795" y="175"/>
                  </a:lnTo>
                  <a:lnTo>
                    <a:pt x="1900" y="105"/>
                  </a:lnTo>
                  <a:lnTo>
                    <a:pt x="1911" y="74"/>
                  </a:lnTo>
                  <a:lnTo>
                    <a:pt x="1869" y="39"/>
                  </a:lnTo>
                  <a:lnTo>
                    <a:pt x="1791" y="51"/>
                  </a:lnTo>
                  <a:lnTo>
                    <a:pt x="1809" y="31"/>
                  </a:lnTo>
                  <a:lnTo>
                    <a:pt x="1761" y="0"/>
                  </a:lnTo>
                  <a:lnTo>
                    <a:pt x="1675" y="59"/>
                  </a:lnTo>
                  <a:lnTo>
                    <a:pt x="1595" y="74"/>
                  </a:lnTo>
                  <a:lnTo>
                    <a:pt x="1505" y="107"/>
                  </a:lnTo>
                  <a:lnTo>
                    <a:pt x="1490" y="148"/>
                  </a:lnTo>
                  <a:lnTo>
                    <a:pt x="1395" y="160"/>
                  </a:lnTo>
                  <a:lnTo>
                    <a:pt x="1402" y="203"/>
                  </a:lnTo>
                  <a:lnTo>
                    <a:pt x="1439" y="229"/>
                  </a:lnTo>
                  <a:lnTo>
                    <a:pt x="1361" y="205"/>
                  </a:lnTo>
                  <a:lnTo>
                    <a:pt x="1361" y="254"/>
                  </a:lnTo>
                  <a:lnTo>
                    <a:pt x="1320" y="242"/>
                  </a:lnTo>
                  <a:lnTo>
                    <a:pt x="1308" y="207"/>
                  </a:lnTo>
                  <a:lnTo>
                    <a:pt x="1278" y="232"/>
                  </a:lnTo>
                  <a:lnTo>
                    <a:pt x="1297" y="262"/>
                  </a:lnTo>
                  <a:lnTo>
                    <a:pt x="1279" y="362"/>
                  </a:lnTo>
                  <a:lnTo>
                    <a:pt x="1255" y="183"/>
                  </a:lnTo>
                  <a:lnTo>
                    <a:pt x="1220" y="183"/>
                  </a:lnTo>
                  <a:lnTo>
                    <a:pt x="1182" y="298"/>
                  </a:lnTo>
                  <a:lnTo>
                    <a:pt x="1217" y="324"/>
                  </a:lnTo>
                  <a:lnTo>
                    <a:pt x="1204" y="344"/>
                  </a:lnTo>
                  <a:lnTo>
                    <a:pt x="1141" y="301"/>
                  </a:lnTo>
                  <a:lnTo>
                    <a:pt x="1090" y="290"/>
                  </a:lnTo>
                  <a:lnTo>
                    <a:pt x="1090" y="321"/>
                  </a:lnTo>
                  <a:lnTo>
                    <a:pt x="993" y="346"/>
                  </a:lnTo>
                  <a:lnTo>
                    <a:pt x="979" y="321"/>
                  </a:lnTo>
                  <a:lnTo>
                    <a:pt x="890" y="367"/>
                  </a:lnTo>
                  <a:lnTo>
                    <a:pt x="829" y="341"/>
                  </a:lnTo>
                  <a:lnTo>
                    <a:pt x="830" y="420"/>
                  </a:lnTo>
                  <a:lnTo>
                    <a:pt x="802" y="398"/>
                  </a:lnTo>
                  <a:lnTo>
                    <a:pt x="763" y="428"/>
                  </a:lnTo>
                  <a:lnTo>
                    <a:pt x="780" y="461"/>
                  </a:lnTo>
                  <a:lnTo>
                    <a:pt x="714" y="455"/>
                  </a:lnTo>
                  <a:lnTo>
                    <a:pt x="728" y="486"/>
                  </a:lnTo>
                  <a:lnTo>
                    <a:pt x="682" y="461"/>
                  </a:lnTo>
                  <a:lnTo>
                    <a:pt x="685" y="420"/>
                  </a:lnTo>
                  <a:lnTo>
                    <a:pt x="641" y="382"/>
                  </a:lnTo>
                  <a:lnTo>
                    <a:pt x="748" y="413"/>
                  </a:lnTo>
                  <a:lnTo>
                    <a:pt x="781" y="363"/>
                  </a:lnTo>
                  <a:lnTo>
                    <a:pt x="700" y="313"/>
                  </a:lnTo>
                  <a:lnTo>
                    <a:pt x="639" y="289"/>
                  </a:lnTo>
                  <a:lnTo>
                    <a:pt x="589" y="280"/>
                  </a:lnTo>
                  <a:lnTo>
                    <a:pt x="625" y="272"/>
                  </a:lnTo>
                  <a:lnTo>
                    <a:pt x="573" y="248"/>
                  </a:lnTo>
                  <a:lnTo>
                    <a:pt x="531" y="252"/>
                  </a:lnTo>
                  <a:lnTo>
                    <a:pt x="504" y="287"/>
                  </a:lnTo>
                  <a:lnTo>
                    <a:pt x="479" y="275"/>
                  </a:lnTo>
                  <a:lnTo>
                    <a:pt x="447" y="311"/>
                  </a:lnTo>
                  <a:lnTo>
                    <a:pt x="427" y="303"/>
                  </a:lnTo>
                  <a:lnTo>
                    <a:pt x="418" y="328"/>
                  </a:lnTo>
                  <a:lnTo>
                    <a:pt x="387" y="350"/>
                  </a:lnTo>
                  <a:lnTo>
                    <a:pt x="336" y="441"/>
                  </a:lnTo>
                  <a:lnTo>
                    <a:pt x="296" y="481"/>
                  </a:lnTo>
                  <a:lnTo>
                    <a:pt x="224" y="531"/>
                  </a:lnTo>
                  <a:lnTo>
                    <a:pt x="262" y="550"/>
                  </a:lnTo>
                  <a:lnTo>
                    <a:pt x="223" y="566"/>
                  </a:lnTo>
                  <a:lnTo>
                    <a:pt x="232" y="634"/>
                  </a:lnTo>
                  <a:lnTo>
                    <a:pt x="270" y="644"/>
                  </a:lnTo>
                  <a:lnTo>
                    <a:pt x="308" y="598"/>
                  </a:lnTo>
                  <a:lnTo>
                    <a:pt x="327" y="665"/>
                  </a:lnTo>
                  <a:lnTo>
                    <a:pt x="343" y="688"/>
                  </a:lnTo>
                  <a:lnTo>
                    <a:pt x="342" y="718"/>
                  </a:lnTo>
                  <a:lnTo>
                    <a:pt x="390" y="699"/>
                  </a:lnTo>
                  <a:lnTo>
                    <a:pt x="405" y="636"/>
                  </a:lnTo>
                  <a:lnTo>
                    <a:pt x="394" y="630"/>
                  </a:lnTo>
                  <a:lnTo>
                    <a:pt x="435" y="596"/>
                  </a:lnTo>
                  <a:lnTo>
                    <a:pt x="412" y="577"/>
                  </a:lnTo>
                  <a:lnTo>
                    <a:pt x="412" y="521"/>
                  </a:lnTo>
                  <a:lnTo>
                    <a:pt x="479" y="462"/>
                  </a:lnTo>
                  <a:lnTo>
                    <a:pt x="483" y="424"/>
                  </a:lnTo>
                  <a:lnTo>
                    <a:pt x="517" y="417"/>
                  </a:lnTo>
                  <a:lnTo>
                    <a:pt x="540" y="448"/>
                  </a:lnTo>
                  <a:lnTo>
                    <a:pt x="471" y="513"/>
                  </a:lnTo>
                  <a:lnTo>
                    <a:pt x="474" y="575"/>
                  </a:lnTo>
                  <a:lnTo>
                    <a:pt x="501" y="598"/>
                  </a:lnTo>
                  <a:lnTo>
                    <a:pt x="574" y="577"/>
                  </a:lnTo>
                  <a:lnTo>
                    <a:pt x="613" y="596"/>
                  </a:lnTo>
                  <a:lnTo>
                    <a:pt x="509" y="613"/>
                  </a:lnTo>
                  <a:lnTo>
                    <a:pt x="517" y="678"/>
                  </a:lnTo>
                  <a:lnTo>
                    <a:pt x="493" y="655"/>
                  </a:lnTo>
                  <a:lnTo>
                    <a:pt x="471" y="682"/>
                  </a:lnTo>
                  <a:lnTo>
                    <a:pt x="470" y="720"/>
                  </a:lnTo>
                  <a:lnTo>
                    <a:pt x="448" y="744"/>
                  </a:lnTo>
                  <a:lnTo>
                    <a:pt x="412" y="736"/>
                  </a:lnTo>
                  <a:lnTo>
                    <a:pt x="363" y="762"/>
                  </a:lnTo>
                  <a:lnTo>
                    <a:pt x="339" y="744"/>
                  </a:lnTo>
                  <a:lnTo>
                    <a:pt x="313" y="746"/>
                  </a:lnTo>
                  <a:lnTo>
                    <a:pt x="290" y="733"/>
                  </a:lnTo>
                  <a:lnTo>
                    <a:pt x="312" y="696"/>
                  </a:lnTo>
                  <a:lnTo>
                    <a:pt x="305" y="657"/>
                  </a:lnTo>
                  <a:lnTo>
                    <a:pt x="273" y="678"/>
                  </a:lnTo>
                  <a:lnTo>
                    <a:pt x="270" y="714"/>
                  </a:lnTo>
                  <a:lnTo>
                    <a:pt x="278" y="772"/>
                  </a:lnTo>
                  <a:lnTo>
                    <a:pt x="265" y="765"/>
                  </a:lnTo>
                  <a:lnTo>
                    <a:pt x="230" y="775"/>
                  </a:lnTo>
                  <a:lnTo>
                    <a:pt x="221" y="814"/>
                  </a:lnTo>
                  <a:lnTo>
                    <a:pt x="173" y="834"/>
                  </a:lnTo>
                  <a:lnTo>
                    <a:pt x="154" y="870"/>
                  </a:lnTo>
                  <a:lnTo>
                    <a:pt x="116" y="863"/>
                  </a:lnTo>
                  <a:lnTo>
                    <a:pt x="123" y="891"/>
                  </a:lnTo>
                  <a:lnTo>
                    <a:pt x="74" y="893"/>
                  </a:lnTo>
                  <a:lnTo>
                    <a:pt x="78" y="910"/>
                  </a:lnTo>
                  <a:lnTo>
                    <a:pt x="118" y="923"/>
                  </a:lnTo>
                  <a:lnTo>
                    <a:pt x="114" y="935"/>
                  </a:lnTo>
                  <a:lnTo>
                    <a:pt x="135" y="971"/>
                  </a:lnTo>
                  <a:lnTo>
                    <a:pt x="118" y="1014"/>
                  </a:lnTo>
                  <a:lnTo>
                    <a:pt x="20" y="1009"/>
                  </a:lnTo>
                  <a:lnTo>
                    <a:pt x="3" y="1023"/>
                  </a:lnTo>
                  <a:lnTo>
                    <a:pt x="0" y="1119"/>
                  </a:lnTo>
                  <a:lnTo>
                    <a:pt x="10" y="1156"/>
                  </a:lnTo>
                  <a:lnTo>
                    <a:pt x="32" y="1154"/>
                  </a:lnTo>
                  <a:lnTo>
                    <a:pt x="115" y="1162"/>
                  </a:lnTo>
                  <a:lnTo>
                    <a:pt x="148" y="1122"/>
                  </a:lnTo>
                  <a:lnTo>
                    <a:pt x="142" y="1105"/>
                  </a:lnTo>
                  <a:lnTo>
                    <a:pt x="159" y="1073"/>
                  </a:lnTo>
                  <a:lnTo>
                    <a:pt x="194" y="1051"/>
                  </a:lnTo>
                  <a:lnTo>
                    <a:pt x="194" y="1019"/>
                  </a:lnTo>
                  <a:lnTo>
                    <a:pt x="207" y="1012"/>
                  </a:lnTo>
                  <a:lnTo>
                    <a:pt x="241" y="1022"/>
                  </a:lnTo>
                  <a:lnTo>
                    <a:pt x="262" y="1005"/>
                  </a:lnTo>
                  <a:lnTo>
                    <a:pt x="282" y="989"/>
                  </a:lnTo>
                  <a:lnTo>
                    <a:pt x="302" y="1001"/>
                  </a:lnTo>
                  <a:lnTo>
                    <a:pt x="317" y="1037"/>
                  </a:lnTo>
                  <a:lnTo>
                    <a:pt x="387" y="1088"/>
                  </a:lnTo>
                  <a:lnTo>
                    <a:pt x="394" y="1136"/>
                  </a:lnTo>
                  <a:lnTo>
                    <a:pt x="410" y="1112"/>
                  </a:lnTo>
                  <a:lnTo>
                    <a:pt x="405" y="1084"/>
                  </a:lnTo>
                  <a:lnTo>
                    <a:pt x="432" y="1088"/>
                  </a:lnTo>
                  <a:lnTo>
                    <a:pt x="373" y="1043"/>
                  </a:lnTo>
                  <a:lnTo>
                    <a:pt x="337" y="997"/>
                  </a:lnTo>
                  <a:lnTo>
                    <a:pt x="335" y="968"/>
                  </a:lnTo>
                  <a:lnTo>
                    <a:pt x="370" y="970"/>
                  </a:lnTo>
                  <a:lnTo>
                    <a:pt x="393" y="1012"/>
                  </a:lnTo>
                  <a:lnTo>
                    <a:pt x="444" y="1049"/>
                  </a:lnTo>
                  <a:lnTo>
                    <a:pt x="444" y="1081"/>
                  </a:lnTo>
                  <a:lnTo>
                    <a:pt x="458" y="1099"/>
                  </a:lnTo>
                  <a:lnTo>
                    <a:pt x="472" y="1129"/>
                  </a:lnTo>
                  <a:lnTo>
                    <a:pt x="504" y="1133"/>
                  </a:lnTo>
                  <a:lnTo>
                    <a:pt x="471" y="1140"/>
                  </a:lnTo>
                  <a:lnTo>
                    <a:pt x="481" y="1162"/>
                  </a:lnTo>
                  <a:lnTo>
                    <a:pt x="502" y="1168"/>
                  </a:lnTo>
                  <a:lnTo>
                    <a:pt x="517" y="1132"/>
                  </a:lnTo>
                  <a:lnTo>
                    <a:pt x="494" y="1116"/>
                  </a:lnTo>
                  <a:lnTo>
                    <a:pt x="506" y="1109"/>
                  </a:lnTo>
                  <a:lnTo>
                    <a:pt x="496" y="1078"/>
                  </a:lnTo>
                  <a:lnTo>
                    <a:pt x="574" y="1068"/>
                  </a:lnTo>
                  <a:lnTo>
                    <a:pt x="571" y="1035"/>
                  </a:lnTo>
                  <a:lnTo>
                    <a:pt x="589" y="1006"/>
                  </a:lnTo>
                  <a:lnTo>
                    <a:pt x="605" y="968"/>
                  </a:lnTo>
                  <a:lnTo>
                    <a:pt x="612" y="944"/>
                  </a:lnTo>
                  <a:lnTo>
                    <a:pt x="641" y="935"/>
                  </a:lnTo>
                  <a:lnTo>
                    <a:pt x="639" y="948"/>
                  </a:lnTo>
                  <a:lnTo>
                    <a:pt x="667" y="951"/>
                  </a:lnTo>
                  <a:lnTo>
                    <a:pt x="650" y="967"/>
                  </a:lnTo>
                  <a:lnTo>
                    <a:pt x="672" y="988"/>
                  </a:lnTo>
                  <a:lnTo>
                    <a:pt x="713" y="966"/>
                  </a:lnTo>
                  <a:lnTo>
                    <a:pt x="690" y="970"/>
                  </a:lnTo>
                  <a:lnTo>
                    <a:pt x="688" y="957"/>
                  </a:lnTo>
                  <a:lnTo>
                    <a:pt x="691" y="943"/>
                  </a:lnTo>
                  <a:lnTo>
                    <a:pt x="752" y="922"/>
                  </a:lnTo>
                  <a:lnTo>
                    <a:pt x="732" y="937"/>
                  </a:lnTo>
                  <a:lnTo>
                    <a:pt x="713" y="971"/>
                  </a:lnTo>
                  <a:lnTo>
                    <a:pt x="786" y="1026"/>
                  </a:lnTo>
                  <a:lnTo>
                    <a:pt x="789" y="1055"/>
                  </a:lnTo>
                  <a:lnTo>
                    <a:pt x="736" y="1069"/>
                  </a:lnTo>
                  <a:lnTo>
                    <a:pt x="691" y="1043"/>
                  </a:lnTo>
                  <a:lnTo>
                    <a:pt x="628" y="1067"/>
                  </a:lnTo>
                  <a:lnTo>
                    <a:pt x="599" y="1063"/>
                  </a:lnTo>
                  <a:lnTo>
                    <a:pt x="609" y="1074"/>
                  </a:lnTo>
                  <a:lnTo>
                    <a:pt x="552" y="1091"/>
                  </a:lnTo>
                  <a:lnTo>
                    <a:pt x="566" y="1127"/>
                  </a:lnTo>
                  <a:lnTo>
                    <a:pt x="571" y="1165"/>
                  </a:lnTo>
                  <a:lnTo>
                    <a:pt x="609" y="1174"/>
                  </a:lnTo>
                  <a:lnTo>
                    <a:pt x="625" y="1161"/>
                  </a:lnTo>
                  <a:lnTo>
                    <a:pt x="656" y="1178"/>
                  </a:lnTo>
                  <a:lnTo>
                    <a:pt x="705" y="1161"/>
                  </a:lnTo>
                  <a:lnTo>
                    <a:pt x="702" y="1207"/>
                  </a:lnTo>
                  <a:lnTo>
                    <a:pt x="672" y="1279"/>
                  </a:lnTo>
                  <a:lnTo>
                    <a:pt x="621" y="1273"/>
                  </a:lnTo>
                  <a:lnTo>
                    <a:pt x="646" y="1314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30"/>
            <p:cNvSpPr>
              <a:spLocks/>
            </p:cNvSpPr>
            <p:nvPr/>
          </p:nvSpPr>
          <p:spPr bwMode="auto">
            <a:xfrm>
              <a:off x="4988" y="1588"/>
              <a:ext cx="103" cy="117"/>
            </a:xfrm>
            <a:custGeom>
              <a:avLst/>
              <a:gdLst>
                <a:gd name="T0" fmla="*/ 0 w 103"/>
                <a:gd name="T1" fmla="*/ 95 h 117"/>
                <a:gd name="T2" fmla="*/ 41 w 103"/>
                <a:gd name="T3" fmla="*/ 8 h 117"/>
                <a:gd name="T4" fmla="*/ 59 w 103"/>
                <a:gd name="T5" fmla="*/ 0 h 117"/>
                <a:gd name="T6" fmla="*/ 51 w 103"/>
                <a:gd name="T7" fmla="*/ 38 h 117"/>
                <a:gd name="T8" fmla="*/ 62 w 103"/>
                <a:gd name="T9" fmla="*/ 60 h 117"/>
                <a:gd name="T10" fmla="*/ 90 w 103"/>
                <a:gd name="T11" fmla="*/ 57 h 117"/>
                <a:gd name="T12" fmla="*/ 99 w 103"/>
                <a:gd name="T13" fmla="*/ 85 h 117"/>
                <a:gd name="T14" fmla="*/ 102 w 103"/>
                <a:gd name="T15" fmla="*/ 103 h 117"/>
                <a:gd name="T16" fmla="*/ 80 w 103"/>
                <a:gd name="T17" fmla="*/ 116 h 117"/>
                <a:gd name="T18" fmla="*/ 80 w 103"/>
                <a:gd name="T19" fmla="*/ 92 h 117"/>
                <a:gd name="T20" fmla="*/ 48 w 103"/>
                <a:gd name="T21" fmla="*/ 101 h 117"/>
                <a:gd name="T22" fmla="*/ 0 w 103"/>
                <a:gd name="T23" fmla="*/ 95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117"/>
                <a:gd name="T38" fmla="*/ 103 w 103"/>
                <a:gd name="T39" fmla="*/ 117 h 1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117">
                  <a:moveTo>
                    <a:pt x="0" y="95"/>
                  </a:moveTo>
                  <a:lnTo>
                    <a:pt x="41" y="8"/>
                  </a:lnTo>
                  <a:lnTo>
                    <a:pt x="59" y="0"/>
                  </a:lnTo>
                  <a:lnTo>
                    <a:pt x="51" y="38"/>
                  </a:lnTo>
                  <a:lnTo>
                    <a:pt x="62" y="60"/>
                  </a:lnTo>
                  <a:lnTo>
                    <a:pt x="90" y="57"/>
                  </a:lnTo>
                  <a:lnTo>
                    <a:pt x="99" y="85"/>
                  </a:lnTo>
                  <a:lnTo>
                    <a:pt x="102" y="103"/>
                  </a:lnTo>
                  <a:lnTo>
                    <a:pt x="80" y="116"/>
                  </a:lnTo>
                  <a:lnTo>
                    <a:pt x="80" y="92"/>
                  </a:lnTo>
                  <a:lnTo>
                    <a:pt x="48" y="101"/>
                  </a:lnTo>
                  <a:lnTo>
                    <a:pt x="0" y="95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31"/>
            <p:cNvSpPr>
              <a:spLocks/>
            </p:cNvSpPr>
            <p:nvPr/>
          </p:nvSpPr>
          <p:spPr bwMode="auto">
            <a:xfrm>
              <a:off x="3503" y="1425"/>
              <a:ext cx="43" cy="29"/>
            </a:xfrm>
            <a:custGeom>
              <a:avLst/>
              <a:gdLst>
                <a:gd name="T0" fmla="*/ 0 w 43"/>
                <a:gd name="T1" fmla="*/ 13 h 29"/>
                <a:gd name="T2" fmla="*/ 12 w 43"/>
                <a:gd name="T3" fmla="*/ 28 h 29"/>
                <a:gd name="T4" fmla="*/ 42 w 43"/>
                <a:gd name="T5" fmla="*/ 6 h 29"/>
                <a:gd name="T6" fmla="*/ 15 w 43"/>
                <a:gd name="T7" fmla="*/ 0 h 29"/>
                <a:gd name="T8" fmla="*/ 15 w 43"/>
                <a:gd name="T9" fmla="*/ 11 h 29"/>
                <a:gd name="T10" fmla="*/ 0 w 43"/>
                <a:gd name="T11" fmla="*/ 13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9"/>
                <a:gd name="T20" fmla="*/ 43 w 4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9">
                  <a:moveTo>
                    <a:pt x="0" y="13"/>
                  </a:moveTo>
                  <a:lnTo>
                    <a:pt x="12" y="28"/>
                  </a:lnTo>
                  <a:lnTo>
                    <a:pt x="42" y="6"/>
                  </a:lnTo>
                  <a:lnTo>
                    <a:pt x="15" y="0"/>
                  </a:lnTo>
                  <a:lnTo>
                    <a:pt x="15" y="11"/>
                  </a:lnTo>
                  <a:lnTo>
                    <a:pt x="0" y="13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32"/>
            <p:cNvSpPr>
              <a:spLocks/>
            </p:cNvSpPr>
            <p:nvPr/>
          </p:nvSpPr>
          <p:spPr bwMode="auto">
            <a:xfrm>
              <a:off x="4553" y="1192"/>
              <a:ext cx="99" cy="83"/>
            </a:xfrm>
            <a:custGeom>
              <a:avLst/>
              <a:gdLst>
                <a:gd name="T0" fmla="*/ 0 w 99"/>
                <a:gd name="T1" fmla="*/ 68 h 83"/>
                <a:gd name="T2" fmla="*/ 16 w 99"/>
                <a:gd name="T3" fmla="*/ 51 h 83"/>
                <a:gd name="T4" fmla="*/ 27 w 99"/>
                <a:gd name="T5" fmla="*/ 0 h 83"/>
                <a:gd name="T6" fmla="*/ 98 w 99"/>
                <a:gd name="T7" fmla="*/ 71 h 83"/>
                <a:gd name="T8" fmla="*/ 31 w 99"/>
                <a:gd name="T9" fmla="*/ 82 h 83"/>
                <a:gd name="T10" fmla="*/ 0 w 99"/>
                <a:gd name="T11" fmla="*/ 68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3"/>
                <a:gd name="T20" fmla="*/ 99 w 99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3">
                  <a:moveTo>
                    <a:pt x="0" y="68"/>
                  </a:moveTo>
                  <a:lnTo>
                    <a:pt x="16" y="51"/>
                  </a:lnTo>
                  <a:lnTo>
                    <a:pt x="27" y="0"/>
                  </a:lnTo>
                  <a:lnTo>
                    <a:pt x="98" y="71"/>
                  </a:lnTo>
                  <a:lnTo>
                    <a:pt x="31" y="82"/>
                  </a:lnTo>
                  <a:lnTo>
                    <a:pt x="0" y="68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33"/>
            <p:cNvSpPr>
              <a:spLocks/>
            </p:cNvSpPr>
            <p:nvPr/>
          </p:nvSpPr>
          <p:spPr bwMode="auto">
            <a:xfrm>
              <a:off x="3951" y="894"/>
              <a:ext cx="167" cy="123"/>
            </a:xfrm>
            <a:custGeom>
              <a:avLst/>
              <a:gdLst>
                <a:gd name="T0" fmla="*/ 0 w 166"/>
                <a:gd name="T1" fmla="*/ 90 h 124"/>
                <a:gd name="T2" fmla="*/ 33 w 166"/>
                <a:gd name="T3" fmla="*/ 29 h 124"/>
                <a:gd name="T4" fmla="*/ 20 w 166"/>
                <a:gd name="T5" fmla="*/ 7 h 124"/>
                <a:gd name="T6" fmla="*/ 69 w 166"/>
                <a:gd name="T7" fmla="*/ 0 h 124"/>
                <a:gd name="T8" fmla="*/ 108 w 166"/>
                <a:gd name="T9" fmla="*/ 20 h 124"/>
                <a:gd name="T10" fmla="*/ 132 w 166"/>
                <a:gd name="T11" fmla="*/ 12 h 124"/>
                <a:gd name="T12" fmla="*/ 169 w 166"/>
                <a:gd name="T13" fmla="*/ 36 h 124"/>
                <a:gd name="T14" fmla="*/ 93 w 166"/>
                <a:gd name="T15" fmla="*/ 81 h 124"/>
                <a:gd name="T16" fmla="*/ 82 w 166"/>
                <a:gd name="T17" fmla="*/ 106 h 124"/>
                <a:gd name="T18" fmla="*/ 46 w 166"/>
                <a:gd name="T19" fmla="*/ 119 h 124"/>
                <a:gd name="T20" fmla="*/ 0 w 166"/>
                <a:gd name="T21" fmla="*/ 90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6"/>
                <a:gd name="T34" fmla="*/ 0 h 124"/>
                <a:gd name="T35" fmla="*/ 166 w 166"/>
                <a:gd name="T36" fmla="*/ 124 h 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6" h="124">
                  <a:moveTo>
                    <a:pt x="0" y="94"/>
                  </a:moveTo>
                  <a:lnTo>
                    <a:pt x="33" y="29"/>
                  </a:lnTo>
                  <a:lnTo>
                    <a:pt x="20" y="7"/>
                  </a:lnTo>
                  <a:lnTo>
                    <a:pt x="69" y="0"/>
                  </a:lnTo>
                  <a:lnTo>
                    <a:pt x="104" y="20"/>
                  </a:lnTo>
                  <a:lnTo>
                    <a:pt x="128" y="12"/>
                  </a:lnTo>
                  <a:lnTo>
                    <a:pt x="165" y="36"/>
                  </a:lnTo>
                  <a:lnTo>
                    <a:pt x="89" y="85"/>
                  </a:lnTo>
                  <a:lnTo>
                    <a:pt x="82" y="110"/>
                  </a:lnTo>
                  <a:lnTo>
                    <a:pt x="46" y="123"/>
                  </a:lnTo>
                  <a:lnTo>
                    <a:pt x="0" y="94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34"/>
            <p:cNvSpPr>
              <a:spLocks/>
            </p:cNvSpPr>
            <p:nvPr/>
          </p:nvSpPr>
          <p:spPr bwMode="auto">
            <a:xfrm>
              <a:off x="4060" y="940"/>
              <a:ext cx="285" cy="167"/>
            </a:xfrm>
            <a:custGeom>
              <a:avLst/>
              <a:gdLst>
                <a:gd name="T0" fmla="*/ 0 w 283"/>
                <a:gd name="T1" fmla="*/ 51 h 168"/>
                <a:gd name="T2" fmla="*/ 42 w 283"/>
                <a:gd name="T3" fmla="*/ 7 h 168"/>
                <a:gd name="T4" fmla="*/ 112 w 283"/>
                <a:gd name="T5" fmla="*/ 36 h 168"/>
                <a:gd name="T6" fmla="*/ 172 w 283"/>
                <a:gd name="T7" fmla="*/ 0 h 168"/>
                <a:gd name="T8" fmla="*/ 217 w 283"/>
                <a:gd name="T9" fmla="*/ 18 h 168"/>
                <a:gd name="T10" fmla="*/ 234 w 283"/>
                <a:gd name="T11" fmla="*/ 79 h 168"/>
                <a:gd name="T12" fmla="*/ 290 w 283"/>
                <a:gd name="T13" fmla="*/ 107 h 168"/>
                <a:gd name="T14" fmla="*/ 258 w 283"/>
                <a:gd name="T15" fmla="*/ 153 h 168"/>
                <a:gd name="T16" fmla="*/ 197 w 283"/>
                <a:gd name="T17" fmla="*/ 128 h 168"/>
                <a:gd name="T18" fmla="*/ 93 w 283"/>
                <a:gd name="T19" fmla="*/ 163 h 168"/>
                <a:gd name="T20" fmla="*/ 25 w 283"/>
                <a:gd name="T21" fmla="*/ 110 h 168"/>
                <a:gd name="T22" fmla="*/ 23 w 283"/>
                <a:gd name="T23" fmla="*/ 91 h 168"/>
                <a:gd name="T24" fmla="*/ 53 w 283"/>
                <a:gd name="T25" fmla="*/ 63 h 168"/>
                <a:gd name="T26" fmla="*/ 14 w 283"/>
                <a:gd name="T27" fmla="*/ 69 h 168"/>
                <a:gd name="T28" fmla="*/ 0 w 283"/>
                <a:gd name="T29" fmla="*/ 51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3"/>
                <a:gd name="T46" fmla="*/ 0 h 168"/>
                <a:gd name="T47" fmla="*/ 283 w 283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3" h="168">
                  <a:moveTo>
                    <a:pt x="0" y="51"/>
                  </a:moveTo>
                  <a:lnTo>
                    <a:pt x="42" y="7"/>
                  </a:lnTo>
                  <a:lnTo>
                    <a:pt x="108" y="36"/>
                  </a:lnTo>
                  <a:lnTo>
                    <a:pt x="168" y="0"/>
                  </a:lnTo>
                  <a:lnTo>
                    <a:pt x="211" y="18"/>
                  </a:lnTo>
                  <a:lnTo>
                    <a:pt x="226" y="79"/>
                  </a:lnTo>
                  <a:lnTo>
                    <a:pt x="282" y="111"/>
                  </a:lnTo>
                  <a:lnTo>
                    <a:pt x="250" y="157"/>
                  </a:lnTo>
                  <a:lnTo>
                    <a:pt x="193" y="132"/>
                  </a:lnTo>
                  <a:lnTo>
                    <a:pt x="89" y="167"/>
                  </a:lnTo>
                  <a:lnTo>
                    <a:pt x="25" y="114"/>
                  </a:lnTo>
                  <a:lnTo>
                    <a:pt x="23" y="95"/>
                  </a:lnTo>
                  <a:lnTo>
                    <a:pt x="53" y="63"/>
                  </a:lnTo>
                  <a:lnTo>
                    <a:pt x="14" y="69"/>
                  </a:lnTo>
                  <a:lnTo>
                    <a:pt x="0" y="51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3298" y="988"/>
              <a:ext cx="2063" cy="2805"/>
            </a:xfrm>
            <a:custGeom>
              <a:avLst/>
              <a:gdLst>
                <a:gd name="T0" fmla="*/ 85 w 2063"/>
                <a:gd name="T1" fmla="*/ 251 h 2805"/>
                <a:gd name="T2" fmla="*/ 66 w 2063"/>
                <a:gd name="T3" fmla="*/ 353 h 2805"/>
                <a:gd name="T4" fmla="*/ 92 w 2063"/>
                <a:gd name="T5" fmla="*/ 413 h 2805"/>
                <a:gd name="T6" fmla="*/ 120 w 2063"/>
                <a:gd name="T7" fmla="*/ 489 h 2805"/>
                <a:gd name="T8" fmla="*/ 157 w 2063"/>
                <a:gd name="T9" fmla="*/ 473 h 2805"/>
                <a:gd name="T10" fmla="*/ 259 w 2063"/>
                <a:gd name="T11" fmla="*/ 356 h 2805"/>
                <a:gd name="T12" fmla="*/ 337 w 2063"/>
                <a:gd name="T13" fmla="*/ 343 h 2805"/>
                <a:gd name="T14" fmla="*/ 488 w 2063"/>
                <a:gd name="T15" fmla="*/ 425 h 2805"/>
                <a:gd name="T16" fmla="*/ 622 w 2063"/>
                <a:gd name="T17" fmla="*/ 580 h 2805"/>
                <a:gd name="T18" fmla="*/ 686 w 2063"/>
                <a:gd name="T19" fmla="*/ 734 h 2805"/>
                <a:gd name="T20" fmla="*/ 815 w 2063"/>
                <a:gd name="T21" fmla="*/ 1095 h 2805"/>
                <a:gd name="T22" fmla="*/ 827 w 2063"/>
                <a:gd name="T23" fmla="*/ 1050 h 2805"/>
                <a:gd name="T24" fmla="*/ 978 w 2063"/>
                <a:gd name="T25" fmla="*/ 1266 h 2805"/>
                <a:gd name="T26" fmla="*/ 1212 w 2063"/>
                <a:gd name="T27" fmla="*/ 1412 h 2805"/>
                <a:gd name="T28" fmla="*/ 1357 w 2063"/>
                <a:gd name="T29" fmla="*/ 1539 h 2805"/>
                <a:gd name="T30" fmla="*/ 1367 w 2063"/>
                <a:gd name="T31" fmla="*/ 1660 h 2805"/>
                <a:gd name="T32" fmla="*/ 1520 w 2063"/>
                <a:gd name="T33" fmla="*/ 2087 h 2805"/>
                <a:gd name="T34" fmla="*/ 1482 w 2063"/>
                <a:gd name="T35" fmla="*/ 2583 h 2805"/>
                <a:gd name="T36" fmla="*/ 1479 w 2063"/>
                <a:gd name="T37" fmla="*/ 2773 h 2805"/>
                <a:gd name="T38" fmla="*/ 1554 w 2063"/>
                <a:gd name="T39" fmla="*/ 2709 h 2805"/>
                <a:gd name="T40" fmla="*/ 1639 w 2063"/>
                <a:gd name="T41" fmla="*/ 2494 h 2805"/>
                <a:gd name="T42" fmla="*/ 1780 w 2063"/>
                <a:gd name="T43" fmla="*/ 2336 h 2805"/>
                <a:gd name="T44" fmla="*/ 2005 w 2063"/>
                <a:gd name="T45" fmla="*/ 1925 h 2805"/>
                <a:gd name="T46" fmla="*/ 1878 w 2063"/>
                <a:gd name="T47" fmla="*/ 1688 h 2805"/>
                <a:gd name="T48" fmla="*/ 1724 w 2063"/>
                <a:gd name="T49" fmla="*/ 1564 h 2805"/>
                <a:gd name="T50" fmla="*/ 1501 w 2063"/>
                <a:gd name="T51" fmla="*/ 1468 h 2805"/>
                <a:gd name="T52" fmla="*/ 1348 w 2063"/>
                <a:gd name="T53" fmla="*/ 1505 h 2805"/>
                <a:gd name="T54" fmla="*/ 1246 w 2063"/>
                <a:gd name="T55" fmla="*/ 1328 h 2805"/>
                <a:gd name="T56" fmla="*/ 1093 w 2063"/>
                <a:gd name="T57" fmla="*/ 1247 h 2805"/>
                <a:gd name="T58" fmla="*/ 1222 w 2063"/>
                <a:gd name="T59" fmla="*/ 1087 h 2805"/>
                <a:gd name="T60" fmla="*/ 1359 w 2063"/>
                <a:gd name="T61" fmla="*/ 1187 h 2805"/>
                <a:gd name="T62" fmla="*/ 1434 w 2063"/>
                <a:gd name="T63" fmla="*/ 937 h 2805"/>
                <a:gd name="T64" fmla="*/ 1569 w 2063"/>
                <a:gd name="T65" fmla="*/ 768 h 2805"/>
                <a:gd name="T66" fmla="*/ 1596 w 2063"/>
                <a:gd name="T67" fmla="*/ 795 h 2805"/>
                <a:gd name="T68" fmla="*/ 1618 w 2063"/>
                <a:gd name="T69" fmla="*/ 737 h 2805"/>
                <a:gd name="T70" fmla="*/ 1541 w 2063"/>
                <a:gd name="T71" fmla="*/ 669 h 2805"/>
                <a:gd name="T72" fmla="*/ 1722 w 2063"/>
                <a:gd name="T73" fmla="*/ 534 h 2805"/>
                <a:gd name="T74" fmla="*/ 1650 w 2063"/>
                <a:gd name="T75" fmla="*/ 441 h 2805"/>
                <a:gd name="T76" fmla="*/ 1579 w 2063"/>
                <a:gd name="T77" fmla="*/ 409 h 2805"/>
                <a:gd name="T78" fmla="*/ 1528 w 2063"/>
                <a:gd name="T79" fmla="*/ 346 h 2805"/>
                <a:gd name="T80" fmla="*/ 1395 w 2063"/>
                <a:gd name="T81" fmla="*/ 320 h 2805"/>
                <a:gd name="T82" fmla="*/ 1417 w 2063"/>
                <a:gd name="T83" fmla="*/ 479 h 2805"/>
                <a:gd name="T84" fmla="*/ 1357 w 2063"/>
                <a:gd name="T85" fmla="*/ 597 h 2805"/>
                <a:gd name="T86" fmla="*/ 1169 w 2063"/>
                <a:gd name="T87" fmla="*/ 461 h 2805"/>
                <a:gd name="T88" fmla="*/ 1203 w 2063"/>
                <a:gd name="T89" fmla="*/ 289 h 2805"/>
                <a:gd name="T90" fmla="*/ 1228 w 2063"/>
                <a:gd name="T91" fmla="*/ 218 h 2805"/>
                <a:gd name="T92" fmla="*/ 1328 w 2063"/>
                <a:gd name="T93" fmla="*/ 120 h 2805"/>
                <a:gd name="T94" fmla="*/ 1246 w 2063"/>
                <a:gd name="T95" fmla="*/ 124 h 2805"/>
                <a:gd name="T96" fmla="*/ 1189 w 2063"/>
                <a:gd name="T97" fmla="*/ 63 h 2805"/>
                <a:gd name="T98" fmla="*/ 1158 w 2063"/>
                <a:gd name="T99" fmla="*/ 116 h 2805"/>
                <a:gd name="T100" fmla="*/ 1020 w 2063"/>
                <a:gd name="T101" fmla="*/ 145 h 2805"/>
                <a:gd name="T102" fmla="*/ 944 w 2063"/>
                <a:gd name="T103" fmla="*/ 162 h 2805"/>
                <a:gd name="T104" fmla="*/ 676 w 2063"/>
                <a:gd name="T105" fmla="*/ 90 h 2805"/>
                <a:gd name="T106" fmla="*/ 519 w 2063"/>
                <a:gd name="T107" fmla="*/ 100 h 2805"/>
                <a:gd name="T108" fmla="*/ 176 w 2063"/>
                <a:gd name="T109" fmla="*/ 22 h 2805"/>
                <a:gd name="T110" fmla="*/ 19 w 2063"/>
                <a:gd name="T111" fmla="*/ 122 h 2805"/>
                <a:gd name="T112" fmla="*/ 54 w 2063"/>
                <a:gd name="T113" fmla="*/ 179 h 28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63"/>
                <a:gd name="T172" fmla="*/ 0 h 2805"/>
                <a:gd name="T173" fmla="*/ 2063 w 2063"/>
                <a:gd name="T174" fmla="*/ 2805 h 28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63" h="2805">
                  <a:moveTo>
                    <a:pt x="0" y="211"/>
                  </a:moveTo>
                  <a:lnTo>
                    <a:pt x="29" y="220"/>
                  </a:lnTo>
                  <a:lnTo>
                    <a:pt x="18" y="224"/>
                  </a:lnTo>
                  <a:lnTo>
                    <a:pt x="29" y="242"/>
                  </a:lnTo>
                  <a:lnTo>
                    <a:pt x="77" y="240"/>
                  </a:lnTo>
                  <a:lnTo>
                    <a:pt x="85" y="251"/>
                  </a:lnTo>
                  <a:lnTo>
                    <a:pt x="104" y="243"/>
                  </a:lnTo>
                  <a:lnTo>
                    <a:pt x="109" y="274"/>
                  </a:lnTo>
                  <a:lnTo>
                    <a:pt x="45" y="304"/>
                  </a:lnTo>
                  <a:lnTo>
                    <a:pt x="33" y="335"/>
                  </a:lnTo>
                  <a:lnTo>
                    <a:pt x="44" y="348"/>
                  </a:lnTo>
                  <a:lnTo>
                    <a:pt x="66" y="353"/>
                  </a:lnTo>
                  <a:lnTo>
                    <a:pt x="56" y="368"/>
                  </a:lnTo>
                  <a:lnTo>
                    <a:pt x="66" y="384"/>
                  </a:lnTo>
                  <a:lnTo>
                    <a:pt x="77" y="385"/>
                  </a:lnTo>
                  <a:lnTo>
                    <a:pt x="88" y="366"/>
                  </a:lnTo>
                  <a:lnTo>
                    <a:pt x="100" y="399"/>
                  </a:lnTo>
                  <a:lnTo>
                    <a:pt x="92" y="413"/>
                  </a:lnTo>
                  <a:lnTo>
                    <a:pt x="120" y="396"/>
                  </a:lnTo>
                  <a:lnTo>
                    <a:pt x="141" y="420"/>
                  </a:lnTo>
                  <a:lnTo>
                    <a:pt x="175" y="401"/>
                  </a:lnTo>
                  <a:lnTo>
                    <a:pt x="144" y="463"/>
                  </a:lnTo>
                  <a:lnTo>
                    <a:pt x="120" y="475"/>
                  </a:lnTo>
                  <a:lnTo>
                    <a:pt x="120" y="489"/>
                  </a:lnTo>
                  <a:lnTo>
                    <a:pt x="92" y="491"/>
                  </a:lnTo>
                  <a:lnTo>
                    <a:pt x="72" y="515"/>
                  </a:lnTo>
                  <a:lnTo>
                    <a:pt x="100" y="496"/>
                  </a:lnTo>
                  <a:lnTo>
                    <a:pt x="128" y="496"/>
                  </a:lnTo>
                  <a:lnTo>
                    <a:pt x="137" y="478"/>
                  </a:lnTo>
                  <a:lnTo>
                    <a:pt x="157" y="473"/>
                  </a:lnTo>
                  <a:lnTo>
                    <a:pt x="216" y="427"/>
                  </a:lnTo>
                  <a:lnTo>
                    <a:pt x="227" y="409"/>
                  </a:lnTo>
                  <a:lnTo>
                    <a:pt x="217" y="394"/>
                  </a:lnTo>
                  <a:lnTo>
                    <a:pt x="270" y="338"/>
                  </a:lnTo>
                  <a:lnTo>
                    <a:pt x="279" y="344"/>
                  </a:lnTo>
                  <a:lnTo>
                    <a:pt x="259" y="356"/>
                  </a:lnTo>
                  <a:lnTo>
                    <a:pt x="251" y="384"/>
                  </a:lnTo>
                  <a:lnTo>
                    <a:pt x="265" y="384"/>
                  </a:lnTo>
                  <a:lnTo>
                    <a:pt x="252" y="398"/>
                  </a:lnTo>
                  <a:lnTo>
                    <a:pt x="302" y="377"/>
                  </a:lnTo>
                  <a:lnTo>
                    <a:pt x="312" y="351"/>
                  </a:lnTo>
                  <a:lnTo>
                    <a:pt x="337" y="343"/>
                  </a:lnTo>
                  <a:lnTo>
                    <a:pt x="330" y="357"/>
                  </a:lnTo>
                  <a:lnTo>
                    <a:pt x="372" y="377"/>
                  </a:lnTo>
                  <a:lnTo>
                    <a:pt x="450" y="381"/>
                  </a:lnTo>
                  <a:lnTo>
                    <a:pt x="456" y="399"/>
                  </a:lnTo>
                  <a:lnTo>
                    <a:pt x="472" y="416"/>
                  </a:lnTo>
                  <a:lnTo>
                    <a:pt x="488" y="425"/>
                  </a:lnTo>
                  <a:lnTo>
                    <a:pt x="516" y="422"/>
                  </a:lnTo>
                  <a:lnTo>
                    <a:pt x="541" y="435"/>
                  </a:lnTo>
                  <a:lnTo>
                    <a:pt x="538" y="455"/>
                  </a:lnTo>
                  <a:lnTo>
                    <a:pt x="573" y="482"/>
                  </a:lnTo>
                  <a:lnTo>
                    <a:pt x="584" y="527"/>
                  </a:lnTo>
                  <a:lnTo>
                    <a:pt x="622" y="580"/>
                  </a:lnTo>
                  <a:lnTo>
                    <a:pt x="626" y="612"/>
                  </a:lnTo>
                  <a:lnTo>
                    <a:pt x="674" y="641"/>
                  </a:lnTo>
                  <a:lnTo>
                    <a:pt x="698" y="646"/>
                  </a:lnTo>
                  <a:lnTo>
                    <a:pt x="706" y="686"/>
                  </a:lnTo>
                  <a:lnTo>
                    <a:pt x="674" y="685"/>
                  </a:lnTo>
                  <a:lnTo>
                    <a:pt x="686" y="734"/>
                  </a:lnTo>
                  <a:lnTo>
                    <a:pt x="680" y="866"/>
                  </a:lnTo>
                  <a:lnTo>
                    <a:pt x="711" y="937"/>
                  </a:lnTo>
                  <a:lnTo>
                    <a:pt x="739" y="994"/>
                  </a:lnTo>
                  <a:lnTo>
                    <a:pt x="770" y="1005"/>
                  </a:lnTo>
                  <a:lnTo>
                    <a:pt x="793" y="1037"/>
                  </a:lnTo>
                  <a:lnTo>
                    <a:pt x="815" y="1095"/>
                  </a:lnTo>
                  <a:lnTo>
                    <a:pt x="854" y="1152"/>
                  </a:lnTo>
                  <a:lnTo>
                    <a:pt x="869" y="1195"/>
                  </a:lnTo>
                  <a:lnTo>
                    <a:pt x="904" y="1233"/>
                  </a:lnTo>
                  <a:lnTo>
                    <a:pt x="913" y="1223"/>
                  </a:lnTo>
                  <a:lnTo>
                    <a:pt x="832" y="1087"/>
                  </a:lnTo>
                  <a:lnTo>
                    <a:pt x="827" y="1050"/>
                  </a:lnTo>
                  <a:lnTo>
                    <a:pt x="844" y="1057"/>
                  </a:lnTo>
                  <a:lnTo>
                    <a:pt x="874" y="1118"/>
                  </a:lnTo>
                  <a:lnTo>
                    <a:pt x="916" y="1163"/>
                  </a:lnTo>
                  <a:lnTo>
                    <a:pt x="914" y="1180"/>
                  </a:lnTo>
                  <a:lnTo>
                    <a:pt x="971" y="1240"/>
                  </a:lnTo>
                  <a:lnTo>
                    <a:pt x="978" y="1266"/>
                  </a:lnTo>
                  <a:lnTo>
                    <a:pt x="973" y="1285"/>
                  </a:lnTo>
                  <a:lnTo>
                    <a:pt x="985" y="1308"/>
                  </a:lnTo>
                  <a:lnTo>
                    <a:pt x="1097" y="1371"/>
                  </a:lnTo>
                  <a:lnTo>
                    <a:pt x="1146" y="1366"/>
                  </a:lnTo>
                  <a:lnTo>
                    <a:pt x="1178" y="1395"/>
                  </a:lnTo>
                  <a:lnTo>
                    <a:pt x="1212" y="1412"/>
                  </a:lnTo>
                  <a:lnTo>
                    <a:pt x="1247" y="1418"/>
                  </a:lnTo>
                  <a:lnTo>
                    <a:pt x="1277" y="1464"/>
                  </a:lnTo>
                  <a:lnTo>
                    <a:pt x="1279" y="1484"/>
                  </a:lnTo>
                  <a:lnTo>
                    <a:pt x="1290" y="1481"/>
                  </a:lnTo>
                  <a:lnTo>
                    <a:pt x="1321" y="1515"/>
                  </a:lnTo>
                  <a:lnTo>
                    <a:pt x="1357" y="1539"/>
                  </a:lnTo>
                  <a:lnTo>
                    <a:pt x="1360" y="1519"/>
                  </a:lnTo>
                  <a:lnTo>
                    <a:pt x="1379" y="1503"/>
                  </a:lnTo>
                  <a:lnTo>
                    <a:pt x="1397" y="1515"/>
                  </a:lnTo>
                  <a:lnTo>
                    <a:pt x="1400" y="1536"/>
                  </a:lnTo>
                  <a:lnTo>
                    <a:pt x="1407" y="1599"/>
                  </a:lnTo>
                  <a:lnTo>
                    <a:pt x="1367" y="1660"/>
                  </a:lnTo>
                  <a:lnTo>
                    <a:pt x="1355" y="1717"/>
                  </a:lnTo>
                  <a:lnTo>
                    <a:pt x="1352" y="1785"/>
                  </a:lnTo>
                  <a:lnTo>
                    <a:pt x="1384" y="1832"/>
                  </a:lnTo>
                  <a:lnTo>
                    <a:pt x="1424" y="1946"/>
                  </a:lnTo>
                  <a:lnTo>
                    <a:pt x="1515" y="2022"/>
                  </a:lnTo>
                  <a:lnTo>
                    <a:pt x="1520" y="2087"/>
                  </a:lnTo>
                  <a:lnTo>
                    <a:pt x="1499" y="2239"/>
                  </a:lnTo>
                  <a:lnTo>
                    <a:pt x="1499" y="2318"/>
                  </a:lnTo>
                  <a:lnTo>
                    <a:pt x="1467" y="2414"/>
                  </a:lnTo>
                  <a:lnTo>
                    <a:pt x="1463" y="2505"/>
                  </a:lnTo>
                  <a:lnTo>
                    <a:pt x="1487" y="2512"/>
                  </a:lnTo>
                  <a:lnTo>
                    <a:pt x="1482" y="2583"/>
                  </a:lnTo>
                  <a:lnTo>
                    <a:pt x="1457" y="2630"/>
                  </a:lnTo>
                  <a:lnTo>
                    <a:pt x="1453" y="2659"/>
                  </a:lnTo>
                  <a:lnTo>
                    <a:pt x="1464" y="2697"/>
                  </a:lnTo>
                  <a:lnTo>
                    <a:pt x="1460" y="2731"/>
                  </a:lnTo>
                  <a:lnTo>
                    <a:pt x="1478" y="2747"/>
                  </a:lnTo>
                  <a:lnTo>
                    <a:pt x="1479" y="2773"/>
                  </a:lnTo>
                  <a:lnTo>
                    <a:pt x="1488" y="2797"/>
                  </a:lnTo>
                  <a:lnTo>
                    <a:pt x="1506" y="2804"/>
                  </a:lnTo>
                  <a:lnTo>
                    <a:pt x="1510" y="2776"/>
                  </a:lnTo>
                  <a:lnTo>
                    <a:pt x="1548" y="2766"/>
                  </a:lnTo>
                  <a:lnTo>
                    <a:pt x="1532" y="2749"/>
                  </a:lnTo>
                  <a:lnTo>
                    <a:pt x="1554" y="2709"/>
                  </a:lnTo>
                  <a:lnTo>
                    <a:pt x="1591" y="2648"/>
                  </a:lnTo>
                  <a:lnTo>
                    <a:pt x="1561" y="2611"/>
                  </a:lnTo>
                  <a:lnTo>
                    <a:pt x="1593" y="2589"/>
                  </a:lnTo>
                  <a:lnTo>
                    <a:pt x="1619" y="2520"/>
                  </a:lnTo>
                  <a:lnTo>
                    <a:pt x="1599" y="2491"/>
                  </a:lnTo>
                  <a:lnTo>
                    <a:pt x="1639" y="2494"/>
                  </a:lnTo>
                  <a:lnTo>
                    <a:pt x="1642" y="2447"/>
                  </a:lnTo>
                  <a:lnTo>
                    <a:pt x="1709" y="2438"/>
                  </a:lnTo>
                  <a:lnTo>
                    <a:pt x="1729" y="2406"/>
                  </a:lnTo>
                  <a:lnTo>
                    <a:pt x="1701" y="2342"/>
                  </a:lnTo>
                  <a:lnTo>
                    <a:pt x="1757" y="2363"/>
                  </a:lnTo>
                  <a:lnTo>
                    <a:pt x="1780" y="2336"/>
                  </a:lnTo>
                  <a:lnTo>
                    <a:pt x="1855" y="2224"/>
                  </a:lnTo>
                  <a:lnTo>
                    <a:pt x="1859" y="2165"/>
                  </a:lnTo>
                  <a:lnTo>
                    <a:pt x="1918" y="2115"/>
                  </a:lnTo>
                  <a:lnTo>
                    <a:pt x="1970" y="2096"/>
                  </a:lnTo>
                  <a:lnTo>
                    <a:pt x="2000" y="2011"/>
                  </a:lnTo>
                  <a:lnTo>
                    <a:pt x="2005" y="1925"/>
                  </a:lnTo>
                  <a:lnTo>
                    <a:pt x="2062" y="1845"/>
                  </a:lnTo>
                  <a:lnTo>
                    <a:pt x="2058" y="1773"/>
                  </a:lnTo>
                  <a:lnTo>
                    <a:pt x="1998" y="1733"/>
                  </a:lnTo>
                  <a:lnTo>
                    <a:pt x="1920" y="1726"/>
                  </a:lnTo>
                  <a:lnTo>
                    <a:pt x="1913" y="1702"/>
                  </a:lnTo>
                  <a:lnTo>
                    <a:pt x="1878" y="1688"/>
                  </a:lnTo>
                  <a:lnTo>
                    <a:pt x="1811" y="1713"/>
                  </a:lnTo>
                  <a:lnTo>
                    <a:pt x="1812" y="1684"/>
                  </a:lnTo>
                  <a:lnTo>
                    <a:pt x="1835" y="1645"/>
                  </a:lnTo>
                  <a:lnTo>
                    <a:pt x="1810" y="1597"/>
                  </a:lnTo>
                  <a:lnTo>
                    <a:pt x="1771" y="1568"/>
                  </a:lnTo>
                  <a:lnTo>
                    <a:pt x="1724" y="1564"/>
                  </a:lnTo>
                  <a:lnTo>
                    <a:pt x="1680" y="1516"/>
                  </a:lnTo>
                  <a:lnTo>
                    <a:pt x="1662" y="1498"/>
                  </a:lnTo>
                  <a:lnTo>
                    <a:pt x="1633" y="1478"/>
                  </a:lnTo>
                  <a:lnTo>
                    <a:pt x="1554" y="1474"/>
                  </a:lnTo>
                  <a:lnTo>
                    <a:pt x="1523" y="1441"/>
                  </a:lnTo>
                  <a:lnTo>
                    <a:pt x="1501" y="1468"/>
                  </a:lnTo>
                  <a:lnTo>
                    <a:pt x="1499" y="1440"/>
                  </a:lnTo>
                  <a:lnTo>
                    <a:pt x="1445" y="1465"/>
                  </a:lnTo>
                  <a:lnTo>
                    <a:pt x="1416" y="1522"/>
                  </a:lnTo>
                  <a:lnTo>
                    <a:pt x="1407" y="1510"/>
                  </a:lnTo>
                  <a:lnTo>
                    <a:pt x="1379" y="1491"/>
                  </a:lnTo>
                  <a:lnTo>
                    <a:pt x="1348" y="1505"/>
                  </a:lnTo>
                  <a:lnTo>
                    <a:pt x="1328" y="1491"/>
                  </a:lnTo>
                  <a:lnTo>
                    <a:pt x="1310" y="1466"/>
                  </a:lnTo>
                  <a:lnTo>
                    <a:pt x="1317" y="1387"/>
                  </a:lnTo>
                  <a:lnTo>
                    <a:pt x="1288" y="1369"/>
                  </a:lnTo>
                  <a:lnTo>
                    <a:pt x="1229" y="1369"/>
                  </a:lnTo>
                  <a:lnTo>
                    <a:pt x="1246" y="1328"/>
                  </a:lnTo>
                  <a:lnTo>
                    <a:pt x="1261" y="1267"/>
                  </a:lnTo>
                  <a:lnTo>
                    <a:pt x="1242" y="1256"/>
                  </a:lnTo>
                  <a:lnTo>
                    <a:pt x="1206" y="1268"/>
                  </a:lnTo>
                  <a:lnTo>
                    <a:pt x="1187" y="1319"/>
                  </a:lnTo>
                  <a:lnTo>
                    <a:pt x="1123" y="1313"/>
                  </a:lnTo>
                  <a:lnTo>
                    <a:pt x="1093" y="1247"/>
                  </a:lnTo>
                  <a:lnTo>
                    <a:pt x="1104" y="1174"/>
                  </a:lnTo>
                  <a:lnTo>
                    <a:pt x="1099" y="1134"/>
                  </a:lnTo>
                  <a:lnTo>
                    <a:pt x="1135" y="1095"/>
                  </a:lnTo>
                  <a:lnTo>
                    <a:pt x="1182" y="1092"/>
                  </a:lnTo>
                  <a:lnTo>
                    <a:pt x="1221" y="1109"/>
                  </a:lnTo>
                  <a:lnTo>
                    <a:pt x="1222" y="1087"/>
                  </a:lnTo>
                  <a:lnTo>
                    <a:pt x="1243" y="1071"/>
                  </a:lnTo>
                  <a:lnTo>
                    <a:pt x="1309" y="1088"/>
                  </a:lnTo>
                  <a:lnTo>
                    <a:pt x="1324" y="1107"/>
                  </a:lnTo>
                  <a:lnTo>
                    <a:pt x="1326" y="1142"/>
                  </a:lnTo>
                  <a:lnTo>
                    <a:pt x="1348" y="1188"/>
                  </a:lnTo>
                  <a:lnTo>
                    <a:pt x="1359" y="1187"/>
                  </a:lnTo>
                  <a:lnTo>
                    <a:pt x="1365" y="1152"/>
                  </a:lnTo>
                  <a:lnTo>
                    <a:pt x="1345" y="1071"/>
                  </a:lnTo>
                  <a:lnTo>
                    <a:pt x="1356" y="1037"/>
                  </a:lnTo>
                  <a:lnTo>
                    <a:pt x="1434" y="971"/>
                  </a:lnTo>
                  <a:lnTo>
                    <a:pt x="1424" y="920"/>
                  </a:lnTo>
                  <a:lnTo>
                    <a:pt x="1434" y="937"/>
                  </a:lnTo>
                  <a:lnTo>
                    <a:pt x="1448" y="897"/>
                  </a:lnTo>
                  <a:lnTo>
                    <a:pt x="1463" y="854"/>
                  </a:lnTo>
                  <a:lnTo>
                    <a:pt x="1524" y="836"/>
                  </a:lnTo>
                  <a:lnTo>
                    <a:pt x="1508" y="824"/>
                  </a:lnTo>
                  <a:lnTo>
                    <a:pt x="1520" y="791"/>
                  </a:lnTo>
                  <a:lnTo>
                    <a:pt x="1569" y="768"/>
                  </a:lnTo>
                  <a:lnTo>
                    <a:pt x="1570" y="756"/>
                  </a:lnTo>
                  <a:lnTo>
                    <a:pt x="1607" y="737"/>
                  </a:lnTo>
                  <a:lnTo>
                    <a:pt x="1605" y="753"/>
                  </a:lnTo>
                  <a:lnTo>
                    <a:pt x="1627" y="751"/>
                  </a:lnTo>
                  <a:lnTo>
                    <a:pt x="1584" y="771"/>
                  </a:lnTo>
                  <a:lnTo>
                    <a:pt x="1596" y="795"/>
                  </a:lnTo>
                  <a:lnTo>
                    <a:pt x="1614" y="770"/>
                  </a:lnTo>
                  <a:lnTo>
                    <a:pt x="1662" y="753"/>
                  </a:lnTo>
                  <a:lnTo>
                    <a:pt x="1680" y="733"/>
                  </a:lnTo>
                  <a:lnTo>
                    <a:pt x="1669" y="712"/>
                  </a:lnTo>
                  <a:lnTo>
                    <a:pt x="1658" y="746"/>
                  </a:lnTo>
                  <a:lnTo>
                    <a:pt x="1618" y="737"/>
                  </a:lnTo>
                  <a:lnTo>
                    <a:pt x="1597" y="711"/>
                  </a:lnTo>
                  <a:lnTo>
                    <a:pt x="1605" y="693"/>
                  </a:lnTo>
                  <a:lnTo>
                    <a:pt x="1577" y="688"/>
                  </a:lnTo>
                  <a:lnTo>
                    <a:pt x="1614" y="675"/>
                  </a:lnTo>
                  <a:lnTo>
                    <a:pt x="1593" y="660"/>
                  </a:lnTo>
                  <a:lnTo>
                    <a:pt x="1541" y="669"/>
                  </a:lnTo>
                  <a:lnTo>
                    <a:pt x="1580" y="634"/>
                  </a:lnTo>
                  <a:lnTo>
                    <a:pt x="1677" y="634"/>
                  </a:lnTo>
                  <a:lnTo>
                    <a:pt x="1747" y="585"/>
                  </a:lnTo>
                  <a:lnTo>
                    <a:pt x="1743" y="549"/>
                  </a:lnTo>
                  <a:lnTo>
                    <a:pt x="1722" y="554"/>
                  </a:lnTo>
                  <a:lnTo>
                    <a:pt x="1722" y="534"/>
                  </a:lnTo>
                  <a:lnTo>
                    <a:pt x="1673" y="557"/>
                  </a:lnTo>
                  <a:lnTo>
                    <a:pt x="1662" y="548"/>
                  </a:lnTo>
                  <a:lnTo>
                    <a:pt x="1719" y="522"/>
                  </a:lnTo>
                  <a:lnTo>
                    <a:pt x="1673" y="492"/>
                  </a:lnTo>
                  <a:lnTo>
                    <a:pt x="1651" y="470"/>
                  </a:lnTo>
                  <a:lnTo>
                    <a:pt x="1650" y="441"/>
                  </a:lnTo>
                  <a:lnTo>
                    <a:pt x="1630" y="430"/>
                  </a:lnTo>
                  <a:lnTo>
                    <a:pt x="1634" y="413"/>
                  </a:lnTo>
                  <a:lnTo>
                    <a:pt x="1626" y="396"/>
                  </a:lnTo>
                  <a:lnTo>
                    <a:pt x="1607" y="368"/>
                  </a:lnTo>
                  <a:lnTo>
                    <a:pt x="1592" y="384"/>
                  </a:lnTo>
                  <a:lnTo>
                    <a:pt x="1579" y="409"/>
                  </a:lnTo>
                  <a:lnTo>
                    <a:pt x="1549" y="427"/>
                  </a:lnTo>
                  <a:lnTo>
                    <a:pt x="1547" y="409"/>
                  </a:lnTo>
                  <a:lnTo>
                    <a:pt x="1510" y="420"/>
                  </a:lnTo>
                  <a:lnTo>
                    <a:pt x="1536" y="396"/>
                  </a:lnTo>
                  <a:lnTo>
                    <a:pt x="1531" y="375"/>
                  </a:lnTo>
                  <a:lnTo>
                    <a:pt x="1528" y="346"/>
                  </a:lnTo>
                  <a:lnTo>
                    <a:pt x="1499" y="343"/>
                  </a:lnTo>
                  <a:lnTo>
                    <a:pt x="1499" y="331"/>
                  </a:lnTo>
                  <a:lnTo>
                    <a:pt x="1463" y="306"/>
                  </a:lnTo>
                  <a:lnTo>
                    <a:pt x="1445" y="313"/>
                  </a:lnTo>
                  <a:lnTo>
                    <a:pt x="1401" y="305"/>
                  </a:lnTo>
                  <a:lnTo>
                    <a:pt x="1395" y="320"/>
                  </a:lnTo>
                  <a:lnTo>
                    <a:pt x="1407" y="331"/>
                  </a:lnTo>
                  <a:lnTo>
                    <a:pt x="1396" y="355"/>
                  </a:lnTo>
                  <a:lnTo>
                    <a:pt x="1413" y="388"/>
                  </a:lnTo>
                  <a:lnTo>
                    <a:pt x="1385" y="410"/>
                  </a:lnTo>
                  <a:lnTo>
                    <a:pt x="1407" y="425"/>
                  </a:lnTo>
                  <a:lnTo>
                    <a:pt x="1417" y="479"/>
                  </a:lnTo>
                  <a:lnTo>
                    <a:pt x="1372" y="523"/>
                  </a:lnTo>
                  <a:lnTo>
                    <a:pt x="1387" y="578"/>
                  </a:lnTo>
                  <a:lnTo>
                    <a:pt x="1400" y="584"/>
                  </a:lnTo>
                  <a:lnTo>
                    <a:pt x="1371" y="613"/>
                  </a:lnTo>
                  <a:lnTo>
                    <a:pt x="1350" y="615"/>
                  </a:lnTo>
                  <a:lnTo>
                    <a:pt x="1357" y="597"/>
                  </a:lnTo>
                  <a:lnTo>
                    <a:pt x="1332" y="565"/>
                  </a:lnTo>
                  <a:lnTo>
                    <a:pt x="1332" y="510"/>
                  </a:lnTo>
                  <a:lnTo>
                    <a:pt x="1283" y="503"/>
                  </a:lnTo>
                  <a:lnTo>
                    <a:pt x="1224" y="464"/>
                  </a:lnTo>
                  <a:lnTo>
                    <a:pt x="1195" y="453"/>
                  </a:lnTo>
                  <a:lnTo>
                    <a:pt x="1169" y="461"/>
                  </a:lnTo>
                  <a:lnTo>
                    <a:pt x="1162" y="411"/>
                  </a:lnTo>
                  <a:lnTo>
                    <a:pt x="1146" y="419"/>
                  </a:lnTo>
                  <a:lnTo>
                    <a:pt x="1142" y="336"/>
                  </a:lnTo>
                  <a:lnTo>
                    <a:pt x="1171" y="317"/>
                  </a:lnTo>
                  <a:lnTo>
                    <a:pt x="1174" y="296"/>
                  </a:lnTo>
                  <a:lnTo>
                    <a:pt x="1203" y="289"/>
                  </a:lnTo>
                  <a:lnTo>
                    <a:pt x="1159" y="257"/>
                  </a:lnTo>
                  <a:lnTo>
                    <a:pt x="1202" y="274"/>
                  </a:lnTo>
                  <a:lnTo>
                    <a:pt x="1214" y="256"/>
                  </a:lnTo>
                  <a:lnTo>
                    <a:pt x="1238" y="257"/>
                  </a:lnTo>
                  <a:lnTo>
                    <a:pt x="1260" y="223"/>
                  </a:lnTo>
                  <a:lnTo>
                    <a:pt x="1228" y="218"/>
                  </a:lnTo>
                  <a:lnTo>
                    <a:pt x="1212" y="202"/>
                  </a:lnTo>
                  <a:lnTo>
                    <a:pt x="1263" y="212"/>
                  </a:lnTo>
                  <a:lnTo>
                    <a:pt x="1266" y="181"/>
                  </a:lnTo>
                  <a:lnTo>
                    <a:pt x="1317" y="186"/>
                  </a:lnTo>
                  <a:lnTo>
                    <a:pt x="1346" y="163"/>
                  </a:lnTo>
                  <a:lnTo>
                    <a:pt x="1328" y="120"/>
                  </a:lnTo>
                  <a:lnTo>
                    <a:pt x="1348" y="114"/>
                  </a:lnTo>
                  <a:lnTo>
                    <a:pt x="1282" y="75"/>
                  </a:lnTo>
                  <a:lnTo>
                    <a:pt x="1294" y="110"/>
                  </a:lnTo>
                  <a:lnTo>
                    <a:pt x="1277" y="114"/>
                  </a:lnTo>
                  <a:lnTo>
                    <a:pt x="1253" y="158"/>
                  </a:lnTo>
                  <a:lnTo>
                    <a:pt x="1246" y="124"/>
                  </a:lnTo>
                  <a:lnTo>
                    <a:pt x="1221" y="93"/>
                  </a:lnTo>
                  <a:lnTo>
                    <a:pt x="1207" y="124"/>
                  </a:lnTo>
                  <a:lnTo>
                    <a:pt x="1190" y="90"/>
                  </a:lnTo>
                  <a:lnTo>
                    <a:pt x="1169" y="79"/>
                  </a:lnTo>
                  <a:lnTo>
                    <a:pt x="1174" y="63"/>
                  </a:lnTo>
                  <a:lnTo>
                    <a:pt x="1189" y="63"/>
                  </a:lnTo>
                  <a:lnTo>
                    <a:pt x="1165" y="25"/>
                  </a:lnTo>
                  <a:lnTo>
                    <a:pt x="1132" y="0"/>
                  </a:lnTo>
                  <a:lnTo>
                    <a:pt x="1114" y="25"/>
                  </a:lnTo>
                  <a:lnTo>
                    <a:pt x="1110" y="65"/>
                  </a:lnTo>
                  <a:lnTo>
                    <a:pt x="1154" y="84"/>
                  </a:lnTo>
                  <a:lnTo>
                    <a:pt x="1158" y="116"/>
                  </a:lnTo>
                  <a:lnTo>
                    <a:pt x="1125" y="131"/>
                  </a:lnTo>
                  <a:lnTo>
                    <a:pt x="1129" y="158"/>
                  </a:lnTo>
                  <a:lnTo>
                    <a:pt x="1113" y="150"/>
                  </a:lnTo>
                  <a:lnTo>
                    <a:pt x="1108" y="133"/>
                  </a:lnTo>
                  <a:lnTo>
                    <a:pt x="1083" y="141"/>
                  </a:lnTo>
                  <a:lnTo>
                    <a:pt x="1020" y="145"/>
                  </a:lnTo>
                  <a:lnTo>
                    <a:pt x="1005" y="128"/>
                  </a:lnTo>
                  <a:lnTo>
                    <a:pt x="960" y="103"/>
                  </a:lnTo>
                  <a:lnTo>
                    <a:pt x="920" y="122"/>
                  </a:lnTo>
                  <a:lnTo>
                    <a:pt x="932" y="128"/>
                  </a:lnTo>
                  <a:lnTo>
                    <a:pt x="965" y="112"/>
                  </a:lnTo>
                  <a:lnTo>
                    <a:pt x="944" y="162"/>
                  </a:lnTo>
                  <a:lnTo>
                    <a:pt x="900" y="133"/>
                  </a:lnTo>
                  <a:lnTo>
                    <a:pt x="815" y="134"/>
                  </a:lnTo>
                  <a:lnTo>
                    <a:pt x="839" y="119"/>
                  </a:lnTo>
                  <a:lnTo>
                    <a:pt x="783" y="104"/>
                  </a:lnTo>
                  <a:lnTo>
                    <a:pt x="704" y="73"/>
                  </a:lnTo>
                  <a:lnTo>
                    <a:pt x="676" y="90"/>
                  </a:lnTo>
                  <a:lnTo>
                    <a:pt x="677" y="63"/>
                  </a:lnTo>
                  <a:lnTo>
                    <a:pt x="656" y="90"/>
                  </a:lnTo>
                  <a:lnTo>
                    <a:pt x="626" y="60"/>
                  </a:lnTo>
                  <a:lnTo>
                    <a:pt x="575" y="95"/>
                  </a:lnTo>
                  <a:lnTo>
                    <a:pt x="573" y="86"/>
                  </a:lnTo>
                  <a:lnTo>
                    <a:pt x="519" y="100"/>
                  </a:lnTo>
                  <a:lnTo>
                    <a:pt x="526" y="117"/>
                  </a:lnTo>
                  <a:lnTo>
                    <a:pt x="420" y="78"/>
                  </a:lnTo>
                  <a:lnTo>
                    <a:pt x="254" y="53"/>
                  </a:lnTo>
                  <a:lnTo>
                    <a:pt x="247" y="39"/>
                  </a:lnTo>
                  <a:lnTo>
                    <a:pt x="195" y="27"/>
                  </a:lnTo>
                  <a:lnTo>
                    <a:pt x="176" y="22"/>
                  </a:lnTo>
                  <a:lnTo>
                    <a:pt x="158" y="39"/>
                  </a:lnTo>
                  <a:lnTo>
                    <a:pt x="121" y="49"/>
                  </a:lnTo>
                  <a:lnTo>
                    <a:pt x="88" y="66"/>
                  </a:lnTo>
                  <a:lnTo>
                    <a:pt x="70" y="98"/>
                  </a:lnTo>
                  <a:lnTo>
                    <a:pt x="28" y="104"/>
                  </a:lnTo>
                  <a:lnTo>
                    <a:pt x="19" y="122"/>
                  </a:lnTo>
                  <a:lnTo>
                    <a:pt x="69" y="163"/>
                  </a:lnTo>
                  <a:lnTo>
                    <a:pt x="93" y="179"/>
                  </a:lnTo>
                  <a:lnTo>
                    <a:pt x="111" y="189"/>
                  </a:lnTo>
                  <a:lnTo>
                    <a:pt x="69" y="196"/>
                  </a:lnTo>
                  <a:lnTo>
                    <a:pt x="69" y="179"/>
                  </a:lnTo>
                  <a:lnTo>
                    <a:pt x="54" y="179"/>
                  </a:lnTo>
                  <a:lnTo>
                    <a:pt x="0" y="211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4591" y="2217"/>
              <a:ext cx="167" cy="65"/>
            </a:xfrm>
            <a:custGeom>
              <a:avLst/>
              <a:gdLst>
                <a:gd name="T0" fmla="*/ 0 w 165"/>
                <a:gd name="T1" fmla="*/ 26 h 65"/>
                <a:gd name="T2" fmla="*/ 22 w 165"/>
                <a:gd name="T3" fmla="*/ 4 h 65"/>
                <a:gd name="T4" fmla="*/ 67 w 165"/>
                <a:gd name="T5" fmla="*/ 0 h 65"/>
                <a:gd name="T6" fmla="*/ 172 w 165"/>
                <a:gd name="T7" fmla="*/ 56 h 65"/>
                <a:gd name="T8" fmla="*/ 114 w 165"/>
                <a:gd name="T9" fmla="*/ 64 h 65"/>
                <a:gd name="T10" fmla="*/ 98 w 165"/>
                <a:gd name="T11" fmla="*/ 30 h 65"/>
                <a:gd name="T12" fmla="*/ 48 w 165"/>
                <a:gd name="T13" fmla="*/ 18 h 65"/>
                <a:gd name="T14" fmla="*/ 0 w 165"/>
                <a:gd name="T15" fmla="*/ 26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"/>
                <a:gd name="T25" fmla="*/ 0 h 65"/>
                <a:gd name="T26" fmla="*/ 165 w 165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" h="65">
                  <a:moveTo>
                    <a:pt x="0" y="26"/>
                  </a:moveTo>
                  <a:lnTo>
                    <a:pt x="22" y="4"/>
                  </a:lnTo>
                  <a:lnTo>
                    <a:pt x="63" y="0"/>
                  </a:lnTo>
                  <a:lnTo>
                    <a:pt x="164" y="56"/>
                  </a:lnTo>
                  <a:lnTo>
                    <a:pt x="110" y="64"/>
                  </a:lnTo>
                  <a:lnTo>
                    <a:pt x="94" y="30"/>
                  </a:lnTo>
                  <a:lnTo>
                    <a:pt x="44" y="18"/>
                  </a:lnTo>
                  <a:lnTo>
                    <a:pt x="0" y="26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4754" y="2283"/>
              <a:ext cx="93" cy="35"/>
            </a:xfrm>
            <a:custGeom>
              <a:avLst/>
              <a:gdLst>
                <a:gd name="T0" fmla="*/ 0 w 93"/>
                <a:gd name="T1" fmla="*/ 24 h 35"/>
                <a:gd name="T2" fmla="*/ 30 w 93"/>
                <a:gd name="T3" fmla="*/ 22 h 35"/>
                <a:gd name="T4" fmla="*/ 14 w 93"/>
                <a:gd name="T5" fmla="*/ 0 h 35"/>
                <a:gd name="T6" fmla="*/ 67 w 93"/>
                <a:gd name="T7" fmla="*/ 3 h 35"/>
                <a:gd name="T8" fmla="*/ 92 w 93"/>
                <a:gd name="T9" fmla="*/ 21 h 35"/>
                <a:gd name="T10" fmla="*/ 40 w 93"/>
                <a:gd name="T11" fmla="*/ 34 h 35"/>
                <a:gd name="T12" fmla="*/ 0 w 93"/>
                <a:gd name="T13" fmla="*/ 24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35"/>
                <a:gd name="T23" fmla="*/ 93 w 9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35">
                  <a:moveTo>
                    <a:pt x="0" y="24"/>
                  </a:moveTo>
                  <a:lnTo>
                    <a:pt x="30" y="22"/>
                  </a:lnTo>
                  <a:lnTo>
                    <a:pt x="14" y="0"/>
                  </a:lnTo>
                  <a:lnTo>
                    <a:pt x="67" y="3"/>
                  </a:lnTo>
                  <a:lnTo>
                    <a:pt x="92" y="21"/>
                  </a:lnTo>
                  <a:lnTo>
                    <a:pt x="40" y="34"/>
                  </a:lnTo>
                  <a:lnTo>
                    <a:pt x="0" y="24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4800" y="3763"/>
              <a:ext cx="100" cy="57"/>
            </a:xfrm>
            <a:custGeom>
              <a:avLst/>
              <a:gdLst>
                <a:gd name="T0" fmla="*/ 0 w 98"/>
                <a:gd name="T1" fmla="*/ 46 h 57"/>
                <a:gd name="T2" fmla="*/ 7 w 98"/>
                <a:gd name="T3" fmla="*/ 37 h 57"/>
                <a:gd name="T4" fmla="*/ 15 w 98"/>
                <a:gd name="T5" fmla="*/ 16 h 57"/>
                <a:gd name="T6" fmla="*/ 46 w 98"/>
                <a:gd name="T7" fmla="*/ 0 h 57"/>
                <a:gd name="T8" fmla="*/ 58 w 98"/>
                <a:gd name="T9" fmla="*/ 26 h 57"/>
                <a:gd name="T10" fmla="*/ 105 w 98"/>
                <a:gd name="T11" fmla="*/ 53 h 57"/>
                <a:gd name="T12" fmla="*/ 47 w 98"/>
                <a:gd name="T13" fmla="*/ 56 h 57"/>
                <a:gd name="T14" fmla="*/ 0 w 98"/>
                <a:gd name="T15" fmla="*/ 46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57"/>
                <a:gd name="T26" fmla="*/ 98 w 98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57">
                  <a:moveTo>
                    <a:pt x="0" y="46"/>
                  </a:moveTo>
                  <a:lnTo>
                    <a:pt x="7" y="37"/>
                  </a:lnTo>
                  <a:lnTo>
                    <a:pt x="15" y="16"/>
                  </a:lnTo>
                  <a:lnTo>
                    <a:pt x="42" y="0"/>
                  </a:lnTo>
                  <a:lnTo>
                    <a:pt x="54" y="26"/>
                  </a:lnTo>
                  <a:lnTo>
                    <a:pt x="97" y="53"/>
                  </a:lnTo>
                  <a:lnTo>
                    <a:pt x="43" y="56"/>
                  </a:lnTo>
                  <a:lnTo>
                    <a:pt x="0" y="46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528" y="1170"/>
              <a:ext cx="173" cy="98"/>
            </a:xfrm>
            <a:custGeom>
              <a:avLst/>
              <a:gdLst>
                <a:gd name="T0" fmla="*/ 0 w 172"/>
                <a:gd name="T1" fmla="*/ 34 h 98"/>
                <a:gd name="T2" fmla="*/ 22 w 172"/>
                <a:gd name="T3" fmla="*/ 0 h 98"/>
                <a:gd name="T4" fmla="*/ 50 w 172"/>
                <a:gd name="T5" fmla="*/ 40 h 98"/>
                <a:gd name="T6" fmla="*/ 100 w 172"/>
                <a:gd name="T7" fmla="*/ 11 h 98"/>
                <a:gd name="T8" fmla="*/ 158 w 172"/>
                <a:gd name="T9" fmla="*/ 4 h 98"/>
                <a:gd name="T10" fmla="*/ 175 w 172"/>
                <a:gd name="T11" fmla="*/ 44 h 98"/>
                <a:gd name="T12" fmla="*/ 85 w 172"/>
                <a:gd name="T13" fmla="*/ 97 h 98"/>
                <a:gd name="T14" fmla="*/ 29 w 172"/>
                <a:gd name="T15" fmla="*/ 84 h 98"/>
                <a:gd name="T16" fmla="*/ 0 w 172"/>
                <a:gd name="T17" fmla="*/ 34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98"/>
                <a:gd name="T29" fmla="*/ 172 w 172"/>
                <a:gd name="T30" fmla="*/ 98 h 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98">
                  <a:moveTo>
                    <a:pt x="0" y="34"/>
                  </a:moveTo>
                  <a:lnTo>
                    <a:pt x="22" y="0"/>
                  </a:lnTo>
                  <a:lnTo>
                    <a:pt x="50" y="40"/>
                  </a:lnTo>
                  <a:lnTo>
                    <a:pt x="96" y="11"/>
                  </a:lnTo>
                  <a:lnTo>
                    <a:pt x="154" y="4"/>
                  </a:lnTo>
                  <a:lnTo>
                    <a:pt x="171" y="44"/>
                  </a:lnTo>
                  <a:lnTo>
                    <a:pt x="85" y="97"/>
                  </a:lnTo>
                  <a:lnTo>
                    <a:pt x="29" y="84"/>
                  </a:lnTo>
                  <a:lnTo>
                    <a:pt x="0" y="34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Freeform 40"/>
            <p:cNvSpPr>
              <a:spLocks/>
            </p:cNvSpPr>
            <p:nvPr/>
          </p:nvSpPr>
          <p:spPr bwMode="auto">
            <a:xfrm>
              <a:off x="4779" y="519"/>
              <a:ext cx="942" cy="845"/>
            </a:xfrm>
            <a:custGeom>
              <a:avLst/>
              <a:gdLst>
                <a:gd name="T0" fmla="*/ 5 w 942"/>
                <a:gd name="T1" fmla="*/ 221 h 845"/>
                <a:gd name="T2" fmla="*/ 104 w 942"/>
                <a:gd name="T3" fmla="*/ 197 h 845"/>
                <a:gd name="T4" fmla="*/ 108 w 942"/>
                <a:gd name="T5" fmla="*/ 159 h 845"/>
                <a:gd name="T6" fmla="*/ 136 w 942"/>
                <a:gd name="T7" fmla="*/ 108 h 845"/>
                <a:gd name="T8" fmla="*/ 173 w 942"/>
                <a:gd name="T9" fmla="*/ 78 h 845"/>
                <a:gd name="T10" fmla="*/ 199 w 942"/>
                <a:gd name="T11" fmla="*/ 70 h 845"/>
                <a:gd name="T12" fmla="*/ 301 w 942"/>
                <a:gd name="T13" fmla="*/ 68 h 845"/>
                <a:gd name="T14" fmla="*/ 338 w 942"/>
                <a:gd name="T15" fmla="*/ 45 h 845"/>
                <a:gd name="T16" fmla="*/ 489 w 942"/>
                <a:gd name="T17" fmla="*/ 52 h 845"/>
                <a:gd name="T18" fmla="*/ 451 w 942"/>
                <a:gd name="T19" fmla="*/ 10 h 845"/>
                <a:gd name="T20" fmla="*/ 537 w 942"/>
                <a:gd name="T21" fmla="*/ 16 h 845"/>
                <a:gd name="T22" fmla="*/ 686 w 942"/>
                <a:gd name="T23" fmla="*/ 10 h 845"/>
                <a:gd name="T24" fmla="*/ 791 w 942"/>
                <a:gd name="T25" fmla="*/ 42 h 845"/>
                <a:gd name="T26" fmla="*/ 604 w 942"/>
                <a:gd name="T27" fmla="*/ 85 h 845"/>
                <a:gd name="T28" fmla="*/ 701 w 942"/>
                <a:gd name="T29" fmla="*/ 96 h 845"/>
                <a:gd name="T30" fmla="*/ 781 w 942"/>
                <a:gd name="T31" fmla="*/ 93 h 845"/>
                <a:gd name="T32" fmla="*/ 814 w 942"/>
                <a:gd name="T33" fmla="*/ 96 h 845"/>
                <a:gd name="T34" fmla="*/ 895 w 942"/>
                <a:gd name="T35" fmla="*/ 73 h 845"/>
                <a:gd name="T36" fmla="*/ 899 w 942"/>
                <a:gd name="T37" fmla="*/ 121 h 845"/>
                <a:gd name="T38" fmla="*/ 880 w 942"/>
                <a:gd name="T39" fmla="*/ 136 h 845"/>
                <a:gd name="T40" fmla="*/ 835 w 942"/>
                <a:gd name="T41" fmla="*/ 189 h 845"/>
                <a:gd name="T42" fmla="*/ 832 w 942"/>
                <a:gd name="T43" fmla="*/ 251 h 845"/>
                <a:gd name="T44" fmla="*/ 848 w 942"/>
                <a:gd name="T45" fmla="*/ 270 h 845"/>
                <a:gd name="T46" fmla="*/ 822 w 942"/>
                <a:gd name="T47" fmla="*/ 314 h 845"/>
                <a:gd name="T48" fmla="*/ 788 w 942"/>
                <a:gd name="T49" fmla="*/ 342 h 845"/>
                <a:gd name="T50" fmla="*/ 835 w 942"/>
                <a:gd name="T51" fmla="*/ 383 h 845"/>
                <a:gd name="T52" fmla="*/ 816 w 942"/>
                <a:gd name="T53" fmla="*/ 403 h 845"/>
                <a:gd name="T54" fmla="*/ 755 w 942"/>
                <a:gd name="T55" fmla="*/ 404 h 845"/>
                <a:gd name="T56" fmla="*/ 735 w 942"/>
                <a:gd name="T57" fmla="*/ 467 h 845"/>
                <a:gd name="T58" fmla="*/ 793 w 942"/>
                <a:gd name="T59" fmla="*/ 489 h 845"/>
                <a:gd name="T60" fmla="*/ 747 w 942"/>
                <a:gd name="T61" fmla="*/ 493 h 845"/>
                <a:gd name="T62" fmla="*/ 693 w 942"/>
                <a:gd name="T63" fmla="*/ 507 h 845"/>
                <a:gd name="T64" fmla="*/ 687 w 942"/>
                <a:gd name="T65" fmla="*/ 536 h 845"/>
                <a:gd name="T66" fmla="*/ 722 w 942"/>
                <a:gd name="T67" fmla="*/ 583 h 845"/>
                <a:gd name="T68" fmla="*/ 615 w 942"/>
                <a:gd name="T69" fmla="*/ 615 h 845"/>
                <a:gd name="T70" fmla="*/ 544 w 942"/>
                <a:gd name="T71" fmla="*/ 655 h 845"/>
                <a:gd name="T72" fmla="*/ 508 w 942"/>
                <a:gd name="T73" fmla="*/ 683 h 845"/>
                <a:gd name="T74" fmla="*/ 498 w 942"/>
                <a:gd name="T75" fmla="*/ 741 h 845"/>
                <a:gd name="T76" fmla="*/ 478 w 942"/>
                <a:gd name="T77" fmla="*/ 794 h 845"/>
                <a:gd name="T78" fmla="*/ 432 w 942"/>
                <a:gd name="T79" fmla="*/ 844 h 845"/>
                <a:gd name="T80" fmla="*/ 362 w 942"/>
                <a:gd name="T81" fmla="*/ 789 h 845"/>
                <a:gd name="T82" fmla="*/ 303 w 942"/>
                <a:gd name="T83" fmla="*/ 669 h 845"/>
                <a:gd name="T84" fmla="*/ 310 w 942"/>
                <a:gd name="T85" fmla="*/ 593 h 845"/>
                <a:gd name="T86" fmla="*/ 349 w 942"/>
                <a:gd name="T87" fmla="*/ 538 h 845"/>
                <a:gd name="T88" fmla="*/ 285 w 942"/>
                <a:gd name="T89" fmla="*/ 516 h 845"/>
                <a:gd name="T90" fmla="*/ 308 w 942"/>
                <a:gd name="T91" fmla="*/ 490 h 845"/>
                <a:gd name="T92" fmla="*/ 293 w 942"/>
                <a:gd name="T93" fmla="*/ 489 h 845"/>
                <a:gd name="T94" fmla="*/ 270 w 942"/>
                <a:gd name="T95" fmla="*/ 468 h 845"/>
                <a:gd name="T96" fmla="*/ 250 w 942"/>
                <a:gd name="T97" fmla="*/ 381 h 845"/>
                <a:gd name="T98" fmla="*/ 187 w 942"/>
                <a:gd name="T99" fmla="*/ 317 h 845"/>
                <a:gd name="T100" fmla="*/ 51 w 942"/>
                <a:gd name="T101" fmla="*/ 307 h 845"/>
                <a:gd name="T102" fmla="*/ 23 w 942"/>
                <a:gd name="T103" fmla="*/ 284 h 845"/>
                <a:gd name="T104" fmla="*/ 55 w 942"/>
                <a:gd name="T105" fmla="*/ 263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42"/>
                <a:gd name="T160" fmla="*/ 0 h 845"/>
                <a:gd name="T161" fmla="*/ 942 w 942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42" h="845">
                  <a:moveTo>
                    <a:pt x="0" y="235"/>
                  </a:moveTo>
                  <a:lnTo>
                    <a:pt x="5" y="221"/>
                  </a:lnTo>
                  <a:lnTo>
                    <a:pt x="64" y="197"/>
                  </a:lnTo>
                  <a:lnTo>
                    <a:pt x="104" y="197"/>
                  </a:lnTo>
                  <a:lnTo>
                    <a:pt x="136" y="145"/>
                  </a:lnTo>
                  <a:lnTo>
                    <a:pt x="108" y="159"/>
                  </a:lnTo>
                  <a:lnTo>
                    <a:pt x="81" y="145"/>
                  </a:lnTo>
                  <a:lnTo>
                    <a:pt x="136" y="108"/>
                  </a:lnTo>
                  <a:lnTo>
                    <a:pt x="176" y="106"/>
                  </a:lnTo>
                  <a:lnTo>
                    <a:pt x="173" y="78"/>
                  </a:lnTo>
                  <a:lnTo>
                    <a:pt x="237" y="97"/>
                  </a:lnTo>
                  <a:lnTo>
                    <a:pt x="199" y="70"/>
                  </a:lnTo>
                  <a:lnTo>
                    <a:pt x="271" y="52"/>
                  </a:lnTo>
                  <a:lnTo>
                    <a:pt x="301" y="68"/>
                  </a:lnTo>
                  <a:lnTo>
                    <a:pt x="352" y="73"/>
                  </a:lnTo>
                  <a:lnTo>
                    <a:pt x="338" y="45"/>
                  </a:lnTo>
                  <a:lnTo>
                    <a:pt x="427" y="80"/>
                  </a:lnTo>
                  <a:lnTo>
                    <a:pt x="489" y="52"/>
                  </a:lnTo>
                  <a:lnTo>
                    <a:pt x="413" y="16"/>
                  </a:lnTo>
                  <a:lnTo>
                    <a:pt x="451" y="10"/>
                  </a:lnTo>
                  <a:lnTo>
                    <a:pt x="515" y="34"/>
                  </a:lnTo>
                  <a:lnTo>
                    <a:pt x="537" y="16"/>
                  </a:lnTo>
                  <a:lnTo>
                    <a:pt x="528" y="0"/>
                  </a:lnTo>
                  <a:lnTo>
                    <a:pt x="686" y="10"/>
                  </a:lnTo>
                  <a:lnTo>
                    <a:pt x="747" y="28"/>
                  </a:lnTo>
                  <a:lnTo>
                    <a:pt x="791" y="42"/>
                  </a:lnTo>
                  <a:lnTo>
                    <a:pt x="621" y="62"/>
                  </a:lnTo>
                  <a:lnTo>
                    <a:pt x="604" y="85"/>
                  </a:lnTo>
                  <a:lnTo>
                    <a:pt x="726" y="79"/>
                  </a:lnTo>
                  <a:lnTo>
                    <a:pt x="701" y="96"/>
                  </a:lnTo>
                  <a:lnTo>
                    <a:pt x="776" y="67"/>
                  </a:lnTo>
                  <a:lnTo>
                    <a:pt x="781" y="93"/>
                  </a:lnTo>
                  <a:lnTo>
                    <a:pt x="744" y="138"/>
                  </a:lnTo>
                  <a:lnTo>
                    <a:pt x="814" y="96"/>
                  </a:lnTo>
                  <a:lnTo>
                    <a:pt x="859" y="78"/>
                  </a:lnTo>
                  <a:lnTo>
                    <a:pt x="895" y="73"/>
                  </a:lnTo>
                  <a:lnTo>
                    <a:pt x="941" y="88"/>
                  </a:lnTo>
                  <a:lnTo>
                    <a:pt x="899" y="121"/>
                  </a:lnTo>
                  <a:lnTo>
                    <a:pt x="797" y="134"/>
                  </a:lnTo>
                  <a:lnTo>
                    <a:pt x="880" y="136"/>
                  </a:lnTo>
                  <a:lnTo>
                    <a:pt x="813" y="155"/>
                  </a:lnTo>
                  <a:lnTo>
                    <a:pt x="835" y="189"/>
                  </a:lnTo>
                  <a:lnTo>
                    <a:pt x="802" y="211"/>
                  </a:lnTo>
                  <a:lnTo>
                    <a:pt x="832" y="251"/>
                  </a:lnTo>
                  <a:lnTo>
                    <a:pt x="813" y="266"/>
                  </a:lnTo>
                  <a:lnTo>
                    <a:pt x="848" y="270"/>
                  </a:lnTo>
                  <a:lnTo>
                    <a:pt x="809" y="290"/>
                  </a:lnTo>
                  <a:lnTo>
                    <a:pt x="822" y="314"/>
                  </a:lnTo>
                  <a:lnTo>
                    <a:pt x="827" y="354"/>
                  </a:lnTo>
                  <a:lnTo>
                    <a:pt x="788" y="342"/>
                  </a:lnTo>
                  <a:lnTo>
                    <a:pt x="804" y="374"/>
                  </a:lnTo>
                  <a:lnTo>
                    <a:pt x="835" y="383"/>
                  </a:lnTo>
                  <a:lnTo>
                    <a:pt x="782" y="387"/>
                  </a:lnTo>
                  <a:lnTo>
                    <a:pt x="816" y="403"/>
                  </a:lnTo>
                  <a:lnTo>
                    <a:pt x="783" y="424"/>
                  </a:lnTo>
                  <a:lnTo>
                    <a:pt x="755" y="404"/>
                  </a:lnTo>
                  <a:lnTo>
                    <a:pt x="713" y="423"/>
                  </a:lnTo>
                  <a:lnTo>
                    <a:pt x="735" y="467"/>
                  </a:lnTo>
                  <a:lnTo>
                    <a:pt x="748" y="456"/>
                  </a:lnTo>
                  <a:lnTo>
                    <a:pt x="793" y="489"/>
                  </a:lnTo>
                  <a:lnTo>
                    <a:pt x="795" y="524"/>
                  </a:lnTo>
                  <a:lnTo>
                    <a:pt x="747" y="493"/>
                  </a:lnTo>
                  <a:lnTo>
                    <a:pt x="702" y="475"/>
                  </a:lnTo>
                  <a:lnTo>
                    <a:pt x="693" y="507"/>
                  </a:lnTo>
                  <a:lnTo>
                    <a:pt x="719" y="527"/>
                  </a:lnTo>
                  <a:lnTo>
                    <a:pt x="687" y="536"/>
                  </a:lnTo>
                  <a:lnTo>
                    <a:pt x="784" y="541"/>
                  </a:lnTo>
                  <a:lnTo>
                    <a:pt x="722" y="583"/>
                  </a:lnTo>
                  <a:lnTo>
                    <a:pt x="662" y="601"/>
                  </a:lnTo>
                  <a:lnTo>
                    <a:pt x="615" y="615"/>
                  </a:lnTo>
                  <a:lnTo>
                    <a:pt x="592" y="656"/>
                  </a:lnTo>
                  <a:lnTo>
                    <a:pt x="544" y="655"/>
                  </a:lnTo>
                  <a:lnTo>
                    <a:pt x="536" y="681"/>
                  </a:lnTo>
                  <a:lnTo>
                    <a:pt x="508" y="683"/>
                  </a:lnTo>
                  <a:lnTo>
                    <a:pt x="492" y="700"/>
                  </a:lnTo>
                  <a:lnTo>
                    <a:pt x="498" y="741"/>
                  </a:lnTo>
                  <a:lnTo>
                    <a:pt x="467" y="771"/>
                  </a:lnTo>
                  <a:lnTo>
                    <a:pt x="478" y="794"/>
                  </a:lnTo>
                  <a:lnTo>
                    <a:pt x="462" y="844"/>
                  </a:lnTo>
                  <a:lnTo>
                    <a:pt x="432" y="844"/>
                  </a:lnTo>
                  <a:lnTo>
                    <a:pt x="393" y="817"/>
                  </a:lnTo>
                  <a:lnTo>
                    <a:pt x="362" y="789"/>
                  </a:lnTo>
                  <a:lnTo>
                    <a:pt x="325" y="724"/>
                  </a:lnTo>
                  <a:lnTo>
                    <a:pt x="303" y="669"/>
                  </a:lnTo>
                  <a:lnTo>
                    <a:pt x="295" y="628"/>
                  </a:lnTo>
                  <a:lnTo>
                    <a:pt x="310" y="593"/>
                  </a:lnTo>
                  <a:lnTo>
                    <a:pt x="342" y="561"/>
                  </a:lnTo>
                  <a:lnTo>
                    <a:pt x="349" y="538"/>
                  </a:lnTo>
                  <a:lnTo>
                    <a:pt x="319" y="535"/>
                  </a:lnTo>
                  <a:lnTo>
                    <a:pt x="285" y="516"/>
                  </a:lnTo>
                  <a:lnTo>
                    <a:pt x="345" y="516"/>
                  </a:lnTo>
                  <a:lnTo>
                    <a:pt x="308" y="490"/>
                  </a:lnTo>
                  <a:lnTo>
                    <a:pt x="326" y="482"/>
                  </a:lnTo>
                  <a:lnTo>
                    <a:pt x="293" y="489"/>
                  </a:lnTo>
                  <a:lnTo>
                    <a:pt x="272" y="490"/>
                  </a:lnTo>
                  <a:lnTo>
                    <a:pt x="270" y="468"/>
                  </a:lnTo>
                  <a:lnTo>
                    <a:pt x="285" y="438"/>
                  </a:lnTo>
                  <a:lnTo>
                    <a:pt x="250" y="381"/>
                  </a:lnTo>
                  <a:lnTo>
                    <a:pt x="222" y="332"/>
                  </a:lnTo>
                  <a:lnTo>
                    <a:pt x="187" y="317"/>
                  </a:lnTo>
                  <a:lnTo>
                    <a:pt x="119" y="322"/>
                  </a:lnTo>
                  <a:lnTo>
                    <a:pt x="51" y="307"/>
                  </a:lnTo>
                  <a:lnTo>
                    <a:pt x="73" y="295"/>
                  </a:lnTo>
                  <a:lnTo>
                    <a:pt x="23" y="284"/>
                  </a:lnTo>
                  <a:lnTo>
                    <a:pt x="112" y="257"/>
                  </a:lnTo>
                  <a:lnTo>
                    <a:pt x="55" y="263"/>
                  </a:lnTo>
                  <a:lnTo>
                    <a:pt x="0" y="235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Freeform 41"/>
            <p:cNvSpPr>
              <a:spLocks/>
            </p:cNvSpPr>
            <p:nvPr/>
          </p:nvSpPr>
          <p:spPr bwMode="auto">
            <a:xfrm>
              <a:off x="4424" y="913"/>
              <a:ext cx="83" cy="67"/>
            </a:xfrm>
            <a:custGeom>
              <a:avLst/>
              <a:gdLst>
                <a:gd name="T0" fmla="*/ 0 w 84"/>
                <a:gd name="T1" fmla="*/ 43 h 68"/>
                <a:gd name="T2" fmla="*/ 41 w 84"/>
                <a:gd name="T3" fmla="*/ 63 h 68"/>
                <a:gd name="T4" fmla="*/ 79 w 84"/>
                <a:gd name="T5" fmla="*/ 6 h 68"/>
                <a:gd name="T6" fmla="*/ 4 w 84"/>
                <a:gd name="T7" fmla="*/ 0 h 68"/>
                <a:gd name="T8" fmla="*/ 0 w 84"/>
                <a:gd name="T9" fmla="*/ 43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68"/>
                <a:gd name="T17" fmla="*/ 84 w 84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68">
                  <a:moveTo>
                    <a:pt x="0" y="47"/>
                  </a:moveTo>
                  <a:lnTo>
                    <a:pt x="41" y="67"/>
                  </a:lnTo>
                  <a:lnTo>
                    <a:pt x="83" y="6"/>
                  </a:lnTo>
                  <a:lnTo>
                    <a:pt x="4" y="0"/>
                  </a:lnTo>
                  <a:lnTo>
                    <a:pt x="0" y="47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42"/>
            <p:cNvSpPr>
              <a:spLocks/>
            </p:cNvSpPr>
            <p:nvPr/>
          </p:nvSpPr>
          <p:spPr bwMode="auto">
            <a:xfrm>
              <a:off x="4317" y="818"/>
              <a:ext cx="79" cy="57"/>
            </a:xfrm>
            <a:custGeom>
              <a:avLst/>
              <a:gdLst>
                <a:gd name="T0" fmla="*/ 0 w 79"/>
                <a:gd name="T1" fmla="*/ 35 h 58"/>
                <a:gd name="T2" fmla="*/ 8 w 79"/>
                <a:gd name="T3" fmla="*/ 4 h 58"/>
                <a:gd name="T4" fmla="*/ 70 w 79"/>
                <a:gd name="T5" fmla="*/ 0 h 58"/>
                <a:gd name="T6" fmla="*/ 78 w 79"/>
                <a:gd name="T7" fmla="*/ 39 h 58"/>
                <a:gd name="T8" fmla="*/ 67 w 79"/>
                <a:gd name="T9" fmla="*/ 53 h 58"/>
                <a:gd name="T10" fmla="*/ 30 w 79"/>
                <a:gd name="T11" fmla="*/ 52 h 58"/>
                <a:gd name="T12" fmla="*/ 0 w 79"/>
                <a:gd name="T13" fmla="*/ 35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58"/>
                <a:gd name="T23" fmla="*/ 79 w 7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58">
                  <a:moveTo>
                    <a:pt x="0" y="39"/>
                  </a:moveTo>
                  <a:lnTo>
                    <a:pt x="8" y="4"/>
                  </a:lnTo>
                  <a:lnTo>
                    <a:pt x="70" y="0"/>
                  </a:lnTo>
                  <a:lnTo>
                    <a:pt x="78" y="43"/>
                  </a:lnTo>
                  <a:lnTo>
                    <a:pt x="67" y="57"/>
                  </a:lnTo>
                  <a:lnTo>
                    <a:pt x="30" y="56"/>
                  </a:lnTo>
                  <a:lnTo>
                    <a:pt x="0" y="39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43"/>
            <p:cNvSpPr>
              <a:spLocks/>
            </p:cNvSpPr>
            <p:nvPr/>
          </p:nvSpPr>
          <p:spPr bwMode="auto">
            <a:xfrm>
              <a:off x="4317" y="913"/>
              <a:ext cx="95" cy="100"/>
            </a:xfrm>
            <a:custGeom>
              <a:avLst/>
              <a:gdLst>
                <a:gd name="T0" fmla="*/ 0 w 94"/>
                <a:gd name="T1" fmla="*/ 52 h 100"/>
                <a:gd name="T2" fmla="*/ 35 w 94"/>
                <a:gd name="T3" fmla="*/ 0 h 100"/>
                <a:gd name="T4" fmla="*/ 85 w 94"/>
                <a:gd name="T5" fmla="*/ 27 h 100"/>
                <a:gd name="T6" fmla="*/ 68 w 94"/>
                <a:gd name="T7" fmla="*/ 44 h 100"/>
                <a:gd name="T8" fmla="*/ 94 w 94"/>
                <a:gd name="T9" fmla="*/ 48 h 100"/>
                <a:gd name="T10" fmla="*/ 97 w 94"/>
                <a:gd name="T11" fmla="*/ 79 h 100"/>
                <a:gd name="T12" fmla="*/ 58 w 94"/>
                <a:gd name="T13" fmla="*/ 99 h 100"/>
                <a:gd name="T14" fmla="*/ 0 w 94"/>
                <a:gd name="T15" fmla="*/ 52 h 1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"/>
                <a:gd name="T25" fmla="*/ 0 h 100"/>
                <a:gd name="T26" fmla="*/ 94 w 94"/>
                <a:gd name="T27" fmla="*/ 100 h 1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100">
                  <a:moveTo>
                    <a:pt x="0" y="52"/>
                  </a:moveTo>
                  <a:lnTo>
                    <a:pt x="35" y="0"/>
                  </a:lnTo>
                  <a:lnTo>
                    <a:pt x="81" y="27"/>
                  </a:lnTo>
                  <a:lnTo>
                    <a:pt x="64" y="44"/>
                  </a:lnTo>
                  <a:lnTo>
                    <a:pt x="90" y="48"/>
                  </a:lnTo>
                  <a:lnTo>
                    <a:pt x="93" y="79"/>
                  </a:lnTo>
                  <a:lnTo>
                    <a:pt x="54" y="99"/>
                  </a:lnTo>
                  <a:lnTo>
                    <a:pt x="0" y="52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44"/>
            <p:cNvSpPr>
              <a:spLocks/>
            </p:cNvSpPr>
            <p:nvPr/>
          </p:nvSpPr>
          <p:spPr bwMode="auto">
            <a:xfrm>
              <a:off x="4082" y="805"/>
              <a:ext cx="190" cy="92"/>
            </a:xfrm>
            <a:custGeom>
              <a:avLst/>
              <a:gdLst>
                <a:gd name="T0" fmla="*/ 0 w 190"/>
                <a:gd name="T1" fmla="*/ 57 h 94"/>
                <a:gd name="T2" fmla="*/ 40 w 190"/>
                <a:gd name="T3" fmla="*/ 14 h 94"/>
                <a:gd name="T4" fmla="*/ 78 w 190"/>
                <a:gd name="T5" fmla="*/ 23 h 94"/>
                <a:gd name="T6" fmla="*/ 97 w 190"/>
                <a:gd name="T7" fmla="*/ 47 h 94"/>
                <a:gd name="T8" fmla="*/ 135 w 190"/>
                <a:gd name="T9" fmla="*/ 48 h 94"/>
                <a:gd name="T10" fmla="*/ 111 w 190"/>
                <a:gd name="T11" fmla="*/ 17 h 94"/>
                <a:gd name="T12" fmla="*/ 137 w 190"/>
                <a:gd name="T13" fmla="*/ 0 h 94"/>
                <a:gd name="T14" fmla="*/ 148 w 190"/>
                <a:gd name="T15" fmla="*/ 23 h 94"/>
                <a:gd name="T16" fmla="*/ 176 w 190"/>
                <a:gd name="T17" fmla="*/ 27 h 94"/>
                <a:gd name="T18" fmla="*/ 189 w 190"/>
                <a:gd name="T19" fmla="*/ 45 h 94"/>
                <a:gd name="T20" fmla="*/ 178 w 190"/>
                <a:gd name="T21" fmla="*/ 65 h 94"/>
                <a:gd name="T22" fmla="*/ 138 w 190"/>
                <a:gd name="T23" fmla="*/ 63 h 94"/>
                <a:gd name="T24" fmla="*/ 77 w 190"/>
                <a:gd name="T25" fmla="*/ 85 h 94"/>
                <a:gd name="T26" fmla="*/ 0 w 190"/>
                <a:gd name="T27" fmla="*/ 57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0"/>
                <a:gd name="T43" fmla="*/ 0 h 94"/>
                <a:gd name="T44" fmla="*/ 190 w 190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0" h="94">
                  <a:moveTo>
                    <a:pt x="0" y="61"/>
                  </a:moveTo>
                  <a:lnTo>
                    <a:pt x="40" y="14"/>
                  </a:lnTo>
                  <a:lnTo>
                    <a:pt x="78" y="27"/>
                  </a:lnTo>
                  <a:lnTo>
                    <a:pt x="97" y="51"/>
                  </a:lnTo>
                  <a:lnTo>
                    <a:pt x="135" y="52"/>
                  </a:lnTo>
                  <a:lnTo>
                    <a:pt x="111" y="17"/>
                  </a:lnTo>
                  <a:lnTo>
                    <a:pt x="137" y="0"/>
                  </a:lnTo>
                  <a:lnTo>
                    <a:pt x="148" y="23"/>
                  </a:lnTo>
                  <a:lnTo>
                    <a:pt x="176" y="31"/>
                  </a:lnTo>
                  <a:lnTo>
                    <a:pt x="189" y="49"/>
                  </a:lnTo>
                  <a:lnTo>
                    <a:pt x="178" y="69"/>
                  </a:lnTo>
                  <a:lnTo>
                    <a:pt x="138" y="67"/>
                  </a:lnTo>
                  <a:lnTo>
                    <a:pt x="77" y="93"/>
                  </a:lnTo>
                  <a:lnTo>
                    <a:pt x="0" y="61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45"/>
            <p:cNvSpPr>
              <a:spLocks/>
            </p:cNvSpPr>
            <p:nvPr/>
          </p:nvSpPr>
          <p:spPr bwMode="auto">
            <a:xfrm>
              <a:off x="4001" y="776"/>
              <a:ext cx="113" cy="70"/>
            </a:xfrm>
            <a:custGeom>
              <a:avLst/>
              <a:gdLst>
                <a:gd name="T0" fmla="*/ 0 w 113"/>
                <a:gd name="T1" fmla="*/ 52 h 71"/>
                <a:gd name="T2" fmla="*/ 38 w 113"/>
                <a:gd name="T3" fmla="*/ 66 h 71"/>
                <a:gd name="T4" fmla="*/ 77 w 113"/>
                <a:gd name="T5" fmla="*/ 32 h 71"/>
                <a:gd name="T6" fmla="*/ 81 w 113"/>
                <a:gd name="T7" fmla="*/ 48 h 71"/>
                <a:gd name="T8" fmla="*/ 105 w 113"/>
                <a:gd name="T9" fmla="*/ 35 h 71"/>
                <a:gd name="T10" fmla="*/ 112 w 113"/>
                <a:gd name="T11" fmla="*/ 10 h 71"/>
                <a:gd name="T12" fmla="*/ 98 w 113"/>
                <a:gd name="T13" fmla="*/ 0 h 71"/>
                <a:gd name="T14" fmla="*/ 55 w 113"/>
                <a:gd name="T15" fmla="*/ 10 h 71"/>
                <a:gd name="T16" fmla="*/ 0 w 113"/>
                <a:gd name="T17" fmla="*/ 52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3"/>
                <a:gd name="T28" fmla="*/ 0 h 71"/>
                <a:gd name="T29" fmla="*/ 113 w 113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3" h="71">
                  <a:moveTo>
                    <a:pt x="0" y="56"/>
                  </a:moveTo>
                  <a:lnTo>
                    <a:pt x="38" y="70"/>
                  </a:lnTo>
                  <a:lnTo>
                    <a:pt x="77" y="32"/>
                  </a:lnTo>
                  <a:lnTo>
                    <a:pt x="81" y="52"/>
                  </a:lnTo>
                  <a:lnTo>
                    <a:pt x="105" y="35"/>
                  </a:lnTo>
                  <a:lnTo>
                    <a:pt x="112" y="10"/>
                  </a:lnTo>
                  <a:lnTo>
                    <a:pt x="98" y="0"/>
                  </a:lnTo>
                  <a:lnTo>
                    <a:pt x="55" y="10"/>
                  </a:lnTo>
                  <a:lnTo>
                    <a:pt x="0" y="56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46"/>
            <p:cNvSpPr>
              <a:spLocks/>
            </p:cNvSpPr>
            <p:nvPr/>
          </p:nvSpPr>
          <p:spPr bwMode="auto">
            <a:xfrm>
              <a:off x="4271" y="706"/>
              <a:ext cx="99" cy="61"/>
            </a:xfrm>
            <a:custGeom>
              <a:avLst/>
              <a:gdLst>
                <a:gd name="T0" fmla="*/ 0 w 98"/>
                <a:gd name="T1" fmla="*/ 0 h 59"/>
                <a:gd name="T2" fmla="*/ 8 w 98"/>
                <a:gd name="T3" fmla="*/ 25 h 59"/>
                <a:gd name="T4" fmla="*/ 9 w 98"/>
                <a:gd name="T5" fmla="*/ 40 h 59"/>
                <a:gd name="T6" fmla="*/ 101 w 98"/>
                <a:gd name="T7" fmla="*/ 66 h 59"/>
                <a:gd name="T8" fmla="*/ 95 w 98"/>
                <a:gd name="T9" fmla="*/ 31 h 59"/>
                <a:gd name="T10" fmla="*/ 55 w 98"/>
                <a:gd name="T11" fmla="*/ 4 h 59"/>
                <a:gd name="T12" fmla="*/ 34 w 98"/>
                <a:gd name="T13" fmla="*/ 0 h 59"/>
                <a:gd name="T14" fmla="*/ 0 w 98"/>
                <a:gd name="T15" fmla="*/ 0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59"/>
                <a:gd name="T26" fmla="*/ 98 w 98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59">
                  <a:moveTo>
                    <a:pt x="0" y="0"/>
                  </a:moveTo>
                  <a:lnTo>
                    <a:pt x="8" y="21"/>
                  </a:lnTo>
                  <a:lnTo>
                    <a:pt x="9" y="36"/>
                  </a:lnTo>
                  <a:lnTo>
                    <a:pt x="97" y="58"/>
                  </a:lnTo>
                  <a:lnTo>
                    <a:pt x="91" y="27"/>
                  </a:lnTo>
                  <a:lnTo>
                    <a:pt x="51" y="4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7"/>
            <p:cNvSpPr>
              <a:spLocks/>
            </p:cNvSpPr>
            <p:nvPr/>
          </p:nvSpPr>
          <p:spPr bwMode="auto">
            <a:xfrm>
              <a:off x="4402" y="798"/>
              <a:ext cx="269" cy="96"/>
            </a:xfrm>
            <a:custGeom>
              <a:avLst/>
              <a:gdLst>
                <a:gd name="T0" fmla="*/ 0 w 269"/>
                <a:gd name="T1" fmla="*/ 13 h 97"/>
                <a:gd name="T2" fmla="*/ 16 w 269"/>
                <a:gd name="T3" fmla="*/ 0 h 97"/>
                <a:gd name="T4" fmla="*/ 128 w 269"/>
                <a:gd name="T5" fmla="*/ 40 h 97"/>
                <a:gd name="T6" fmla="*/ 174 w 269"/>
                <a:gd name="T7" fmla="*/ 61 h 97"/>
                <a:gd name="T8" fmla="*/ 227 w 269"/>
                <a:gd name="T9" fmla="*/ 48 h 97"/>
                <a:gd name="T10" fmla="*/ 268 w 269"/>
                <a:gd name="T11" fmla="*/ 65 h 97"/>
                <a:gd name="T12" fmla="*/ 260 w 269"/>
                <a:gd name="T13" fmla="*/ 92 h 97"/>
                <a:gd name="T14" fmla="*/ 82 w 269"/>
                <a:gd name="T15" fmla="*/ 92 h 97"/>
                <a:gd name="T16" fmla="*/ 31 w 269"/>
                <a:gd name="T17" fmla="*/ 35 h 97"/>
                <a:gd name="T18" fmla="*/ 0 w 269"/>
                <a:gd name="T19" fmla="*/ 13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9"/>
                <a:gd name="T31" fmla="*/ 0 h 97"/>
                <a:gd name="T32" fmla="*/ 269 w 269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9" h="97">
                  <a:moveTo>
                    <a:pt x="0" y="13"/>
                  </a:moveTo>
                  <a:lnTo>
                    <a:pt x="16" y="0"/>
                  </a:lnTo>
                  <a:lnTo>
                    <a:pt x="128" y="40"/>
                  </a:lnTo>
                  <a:lnTo>
                    <a:pt x="174" y="65"/>
                  </a:lnTo>
                  <a:lnTo>
                    <a:pt x="227" y="48"/>
                  </a:lnTo>
                  <a:lnTo>
                    <a:pt x="268" y="69"/>
                  </a:lnTo>
                  <a:lnTo>
                    <a:pt x="260" y="96"/>
                  </a:lnTo>
                  <a:lnTo>
                    <a:pt x="82" y="96"/>
                  </a:lnTo>
                  <a:lnTo>
                    <a:pt x="31" y="35"/>
                  </a:lnTo>
                  <a:lnTo>
                    <a:pt x="0" y="13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8"/>
            <p:cNvSpPr>
              <a:spLocks/>
            </p:cNvSpPr>
            <p:nvPr/>
          </p:nvSpPr>
          <p:spPr bwMode="auto">
            <a:xfrm>
              <a:off x="4480" y="540"/>
              <a:ext cx="477" cy="295"/>
            </a:xfrm>
            <a:custGeom>
              <a:avLst/>
              <a:gdLst>
                <a:gd name="T0" fmla="*/ 0 w 477"/>
                <a:gd name="T1" fmla="*/ 62 h 295"/>
                <a:gd name="T2" fmla="*/ 41 w 477"/>
                <a:gd name="T3" fmla="*/ 63 h 295"/>
                <a:gd name="T4" fmla="*/ 41 w 477"/>
                <a:gd name="T5" fmla="*/ 99 h 295"/>
                <a:gd name="T6" fmla="*/ 73 w 477"/>
                <a:gd name="T7" fmla="*/ 112 h 295"/>
                <a:gd name="T8" fmla="*/ 221 w 477"/>
                <a:gd name="T9" fmla="*/ 72 h 295"/>
                <a:gd name="T10" fmla="*/ 133 w 477"/>
                <a:gd name="T11" fmla="*/ 123 h 295"/>
                <a:gd name="T12" fmla="*/ 85 w 477"/>
                <a:gd name="T13" fmla="*/ 123 h 295"/>
                <a:gd name="T14" fmla="*/ 84 w 477"/>
                <a:gd name="T15" fmla="*/ 141 h 295"/>
                <a:gd name="T16" fmla="*/ 133 w 477"/>
                <a:gd name="T17" fmla="*/ 176 h 295"/>
                <a:gd name="T18" fmla="*/ 162 w 477"/>
                <a:gd name="T19" fmla="*/ 180 h 295"/>
                <a:gd name="T20" fmla="*/ 135 w 477"/>
                <a:gd name="T21" fmla="*/ 190 h 295"/>
                <a:gd name="T22" fmla="*/ 104 w 477"/>
                <a:gd name="T23" fmla="*/ 183 h 295"/>
                <a:gd name="T24" fmla="*/ 79 w 477"/>
                <a:gd name="T25" fmla="*/ 190 h 295"/>
                <a:gd name="T26" fmla="*/ 69 w 477"/>
                <a:gd name="T27" fmla="*/ 216 h 295"/>
                <a:gd name="T28" fmla="*/ 95 w 477"/>
                <a:gd name="T29" fmla="*/ 223 h 295"/>
                <a:gd name="T30" fmla="*/ 55 w 477"/>
                <a:gd name="T31" fmla="*/ 229 h 295"/>
                <a:gd name="T32" fmla="*/ 79 w 477"/>
                <a:gd name="T33" fmla="*/ 254 h 295"/>
                <a:gd name="T34" fmla="*/ 39 w 477"/>
                <a:gd name="T35" fmla="*/ 268 h 295"/>
                <a:gd name="T36" fmla="*/ 43 w 477"/>
                <a:gd name="T37" fmla="*/ 285 h 295"/>
                <a:gd name="T38" fmla="*/ 80 w 477"/>
                <a:gd name="T39" fmla="*/ 277 h 295"/>
                <a:gd name="T40" fmla="*/ 100 w 477"/>
                <a:gd name="T41" fmla="*/ 292 h 295"/>
                <a:gd name="T42" fmla="*/ 104 w 477"/>
                <a:gd name="T43" fmla="*/ 279 h 295"/>
                <a:gd name="T44" fmla="*/ 169 w 477"/>
                <a:gd name="T45" fmla="*/ 294 h 295"/>
                <a:gd name="T46" fmla="*/ 208 w 477"/>
                <a:gd name="T47" fmla="*/ 281 h 295"/>
                <a:gd name="T48" fmla="*/ 221 w 477"/>
                <a:gd name="T49" fmla="*/ 235 h 295"/>
                <a:gd name="T50" fmla="*/ 212 w 477"/>
                <a:gd name="T51" fmla="*/ 222 h 295"/>
                <a:gd name="T52" fmla="*/ 246 w 477"/>
                <a:gd name="T53" fmla="*/ 223 h 295"/>
                <a:gd name="T54" fmla="*/ 269 w 477"/>
                <a:gd name="T55" fmla="*/ 196 h 295"/>
                <a:gd name="T56" fmla="*/ 220 w 477"/>
                <a:gd name="T57" fmla="*/ 183 h 295"/>
                <a:gd name="T58" fmla="*/ 285 w 477"/>
                <a:gd name="T59" fmla="*/ 157 h 295"/>
                <a:gd name="T60" fmla="*/ 267 w 477"/>
                <a:gd name="T61" fmla="*/ 144 h 295"/>
                <a:gd name="T62" fmla="*/ 314 w 477"/>
                <a:gd name="T63" fmla="*/ 149 h 295"/>
                <a:gd name="T64" fmla="*/ 345 w 477"/>
                <a:gd name="T65" fmla="*/ 121 h 295"/>
                <a:gd name="T66" fmla="*/ 425 w 477"/>
                <a:gd name="T67" fmla="*/ 73 h 295"/>
                <a:gd name="T68" fmla="*/ 336 w 477"/>
                <a:gd name="T69" fmla="*/ 90 h 295"/>
                <a:gd name="T70" fmla="*/ 388 w 477"/>
                <a:gd name="T71" fmla="*/ 70 h 295"/>
                <a:gd name="T72" fmla="*/ 350 w 477"/>
                <a:gd name="T73" fmla="*/ 61 h 295"/>
                <a:gd name="T74" fmla="*/ 403 w 477"/>
                <a:gd name="T75" fmla="*/ 62 h 295"/>
                <a:gd name="T76" fmla="*/ 476 w 477"/>
                <a:gd name="T77" fmla="*/ 38 h 295"/>
                <a:gd name="T78" fmla="*/ 437 w 477"/>
                <a:gd name="T79" fmla="*/ 7 h 295"/>
                <a:gd name="T80" fmla="*/ 356 w 477"/>
                <a:gd name="T81" fmla="*/ 18 h 295"/>
                <a:gd name="T82" fmla="*/ 391 w 477"/>
                <a:gd name="T83" fmla="*/ 4 h 295"/>
                <a:gd name="T84" fmla="*/ 214 w 477"/>
                <a:gd name="T85" fmla="*/ 0 h 295"/>
                <a:gd name="T86" fmla="*/ 173 w 477"/>
                <a:gd name="T87" fmla="*/ 4 h 295"/>
                <a:gd name="T88" fmla="*/ 132 w 477"/>
                <a:gd name="T89" fmla="*/ 28 h 295"/>
                <a:gd name="T90" fmla="*/ 92 w 477"/>
                <a:gd name="T91" fmla="*/ 26 h 295"/>
                <a:gd name="T92" fmla="*/ 72 w 477"/>
                <a:gd name="T93" fmla="*/ 40 h 295"/>
                <a:gd name="T94" fmla="*/ 53 w 477"/>
                <a:gd name="T95" fmla="*/ 43 h 295"/>
                <a:gd name="T96" fmla="*/ 0 w 477"/>
                <a:gd name="T97" fmla="*/ 62 h 2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7"/>
                <a:gd name="T148" fmla="*/ 0 h 295"/>
                <a:gd name="T149" fmla="*/ 477 w 477"/>
                <a:gd name="T150" fmla="*/ 295 h 2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7" h="295">
                  <a:moveTo>
                    <a:pt x="0" y="62"/>
                  </a:moveTo>
                  <a:lnTo>
                    <a:pt x="41" y="63"/>
                  </a:lnTo>
                  <a:lnTo>
                    <a:pt x="41" y="99"/>
                  </a:lnTo>
                  <a:lnTo>
                    <a:pt x="73" y="112"/>
                  </a:lnTo>
                  <a:lnTo>
                    <a:pt x="221" y="72"/>
                  </a:lnTo>
                  <a:lnTo>
                    <a:pt x="133" y="123"/>
                  </a:lnTo>
                  <a:lnTo>
                    <a:pt x="85" y="123"/>
                  </a:lnTo>
                  <a:lnTo>
                    <a:pt x="84" y="141"/>
                  </a:lnTo>
                  <a:lnTo>
                    <a:pt x="133" y="176"/>
                  </a:lnTo>
                  <a:lnTo>
                    <a:pt x="162" y="180"/>
                  </a:lnTo>
                  <a:lnTo>
                    <a:pt x="135" y="190"/>
                  </a:lnTo>
                  <a:lnTo>
                    <a:pt x="104" y="183"/>
                  </a:lnTo>
                  <a:lnTo>
                    <a:pt x="79" y="190"/>
                  </a:lnTo>
                  <a:lnTo>
                    <a:pt x="69" y="216"/>
                  </a:lnTo>
                  <a:lnTo>
                    <a:pt x="95" y="223"/>
                  </a:lnTo>
                  <a:lnTo>
                    <a:pt x="55" y="229"/>
                  </a:lnTo>
                  <a:lnTo>
                    <a:pt x="79" y="254"/>
                  </a:lnTo>
                  <a:lnTo>
                    <a:pt x="39" y="268"/>
                  </a:lnTo>
                  <a:lnTo>
                    <a:pt x="43" y="285"/>
                  </a:lnTo>
                  <a:lnTo>
                    <a:pt x="80" y="277"/>
                  </a:lnTo>
                  <a:lnTo>
                    <a:pt x="100" y="292"/>
                  </a:lnTo>
                  <a:lnTo>
                    <a:pt x="104" y="279"/>
                  </a:lnTo>
                  <a:lnTo>
                    <a:pt x="169" y="294"/>
                  </a:lnTo>
                  <a:lnTo>
                    <a:pt x="208" y="281"/>
                  </a:lnTo>
                  <a:lnTo>
                    <a:pt x="221" y="235"/>
                  </a:lnTo>
                  <a:lnTo>
                    <a:pt x="212" y="222"/>
                  </a:lnTo>
                  <a:lnTo>
                    <a:pt x="246" y="223"/>
                  </a:lnTo>
                  <a:lnTo>
                    <a:pt x="269" y="196"/>
                  </a:lnTo>
                  <a:lnTo>
                    <a:pt x="220" y="183"/>
                  </a:lnTo>
                  <a:lnTo>
                    <a:pt x="285" y="157"/>
                  </a:lnTo>
                  <a:lnTo>
                    <a:pt x="267" y="144"/>
                  </a:lnTo>
                  <a:lnTo>
                    <a:pt x="314" y="149"/>
                  </a:lnTo>
                  <a:lnTo>
                    <a:pt x="345" y="121"/>
                  </a:lnTo>
                  <a:lnTo>
                    <a:pt x="425" y="73"/>
                  </a:lnTo>
                  <a:lnTo>
                    <a:pt x="336" y="90"/>
                  </a:lnTo>
                  <a:lnTo>
                    <a:pt x="388" y="70"/>
                  </a:lnTo>
                  <a:lnTo>
                    <a:pt x="350" y="61"/>
                  </a:lnTo>
                  <a:lnTo>
                    <a:pt x="403" y="62"/>
                  </a:lnTo>
                  <a:lnTo>
                    <a:pt x="476" y="38"/>
                  </a:lnTo>
                  <a:lnTo>
                    <a:pt x="437" y="7"/>
                  </a:lnTo>
                  <a:lnTo>
                    <a:pt x="356" y="18"/>
                  </a:lnTo>
                  <a:lnTo>
                    <a:pt x="391" y="4"/>
                  </a:lnTo>
                  <a:lnTo>
                    <a:pt x="214" y="0"/>
                  </a:lnTo>
                  <a:lnTo>
                    <a:pt x="173" y="4"/>
                  </a:lnTo>
                  <a:lnTo>
                    <a:pt x="132" y="28"/>
                  </a:lnTo>
                  <a:lnTo>
                    <a:pt x="92" y="26"/>
                  </a:lnTo>
                  <a:lnTo>
                    <a:pt x="72" y="40"/>
                  </a:lnTo>
                  <a:lnTo>
                    <a:pt x="53" y="43"/>
                  </a:lnTo>
                  <a:lnTo>
                    <a:pt x="0" y="62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9"/>
            <p:cNvSpPr>
              <a:spLocks/>
            </p:cNvSpPr>
            <p:nvPr/>
          </p:nvSpPr>
          <p:spPr bwMode="auto">
            <a:xfrm>
              <a:off x="4413" y="628"/>
              <a:ext cx="175" cy="130"/>
            </a:xfrm>
            <a:custGeom>
              <a:avLst/>
              <a:gdLst>
                <a:gd name="T0" fmla="*/ 0 w 175"/>
                <a:gd name="T1" fmla="*/ 33 h 129"/>
                <a:gd name="T2" fmla="*/ 43 w 175"/>
                <a:gd name="T3" fmla="*/ 26 h 129"/>
                <a:gd name="T4" fmla="*/ 21 w 175"/>
                <a:gd name="T5" fmla="*/ 7 h 129"/>
                <a:gd name="T6" fmla="*/ 75 w 175"/>
                <a:gd name="T7" fmla="*/ 0 h 129"/>
                <a:gd name="T8" fmla="*/ 87 w 175"/>
                <a:gd name="T9" fmla="*/ 26 h 129"/>
                <a:gd name="T10" fmla="*/ 134 w 175"/>
                <a:gd name="T11" fmla="*/ 33 h 129"/>
                <a:gd name="T12" fmla="*/ 134 w 175"/>
                <a:gd name="T13" fmla="*/ 69 h 129"/>
                <a:gd name="T14" fmla="*/ 162 w 175"/>
                <a:gd name="T15" fmla="*/ 64 h 129"/>
                <a:gd name="T16" fmla="*/ 174 w 175"/>
                <a:gd name="T17" fmla="*/ 85 h 129"/>
                <a:gd name="T18" fmla="*/ 126 w 175"/>
                <a:gd name="T19" fmla="*/ 92 h 129"/>
                <a:gd name="T20" fmla="*/ 118 w 175"/>
                <a:gd name="T21" fmla="*/ 132 h 129"/>
                <a:gd name="T22" fmla="*/ 67 w 175"/>
                <a:gd name="T23" fmla="*/ 130 h 129"/>
                <a:gd name="T24" fmla="*/ 39 w 175"/>
                <a:gd name="T25" fmla="*/ 95 h 129"/>
                <a:gd name="T26" fmla="*/ 95 w 175"/>
                <a:gd name="T27" fmla="*/ 82 h 129"/>
                <a:gd name="T28" fmla="*/ 28 w 175"/>
                <a:gd name="T29" fmla="*/ 85 h 129"/>
                <a:gd name="T30" fmla="*/ 0 w 175"/>
                <a:gd name="T31" fmla="*/ 33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"/>
                <a:gd name="T49" fmla="*/ 0 h 129"/>
                <a:gd name="T50" fmla="*/ 175 w 175"/>
                <a:gd name="T51" fmla="*/ 129 h 1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" h="129">
                  <a:moveTo>
                    <a:pt x="0" y="33"/>
                  </a:moveTo>
                  <a:lnTo>
                    <a:pt x="43" y="26"/>
                  </a:lnTo>
                  <a:lnTo>
                    <a:pt x="21" y="7"/>
                  </a:lnTo>
                  <a:lnTo>
                    <a:pt x="75" y="0"/>
                  </a:lnTo>
                  <a:lnTo>
                    <a:pt x="87" y="26"/>
                  </a:lnTo>
                  <a:lnTo>
                    <a:pt x="134" y="33"/>
                  </a:lnTo>
                  <a:lnTo>
                    <a:pt x="134" y="65"/>
                  </a:lnTo>
                  <a:lnTo>
                    <a:pt x="162" y="64"/>
                  </a:lnTo>
                  <a:lnTo>
                    <a:pt x="174" y="81"/>
                  </a:lnTo>
                  <a:lnTo>
                    <a:pt x="126" y="88"/>
                  </a:lnTo>
                  <a:lnTo>
                    <a:pt x="118" y="128"/>
                  </a:lnTo>
                  <a:lnTo>
                    <a:pt x="67" y="126"/>
                  </a:lnTo>
                  <a:lnTo>
                    <a:pt x="39" y="91"/>
                  </a:lnTo>
                  <a:lnTo>
                    <a:pt x="95" y="78"/>
                  </a:lnTo>
                  <a:lnTo>
                    <a:pt x="28" y="81"/>
                  </a:lnTo>
                  <a:lnTo>
                    <a:pt x="0" y="33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50"/>
            <p:cNvSpPr>
              <a:spLocks/>
            </p:cNvSpPr>
            <p:nvPr/>
          </p:nvSpPr>
          <p:spPr bwMode="auto">
            <a:xfrm>
              <a:off x="4510" y="922"/>
              <a:ext cx="445" cy="390"/>
            </a:xfrm>
            <a:custGeom>
              <a:avLst/>
              <a:gdLst>
                <a:gd name="T0" fmla="*/ 0 w 445"/>
                <a:gd name="T1" fmla="*/ 86 h 390"/>
                <a:gd name="T2" fmla="*/ 2 w 445"/>
                <a:gd name="T3" fmla="*/ 43 h 390"/>
                <a:gd name="T4" fmla="*/ 52 w 445"/>
                <a:gd name="T5" fmla="*/ 0 h 390"/>
                <a:gd name="T6" fmla="*/ 78 w 445"/>
                <a:gd name="T7" fmla="*/ 4 h 390"/>
                <a:gd name="T8" fmla="*/ 56 w 445"/>
                <a:gd name="T9" fmla="*/ 53 h 390"/>
                <a:gd name="T10" fmla="*/ 75 w 445"/>
                <a:gd name="T11" fmla="*/ 80 h 390"/>
                <a:gd name="T12" fmla="*/ 81 w 445"/>
                <a:gd name="T13" fmla="*/ 52 h 390"/>
                <a:gd name="T14" fmla="*/ 98 w 445"/>
                <a:gd name="T15" fmla="*/ 18 h 390"/>
                <a:gd name="T16" fmla="*/ 132 w 445"/>
                <a:gd name="T17" fmla="*/ 2 h 390"/>
                <a:gd name="T18" fmla="*/ 141 w 445"/>
                <a:gd name="T19" fmla="*/ 68 h 390"/>
                <a:gd name="T20" fmla="*/ 191 w 445"/>
                <a:gd name="T21" fmla="*/ 38 h 390"/>
                <a:gd name="T22" fmla="*/ 228 w 445"/>
                <a:gd name="T23" fmla="*/ 47 h 390"/>
                <a:gd name="T24" fmla="*/ 244 w 445"/>
                <a:gd name="T25" fmla="*/ 68 h 390"/>
                <a:gd name="T26" fmla="*/ 260 w 445"/>
                <a:gd name="T27" fmla="*/ 91 h 390"/>
                <a:gd name="T28" fmla="*/ 272 w 445"/>
                <a:gd name="T29" fmla="*/ 76 h 390"/>
                <a:gd name="T30" fmla="*/ 301 w 445"/>
                <a:gd name="T31" fmla="*/ 97 h 390"/>
                <a:gd name="T32" fmla="*/ 304 w 445"/>
                <a:gd name="T33" fmla="*/ 118 h 390"/>
                <a:gd name="T34" fmla="*/ 340 w 445"/>
                <a:gd name="T35" fmla="*/ 124 h 390"/>
                <a:gd name="T36" fmla="*/ 356 w 445"/>
                <a:gd name="T37" fmla="*/ 138 h 390"/>
                <a:gd name="T38" fmla="*/ 329 w 445"/>
                <a:gd name="T39" fmla="*/ 150 h 390"/>
                <a:gd name="T40" fmla="*/ 366 w 445"/>
                <a:gd name="T41" fmla="*/ 158 h 390"/>
                <a:gd name="T42" fmla="*/ 337 w 445"/>
                <a:gd name="T43" fmla="*/ 182 h 390"/>
                <a:gd name="T44" fmla="*/ 373 w 445"/>
                <a:gd name="T45" fmla="*/ 204 h 390"/>
                <a:gd name="T46" fmla="*/ 390 w 445"/>
                <a:gd name="T47" fmla="*/ 199 h 390"/>
                <a:gd name="T48" fmla="*/ 444 w 445"/>
                <a:gd name="T49" fmla="*/ 244 h 390"/>
                <a:gd name="T50" fmla="*/ 413 w 445"/>
                <a:gd name="T51" fmla="*/ 273 h 390"/>
                <a:gd name="T52" fmla="*/ 411 w 445"/>
                <a:gd name="T53" fmla="*/ 297 h 390"/>
                <a:gd name="T54" fmla="*/ 360 w 445"/>
                <a:gd name="T55" fmla="*/ 247 h 390"/>
                <a:gd name="T56" fmla="*/ 340 w 445"/>
                <a:gd name="T57" fmla="*/ 252 h 390"/>
                <a:gd name="T58" fmla="*/ 363 w 445"/>
                <a:gd name="T59" fmla="*/ 301 h 390"/>
                <a:gd name="T60" fmla="*/ 390 w 445"/>
                <a:gd name="T61" fmla="*/ 308 h 390"/>
                <a:gd name="T62" fmla="*/ 391 w 445"/>
                <a:gd name="T63" fmla="*/ 370 h 390"/>
                <a:gd name="T64" fmla="*/ 328 w 445"/>
                <a:gd name="T65" fmla="*/ 335 h 390"/>
                <a:gd name="T66" fmla="*/ 373 w 445"/>
                <a:gd name="T67" fmla="*/ 389 h 390"/>
                <a:gd name="T68" fmla="*/ 292 w 445"/>
                <a:gd name="T69" fmla="*/ 355 h 390"/>
                <a:gd name="T70" fmla="*/ 239 w 445"/>
                <a:gd name="T71" fmla="*/ 311 h 390"/>
                <a:gd name="T72" fmla="*/ 205 w 445"/>
                <a:gd name="T73" fmla="*/ 320 h 390"/>
                <a:gd name="T74" fmla="*/ 196 w 445"/>
                <a:gd name="T75" fmla="*/ 282 h 390"/>
                <a:gd name="T76" fmla="*/ 255 w 445"/>
                <a:gd name="T77" fmla="*/ 282 h 390"/>
                <a:gd name="T78" fmla="*/ 242 w 445"/>
                <a:gd name="T79" fmla="*/ 259 h 390"/>
                <a:gd name="T80" fmla="*/ 275 w 445"/>
                <a:gd name="T81" fmla="*/ 224 h 390"/>
                <a:gd name="T82" fmla="*/ 251 w 445"/>
                <a:gd name="T83" fmla="*/ 179 h 390"/>
                <a:gd name="T84" fmla="*/ 207 w 445"/>
                <a:gd name="T85" fmla="*/ 180 h 390"/>
                <a:gd name="T86" fmla="*/ 205 w 445"/>
                <a:gd name="T87" fmla="*/ 167 h 390"/>
                <a:gd name="T88" fmla="*/ 221 w 445"/>
                <a:gd name="T89" fmla="*/ 158 h 390"/>
                <a:gd name="T90" fmla="*/ 193 w 445"/>
                <a:gd name="T91" fmla="*/ 141 h 390"/>
                <a:gd name="T92" fmla="*/ 167 w 445"/>
                <a:gd name="T93" fmla="*/ 121 h 390"/>
                <a:gd name="T94" fmla="*/ 173 w 445"/>
                <a:gd name="T95" fmla="*/ 139 h 390"/>
                <a:gd name="T96" fmla="*/ 141 w 445"/>
                <a:gd name="T97" fmla="*/ 143 h 390"/>
                <a:gd name="T98" fmla="*/ 27 w 445"/>
                <a:gd name="T99" fmla="*/ 124 h 390"/>
                <a:gd name="T100" fmla="*/ 8 w 445"/>
                <a:gd name="T101" fmla="*/ 97 h 390"/>
                <a:gd name="T102" fmla="*/ 43 w 445"/>
                <a:gd name="T103" fmla="*/ 100 h 390"/>
                <a:gd name="T104" fmla="*/ 0 w 445"/>
                <a:gd name="T105" fmla="*/ 86 h 3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5"/>
                <a:gd name="T160" fmla="*/ 0 h 390"/>
                <a:gd name="T161" fmla="*/ 445 w 445"/>
                <a:gd name="T162" fmla="*/ 390 h 3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5" h="390">
                  <a:moveTo>
                    <a:pt x="0" y="86"/>
                  </a:moveTo>
                  <a:lnTo>
                    <a:pt x="2" y="43"/>
                  </a:lnTo>
                  <a:lnTo>
                    <a:pt x="52" y="0"/>
                  </a:lnTo>
                  <a:lnTo>
                    <a:pt x="78" y="4"/>
                  </a:lnTo>
                  <a:lnTo>
                    <a:pt x="56" y="53"/>
                  </a:lnTo>
                  <a:lnTo>
                    <a:pt x="75" y="80"/>
                  </a:lnTo>
                  <a:lnTo>
                    <a:pt x="81" y="52"/>
                  </a:lnTo>
                  <a:lnTo>
                    <a:pt x="98" y="18"/>
                  </a:lnTo>
                  <a:lnTo>
                    <a:pt x="132" y="2"/>
                  </a:lnTo>
                  <a:lnTo>
                    <a:pt x="141" y="68"/>
                  </a:lnTo>
                  <a:lnTo>
                    <a:pt x="191" y="38"/>
                  </a:lnTo>
                  <a:lnTo>
                    <a:pt x="228" y="47"/>
                  </a:lnTo>
                  <a:lnTo>
                    <a:pt x="244" y="68"/>
                  </a:lnTo>
                  <a:lnTo>
                    <a:pt x="260" y="91"/>
                  </a:lnTo>
                  <a:lnTo>
                    <a:pt x="272" y="76"/>
                  </a:lnTo>
                  <a:lnTo>
                    <a:pt x="301" y="97"/>
                  </a:lnTo>
                  <a:lnTo>
                    <a:pt x="304" y="118"/>
                  </a:lnTo>
                  <a:lnTo>
                    <a:pt x="340" y="124"/>
                  </a:lnTo>
                  <a:lnTo>
                    <a:pt x="356" y="138"/>
                  </a:lnTo>
                  <a:lnTo>
                    <a:pt x="329" y="150"/>
                  </a:lnTo>
                  <a:lnTo>
                    <a:pt x="366" y="158"/>
                  </a:lnTo>
                  <a:lnTo>
                    <a:pt x="337" y="182"/>
                  </a:lnTo>
                  <a:lnTo>
                    <a:pt x="373" y="204"/>
                  </a:lnTo>
                  <a:lnTo>
                    <a:pt x="390" y="199"/>
                  </a:lnTo>
                  <a:lnTo>
                    <a:pt x="444" y="244"/>
                  </a:lnTo>
                  <a:lnTo>
                    <a:pt x="413" y="273"/>
                  </a:lnTo>
                  <a:lnTo>
                    <a:pt x="411" y="297"/>
                  </a:lnTo>
                  <a:lnTo>
                    <a:pt x="360" y="247"/>
                  </a:lnTo>
                  <a:lnTo>
                    <a:pt x="340" y="252"/>
                  </a:lnTo>
                  <a:lnTo>
                    <a:pt x="363" y="301"/>
                  </a:lnTo>
                  <a:lnTo>
                    <a:pt x="390" y="308"/>
                  </a:lnTo>
                  <a:lnTo>
                    <a:pt x="391" y="370"/>
                  </a:lnTo>
                  <a:lnTo>
                    <a:pt x="328" y="335"/>
                  </a:lnTo>
                  <a:lnTo>
                    <a:pt x="373" y="389"/>
                  </a:lnTo>
                  <a:lnTo>
                    <a:pt x="292" y="355"/>
                  </a:lnTo>
                  <a:lnTo>
                    <a:pt x="239" y="311"/>
                  </a:lnTo>
                  <a:lnTo>
                    <a:pt x="205" y="320"/>
                  </a:lnTo>
                  <a:lnTo>
                    <a:pt x="196" y="282"/>
                  </a:lnTo>
                  <a:lnTo>
                    <a:pt x="255" y="282"/>
                  </a:lnTo>
                  <a:lnTo>
                    <a:pt x="242" y="259"/>
                  </a:lnTo>
                  <a:lnTo>
                    <a:pt x="275" y="224"/>
                  </a:lnTo>
                  <a:lnTo>
                    <a:pt x="251" y="179"/>
                  </a:lnTo>
                  <a:lnTo>
                    <a:pt x="207" y="180"/>
                  </a:lnTo>
                  <a:lnTo>
                    <a:pt x="205" y="167"/>
                  </a:lnTo>
                  <a:lnTo>
                    <a:pt x="221" y="158"/>
                  </a:lnTo>
                  <a:lnTo>
                    <a:pt x="193" y="141"/>
                  </a:lnTo>
                  <a:lnTo>
                    <a:pt x="167" y="121"/>
                  </a:lnTo>
                  <a:lnTo>
                    <a:pt x="173" y="139"/>
                  </a:lnTo>
                  <a:lnTo>
                    <a:pt x="141" y="143"/>
                  </a:lnTo>
                  <a:lnTo>
                    <a:pt x="27" y="124"/>
                  </a:lnTo>
                  <a:lnTo>
                    <a:pt x="8" y="97"/>
                  </a:lnTo>
                  <a:lnTo>
                    <a:pt x="43" y="100"/>
                  </a:lnTo>
                  <a:lnTo>
                    <a:pt x="0" y="86"/>
                  </a:lnTo>
                </a:path>
              </a:pathLst>
            </a:custGeom>
            <a:solidFill>
              <a:srgbClr val="8D8D8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4" name="Freeform 51"/>
          <p:cNvSpPr>
            <a:spLocks/>
          </p:cNvSpPr>
          <p:nvPr/>
        </p:nvSpPr>
        <p:spPr bwMode="auto">
          <a:xfrm>
            <a:off x="2826544" y="2869406"/>
            <a:ext cx="110729" cy="242888"/>
          </a:xfrm>
          <a:custGeom>
            <a:avLst/>
            <a:gdLst>
              <a:gd name="T0" fmla="*/ 0 w 112"/>
              <a:gd name="T1" fmla="*/ 2147483647 h 265"/>
              <a:gd name="T2" fmla="*/ 2147483647 w 112"/>
              <a:gd name="T3" fmla="*/ 2147483647 h 265"/>
              <a:gd name="T4" fmla="*/ 2147483647 w 112"/>
              <a:gd name="T5" fmla="*/ 2147483647 h 265"/>
              <a:gd name="T6" fmla="*/ 2147483647 w 112"/>
              <a:gd name="T7" fmla="*/ 2147483647 h 265"/>
              <a:gd name="T8" fmla="*/ 2147483647 w 112"/>
              <a:gd name="T9" fmla="*/ 2147483647 h 265"/>
              <a:gd name="T10" fmla="*/ 2147483647 w 112"/>
              <a:gd name="T11" fmla="*/ 0 h 265"/>
              <a:gd name="T12" fmla="*/ 2147483647 w 112"/>
              <a:gd name="T13" fmla="*/ 2147483647 h 265"/>
              <a:gd name="T14" fmla="*/ 2147483647 w 112"/>
              <a:gd name="T15" fmla="*/ 2147483647 h 265"/>
              <a:gd name="T16" fmla="*/ 0 w 112"/>
              <a:gd name="T17" fmla="*/ 2147483647 h 2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"/>
              <a:gd name="T28" fmla="*/ 0 h 265"/>
              <a:gd name="T29" fmla="*/ 112 w 112"/>
              <a:gd name="T30" fmla="*/ 265 h 2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" h="265">
                <a:moveTo>
                  <a:pt x="0" y="189"/>
                </a:moveTo>
                <a:lnTo>
                  <a:pt x="11" y="242"/>
                </a:lnTo>
                <a:lnTo>
                  <a:pt x="32" y="264"/>
                </a:lnTo>
                <a:lnTo>
                  <a:pt x="64" y="242"/>
                </a:lnTo>
                <a:lnTo>
                  <a:pt x="111" y="68"/>
                </a:lnTo>
                <a:lnTo>
                  <a:pt x="92" y="0"/>
                </a:lnTo>
                <a:lnTo>
                  <a:pt x="11" y="103"/>
                </a:lnTo>
                <a:lnTo>
                  <a:pt x="20" y="149"/>
                </a:lnTo>
                <a:lnTo>
                  <a:pt x="0" y="189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Freeform 52"/>
          <p:cNvSpPr>
            <a:spLocks/>
          </p:cNvSpPr>
          <p:nvPr/>
        </p:nvSpPr>
        <p:spPr bwMode="auto">
          <a:xfrm>
            <a:off x="3913585" y="2842023"/>
            <a:ext cx="613172" cy="526256"/>
          </a:xfrm>
          <a:custGeom>
            <a:avLst/>
            <a:gdLst>
              <a:gd name="T0" fmla="*/ 0 w 618"/>
              <a:gd name="T1" fmla="*/ 2147483647 h 573"/>
              <a:gd name="T2" fmla="*/ 2147483647 w 618"/>
              <a:gd name="T3" fmla="*/ 2147483647 h 573"/>
              <a:gd name="T4" fmla="*/ 2147483647 w 618"/>
              <a:gd name="T5" fmla="*/ 2147483647 h 573"/>
              <a:gd name="T6" fmla="*/ 2147483647 w 618"/>
              <a:gd name="T7" fmla="*/ 2147483647 h 573"/>
              <a:gd name="T8" fmla="*/ 2147483647 w 618"/>
              <a:gd name="T9" fmla="*/ 2147483647 h 573"/>
              <a:gd name="T10" fmla="*/ 2147483647 w 618"/>
              <a:gd name="T11" fmla="*/ 2147483647 h 573"/>
              <a:gd name="T12" fmla="*/ 2147483647 w 618"/>
              <a:gd name="T13" fmla="*/ 2147483647 h 573"/>
              <a:gd name="T14" fmla="*/ 2147483647 w 618"/>
              <a:gd name="T15" fmla="*/ 2147483647 h 573"/>
              <a:gd name="T16" fmla="*/ 2147483647 w 618"/>
              <a:gd name="T17" fmla="*/ 2147483647 h 573"/>
              <a:gd name="T18" fmla="*/ 2147483647 w 618"/>
              <a:gd name="T19" fmla="*/ 2147483647 h 573"/>
              <a:gd name="T20" fmla="*/ 2147483647 w 618"/>
              <a:gd name="T21" fmla="*/ 2147483647 h 573"/>
              <a:gd name="T22" fmla="*/ 2147483647 w 618"/>
              <a:gd name="T23" fmla="*/ 2147483647 h 573"/>
              <a:gd name="T24" fmla="*/ 2147483647 w 618"/>
              <a:gd name="T25" fmla="*/ 2147483647 h 573"/>
              <a:gd name="T26" fmla="*/ 2147483647 w 618"/>
              <a:gd name="T27" fmla="*/ 2147483647 h 573"/>
              <a:gd name="T28" fmla="*/ 2147483647 w 618"/>
              <a:gd name="T29" fmla="*/ 0 h 573"/>
              <a:gd name="T30" fmla="*/ 2147483647 w 618"/>
              <a:gd name="T31" fmla="*/ 2147483647 h 573"/>
              <a:gd name="T32" fmla="*/ 2147483647 w 618"/>
              <a:gd name="T33" fmla="*/ 2147483647 h 573"/>
              <a:gd name="T34" fmla="*/ 2147483647 w 618"/>
              <a:gd name="T35" fmla="*/ 2147483647 h 573"/>
              <a:gd name="T36" fmla="*/ 2147483647 w 618"/>
              <a:gd name="T37" fmla="*/ 2147483647 h 573"/>
              <a:gd name="T38" fmla="*/ 2147483647 w 618"/>
              <a:gd name="T39" fmla="*/ 2147483647 h 573"/>
              <a:gd name="T40" fmla="*/ 2147483647 w 618"/>
              <a:gd name="T41" fmla="*/ 2147483647 h 573"/>
              <a:gd name="T42" fmla="*/ 2147483647 w 618"/>
              <a:gd name="T43" fmla="*/ 2147483647 h 573"/>
              <a:gd name="T44" fmla="*/ 2147483647 w 618"/>
              <a:gd name="T45" fmla="*/ 2147483647 h 573"/>
              <a:gd name="T46" fmla="*/ 2147483647 w 618"/>
              <a:gd name="T47" fmla="*/ 2147483647 h 573"/>
              <a:gd name="T48" fmla="*/ 2147483647 w 618"/>
              <a:gd name="T49" fmla="*/ 2147483647 h 573"/>
              <a:gd name="T50" fmla="*/ 2147483647 w 618"/>
              <a:gd name="T51" fmla="*/ 2147483647 h 573"/>
              <a:gd name="T52" fmla="*/ 2147483647 w 618"/>
              <a:gd name="T53" fmla="*/ 2147483647 h 573"/>
              <a:gd name="T54" fmla="*/ 2147483647 w 618"/>
              <a:gd name="T55" fmla="*/ 2147483647 h 573"/>
              <a:gd name="T56" fmla="*/ 2147483647 w 618"/>
              <a:gd name="T57" fmla="*/ 2147483647 h 573"/>
              <a:gd name="T58" fmla="*/ 2147483647 w 618"/>
              <a:gd name="T59" fmla="*/ 2147483647 h 573"/>
              <a:gd name="T60" fmla="*/ 2147483647 w 618"/>
              <a:gd name="T61" fmla="*/ 2147483647 h 573"/>
              <a:gd name="T62" fmla="*/ 2147483647 w 618"/>
              <a:gd name="T63" fmla="*/ 2147483647 h 573"/>
              <a:gd name="T64" fmla="*/ 2147483647 w 618"/>
              <a:gd name="T65" fmla="*/ 2147483647 h 573"/>
              <a:gd name="T66" fmla="*/ 2147483647 w 618"/>
              <a:gd name="T67" fmla="*/ 2147483647 h 573"/>
              <a:gd name="T68" fmla="*/ 2147483647 w 618"/>
              <a:gd name="T69" fmla="*/ 2147483647 h 573"/>
              <a:gd name="T70" fmla="*/ 2147483647 w 618"/>
              <a:gd name="T71" fmla="*/ 2147483647 h 573"/>
              <a:gd name="T72" fmla="*/ 2147483647 w 618"/>
              <a:gd name="T73" fmla="*/ 2147483647 h 573"/>
              <a:gd name="T74" fmla="*/ 2147483647 w 618"/>
              <a:gd name="T75" fmla="*/ 2147483647 h 573"/>
              <a:gd name="T76" fmla="*/ 2147483647 w 618"/>
              <a:gd name="T77" fmla="*/ 2147483647 h 573"/>
              <a:gd name="T78" fmla="*/ 0 w 618"/>
              <a:gd name="T79" fmla="*/ 2147483647 h 57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18"/>
              <a:gd name="T121" fmla="*/ 0 h 573"/>
              <a:gd name="T122" fmla="*/ 618 w 618"/>
              <a:gd name="T123" fmla="*/ 573 h 57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18" h="573">
                <a:moveTo>
                  <a:pt x="0" y="311"/>
                </a:moveTo>
                <a:lnTo>
                  <a:pt x="4" y="232"/>
                </a:lnTo>
                <a:lnTo>
                  <a:pt x="45" y="192"/>
                </a:lnTo>
                <a:lnTo>
                  <a:pt x="111" y="175"/>
                </a:lnTo>
                <a:lnTo>
                  <a:pt x="131" y="124"/>
                </a:lnTo>
                <a:lnTo>
                  <a:pt x="190" y="64"/>
                </a:lnTo>
                <a:lnTo>
                  <a:pt x="228" y="80"/>
                </a:lnTo>
                <a:lnTo>
                  <a:pt x="255" y="42"/>
                </a:lnTo>
                <a:lnTo>
                  <a:pt x="281" y="10"/>
                </a:lnTo>
                <a:lnTo>
                  <a:pt x="352" y="33"/>
                </a:lnTo>
                <a:lnTo>
                  <a:pt x="338" y="85"/>
                </a:lnTo>
                <a:lnTo>
                  <a:pt x="407" y="139"/>
                </a:lnTo>
                <a:lnTo>
                  <a:pt x="427" y="116"/>
                </a:lnTo>
                <a:lnTo>
                  <a:pt x="434" y="26"/>
                </a:lnTo>
                <a:lnTo>
                  <a:pt x="450" y="0"/>
                </a:lnTo>
                <a:lnTo>
                  <a:pt x="490" y="85"/>
                </a:lnTo>
                <a:lnTo>
                  <a:pt x="507" y="163"/>
                </a:lnTo>
                <a:lnTo>
                  <a:pt x="546" y="188"/>
                </a:lnTo>
                <a:lnTo>
                  <a:pt x="576" y="253"/>
                </a:lnTo>
                <a:lnTo>
                  <a:pt x="606" y="285"/>
                </a:lnTo>
                <a:lnTo>
                  <a:pt x="617" y="348"/>
                </a:lnTo>
                <a:lnTo>
                  <a:pt x="610" y="407"/>
                </a:lnTo>
                <a:lnTo>
                  <a:pt x="583" y="457"/>
                </a:lnTo>
                <a:lnTo>
                  <a:pt x="563" y="545"/>
                </a:lnTo>
                <a:lnTo>
                  <a:pt x="505" y="569"/>
                </a:lnTo>
                <a:lnTo>
                  <a:pt x="483" y="549"/>
                </a:lnTo>
                <a:lnTo>
                  <a:pt x="459" y="572"/>
                </a:lnTo>
                <a:lnTo>
                  <a:pt x="406" y="542"/>
                </a:lnTo>
                <a:lnTo>
                  <a:pt x="397" y="496"/>
                </a:lnTo>
                <a:lnTo>
                  <a:pt x="372" y="436"/>
                </a:lnTo>
                <a:lnTo>
                  <a:pt x="344" y="489"/>
                </a:lnTo>
                <a:lnTo>
                  <a:pt x="317" y="436"/>
                </a:lnTo>
                <a:lnTo>
                  <a:pt x="271" y="416"/>
                </a:lnTo>
                <a:lnTo>
                  <a:pt x="188" y="431"/>
                </a:lnTo>
                <a:lnTo>
                  <a:pt x="153" y="461"/>
                </a:lnTo>
                <a:lnTo>
                  <a:pt x="96" y="463"/>
                </a:lnTo>
                <a:lnTo>
                  <a:pt x="64" y="489"/>
                </a:lnTo>
                <a:lnTo>
                  <a:pt x="20" y="471"/>
                </a:lnTo>
                <a:lnTo>
                  <a:pt x="30" y="418"/>
                </a:lnTo>
                <a:lnTo>
                  <a:pt x="0" y="311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Freeform 53"/>
          <p:cNvSpPr>
            <a:spLocks/>
          </p:cNvSpPr>
          <p:nvPr/>
        </p:nvSpPr>
        <p:spPr bwMode="auto">
          <a:xfrm>
            <a:off x="4392216" y="3405188"/>
            <a:ext cx="54769" cy="60722"/>
          </a:xfrm>
          <a:custGeom>
            <a:avLst/>
            <a:gdLst>
              <a:gd name="T0" fmla="*/ 0 w 56"/>
              <a:gd name="T1" fmla="*/ 2147483647 h 67"/>
              <a:gd name="T2" fmla="*/ 0 w 56"/>
              <a:gd name="T3" fmla="*/ 0 h 67"/>
              <a:gd name="T4" fmla="*/ 2147483647 w 56"/>
              <a:gd name="T5" fmla="*/ 2147483647 h 67"/>
              <a:gd name="T6" fmla="*/ 2147483647 w 56"/>
              <a:gd name="T7" fmla="*/ 2147483647 h 67"/>
              <a:gd name="T8" fmla="*/ 2147483647 w 56"/>
              <a:gd name="T9" fmla="*/ 2147483647 h 67"/>
              <a:gd name="T10" fmla="*/ 0 w 56"/>
              <a:gd name="T11" fmla="*/ 2147483647 h 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"/>
              <a:gd name="T19" fmla="*/ 0 h 67"/>
              <a:gd name="T20" fmla="*/ 56 w 56"/>
              <a:gd name="T21" fmla="*/ 67 h 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" h="67">
                <a:moveTo>
                  <a:pt x="0" y="13"/>
                </a:moveTo>
                <a:lnTo>
                  <a:pt x="0" y="0"/>
                </a:lnTo>
                <a:lnTo>
                  <a:pt x="49" y="3"/>
                </a:lnTo>
                <a:lnTo>
                  <a:pt x="55" y="37"/>
                </a:lnTo>
                <a:lnTo>
                  <a:pt x="32" y="66"/>
                </a:lnTo>
                <a:lnTo>
                  <a:pt x="0" y="13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Freeform 54"/>
          <p:cNvSpPr>
            <a:spLocks/>
          </p:cNvSpPr>
          <p:nvPr/>
        </p:nvSpPr>
        <p:spPr bwMode="auto">
          <a:xfrm>
            <a:off x="4724400" y="3405187"/>
            <a:ext cx="119063" cy="128588"/>
          </a:xfrm>
          <a:custGeom>
            <a:avLst/>
            <a:gdLst>
              <a:gd name="T0" fmla="*/ 0 w 120"/>
              <a:gd name="T1" fmla="*/ 2147483647 h 141"/>
              <a:gd name="T2" fmla="*/ 2147483647 w 120"/>
              <a:gd name="T3" fmla="*/ 2147483647 h 141"/>
              <a:gd name="T4" fmla="*/ 2147483647 w 120"/>
              <a:gd name="T5" fmla="*/ 2147483647 h 141"/>
              <a:gd name="T6" fmla="*/ 2147483647 w 120"/>
              <a:gd name="T7" fmla="*/ 0 h 141"/>
              <a:gd name="T8" fmla="*/ 2147483647 w 120"/>
              <a:gd name="T9" fmla="*/ 2147483647 h 141"/>
              <a:gd name="T10" fmla="*/ 2147483647 w 120"/>
              <a:gd name="T11" fmla="*/ 2147483647 h 141"/>
              <a:gd name="T12" fmla="*/ 2147483647 w 120"/>
              <a:gd name="T13" fmla="*/ 2147483647 h 141"/>
              <a:gd name="T14" fmla="*/ 2147483647 w 120"/>
              <a:gd name="T15" fmla="*/ 2147483647 h 141"/>
              <a:gd name="T16" fmla="*/ 0 w 120"/>
              <a:gd name="T17" fmla="*/ 2147483647 h 1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0"/>
              <a:gd name="T28" fmla="*/ 0 h 141"/>
              <a:gd name="T29" fmla="*/ 120 w 120"/>
              <a:gd name="T30" fmla="*/ 141 h 1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0" h="141">
                <a:moveTo>
                  <a:pt x="0" y="122"/>
                </a:moveTo>
                <a:lnTo>
                  <a:pt x="27" y="80"/>
                </a:lnTo>
                <a:lnTo>
                  <a:pt x="70" y="48"/>
                </a:lnTo>
                <a:lnTo>
                  <a:pt x="92" y="0"/>
                </a:lnTo>
                <a:lnTo>
                  <a:pt x="119" y="26"/>
                </a:lnTo>
                <a:lnTo>
                  <a:pt x="103" y="74"/>
                </a:lnTo>
                <a:lnTo>
                  <a:pt x="77" y="78"/>
                </a:lnTo>
                <a:lnTo>
                  <a:pt x="39" y="140"/>
                </a:lnTo>
                <a:lnTo>
                  <a:pt x="0" y="122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Freeform 55"/>
          <p:cNvSpPr>
            <a:spLocks/>
          </p:cNvSpPr>
          <p:nvPr/>
        </p:nvSpPr>
        <p:spPr bwMode="auto">
          <a:xfrm>
            <a:off x="4819651" y="3280173"/>
            <a:ext cx="88106" cy="140494"/>
          </a:xfrm>
          <a:custGeom>
            <a:avLst/>
            <a:gdLst>
              <a:gd name="T0" fmla="*/ 0 w 89"/>
              <a:gd name="T1" fmla="*/ 0 h 153"/>
              <a:gd name="T2" fmla="*/ 2147483647 w 89"/>
              <a:gd name="T3" fmla="*/ 2147483647 h 153"/>
              <a:gd name="T4" fmla="*/ 2147483647 w 89"/>
              <a:gd name="T5" fmla="*/ 2147483647 h 153"/>
              <a:gd name="T6" fmla="*/ 2147483647 w 89"/>
              <a:gd name="T7" fmla="*/ 2147483647 h 153"/>
              <a:gd name="T8" fmla="*/ 2147483647 w 89"/>
              <a:gd name="T9" fmla="*/ 2147483647 h 153"/>
              <a:gd name="T10" fmla="*/ 2147483647 w 89"/>
              <a:gd name="T11" fmla="*/ 2147483647 h 153"/>
              <a:gd name="T12" fmla="*/ 2147483647 w 89"/>
              <a:gd name="T13" fmla="*/ 2147483647 h 153"/>
              <a:gd name="T14" fmla="*/ 2147483647 w 89"/>
              <a:gd name="T15" fmla="*/ 2147483647 h 153"/>
              <a:gd name="T16" fmla="*/ 0 w 89"/>
              <a:gd name="T17" fmla="*/ 0 h 1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"/>
              <a:gd name="T28" fmla="*/ 0 h 153"/>
              <a:gd name="T29" fmla="*/ 89 w 89"/>
              <a:gd name="T30" fmla="*/ 153 h 1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" h="153">
                <a:moveTo>
                  <a:pt x="0" y="0"/>
                </a:moveTo>
                <a:lnTo>
                  <a:pt x="50" y="55"/>
                </a:lnTo>
                <a:lnTo>
                  <a:pt x="88" y="69"/>
                </a:lnTo>
                <a:lnTo>
                  <a:pt x="82" y="104"/>
                </a:lnTo>
                <a:lnTo>
                  <a:pt x="49" y="152"/>
                </a:lnTo>
                <a:lnTo>
                  <a:pt x="16" y="108"/>
                </a:lnTo>
                <a:lnTo>
                  <a:pt x="35" y="79"/>
                </a:lnTo>
                <a:lnTo>
                  <a:pt x="32" y="56"/>
                </a:lnTo>
                <a:lnTo>
                  <a:pt x="0" y="0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" name="Freeform 56"/>
          <p:cNvSpPr>
            <a:spLocks/>
          </p:cNvSpPr>
          <p:nvPr/>
        </p:nvSpPr>
        <p:spPr bwMode="auto">
          <a:xfrm>
            <a:off x="1896667" y="1981201"/>
            <a:ext cx="1059656" cy="1298972"/>
          </a:xfrm>
          <a:custGeom>
            <a:avLst/>
            <a:gdLst>
              <a:gd name="T0" fmla="*/ 2147483647 w 1070"/>
              <a:gd name="T1" fmla="*/ 2147483647 h 1414"/>
              <a:gd name="T2" fmla="*/ 2147483647 w 1070"/>
              <a:gd name="T3" fmla="*/ 2147483647 h 1414"/>
              <a:gd name="T4" fmla="*/ 2147483647 w 1070"/>
              <a:gd name="T5" fmla="*/ 2147483647 h 1414"/>
              <a:gd name="T6" fmla="*/ 2147483647 w 1070"/>
              <a:gd name="T7" fmla="*/ 2147483647 h 1414"/>
              <a:gd name="T8" fmla="*/ 2147483647 w 1070"/>
              <a:gd name="T9" fmla="*/ 2147483647 h 1414"/>
              <a:gd name="T10" fmla="*/ 2147483647 w 1070"/>
              <a:gd name="T11" fmla="*/ 2147483647 h 1414"/>
              <a:gd name="T12" fmla="*/ 2147483647 w 1070"/>
              <a:gd name="T13" fmla="*/ 2147483647 h 1414"/>
              <a:gd name="T14" fmla="*/ 2147483647 w 1070"/>
              <a:gd name="T15" fmla="*/ 2147483647 h 1414"/>
              <a:gd name="T16" fmla="*/ 2147483647 w 1070"/>
              <a:gd name="T17" fmla="*/ 2147483647 h 1414"/>
              <a:gd name="T18" fmla="*/ 2147483647 w 1070"/>
              <a:gd name="T19" fmla="*/ 2147483647 h 1414"/>
              <a:gd name="T20" fmla="*/ 2147483647 w 1070"/>
              <a:gd name="T21" fmla="*/ 2147483647 h 1414"/>
              <a:gd name="T22" fmla="*/ 2147483647 w 1070"/>
              <a:gd name="T23" fmla="*/ 2147483647 h 1414"/>
              <a:gd name="T24" fmla="*/ 2147483647 w 1070"/>
              <a:gd name="T25" fmla="*/ 2147483647 h 1414"/>
              <a:gd name="T26" fmla="*/ 2147483647 w 1070"/>
              <a:gd name="T27" fmla="*/ 2147483647 h 1414"/>
              <a:gd name="T28" fmla="*/ 2147483647 w 1070"/>
              <a:gd name="T29" fmla="*/ 2147483647 h 1414"/>
              <a:gd name="T30" fmla="*/ 2147483647 w 1070"/>
              <a:gd name="T31" fmla="*/ 2147483647 h 1414"/>
              <a:gd name="T32" fmla="*/ 2147483647 w 1070"/>
              <a:gd name="T33" fmla="*/ 2147483647 h 1414"/>
              <a:gd name="T34" fmla="*/ 2147483647 w 1070"/>
              <a:gd name="T35" fmla="*/ 2147483647 h 1414"/>
              <a:gd name="T36" fmla="*/ 2147483647 w 1070"/>
              <a:gd name="T37" fmla="*/ 2147483647 h 1414"/>
              <a:gd name="T38" fmla="*/ 2147483647 w 1070"/>
              <a:gd name="T39" fmla="*/ 2147483647 h 1414"/>
              <a:gd name="T40" fmla="*/ 2147483647 w 1070"/>
              <a:gd name="T41" fmla="*/ 2147483647 h 1414"/>
              <a:gd name="T42" fmla="*/ 2147483647 w 1070"/>
              <a:gd name="T43" fmla="*/ 2147483647 h 1414"/>
              <a:gd name="T44" fmla="*/ 2147483647 w 1070"/>
              <a:gd name="T45" fmla="*/ 2147483647 h 1414"/>
              <a:gd name="T46" fmla="*/ 2147483647 w 1070"/>
              <a:gd name="T47" fmla="*/ 2147483647 h 1414"/>
              <a:gd name="T48" fmla="*/ 2147483647 w 1070"/>
              <a:gd name="T49" fmla="*/ 2147483647 h 1414"/>
              <a:gd name="T50" fmla="*/ 2147483647 w 1070"/>
              <a:gd name="T51" fmla="*/ 2147483647 h 1414"/>
              <a:gd name="T52" fmla="*/ 2147483647 w 1070"/>
              <a:gd name="T53" fmla="*/ 2147483647 h 1414"/>
              <a:gd name="T54" fmla="*/ 2147483647 w 1070"/>
              <a:gd name="T55" fmla="*/ 2147483647 h 1414"/>
              <a:gd name="T56" fmla="*/ 2147483647 w 1070"/>
              <a:gd name="T57" fmla="*/ 2147483647 h 1414"/>
              <a:gd name="T58" fmla="*/ 2147483647 w 1070"/>
              <a:gd name="T59" fmla="*/ 2147483647 h 1414"/>
              <a:gd name="T60" fmla="*/ 2147483647 w 1070"/>
              <a:gd name="T61" fmla="*/ 2147483647 h 1414"/>
              <a:gd name="T62" fmla="*/ 2147483647 w 1070"/>
              <a:gd name="T63" fmla="*/ 2147483647 h 1414"/>
              <a:gd name="T64" fmla="*/ 2147483647 w 1070"/>
              <a:gd name="T65" fmla="*/ 2147483647 h 1414"/>
              <a:gd name="T66" fmla="*/ 2147483647 w 1070"/>
              <a:gd name="T67" fmla="*/ 2147483647 h 1414"/>
              <a:gd name="T68" fmla="*/ 2147483647 w 1070"/>
              <a:gd name="T69" fmla="*/ 2147483647 h 1414"/>
              <a:gd name="T70" fmla="*/ 2147483647 w 1070"/>
              <a:gd name="T71" fmla="*/ 2147483647 h 1414"/>
              <a:gd name="T72" fmla="*/ 2147483647 w 1070"/>
              <a:gd name="T73" fmla="*/ 2147483647 h 1414"/>
              <a:gd name="T74" fmla="*/ 2147483647 w 1070"/>
              <a:gd name="T75" fmla="*/ 2147483647 h 1414"/>
              <a:gd name="T76" fmla="*/ 2147483647 w 1070"/>
              <a:gd name="T77" fmla="*/ 2147483647 h 1414"/>
              <a:gd name="T78" fmla="*/ 2147483647 w 1070"/>
              <a:gd name="T79" fmla="*/ 2147483647 h 1414"/>
              <a:gd name="T80" fmla="*/ 2147483647 w 1070"/>
              <a:gd name="T81" fmla="*/ 2147483647 h 1414"/>
              <a:gd name="T82" fmla="*/ 2147483647 w 1070"/>
              <a:gd name="T83" fmla="*/ 0 h 1414"/>
              <a:gd name="T84" fmla="*/ 2147483647 w 1070"/>
              <a:gd name="T85" fmla="*/ 2147483647 h 1414"/>
              <a:gd name="T86" fmla="*/ 2147483647 w 1070"/>
              <a:gd name="T87" fmla="*/ 2147483647 h 1414"/>
              <a:gd name="T88" fmla="*/ 2147483647 w 1070"/>
              <a:gd name="T89" fmla="*/ 2147483647 h 1414"/>
              <a:gd name="T90" fmla="*/ 2147483647 w 1070"/>
              <a:gd name="T91" fmla="*/ 2147483647 h 1414"/>
              <a:gd name="T92" fmla="*/ 2147483647 w 1070"/>
              <a:gd name="T93" fmla="*/ 2147483647 h 1414"/>
              <a:gd name="T94" fmla="*/ 2147483647 w 1070"/>
              <a:gd name="T95" fmla="*/ 2147483647 h 1414"/>
              <a:gd name="T96" fmla="*/ 2147483647 w 1070"/>
              <a:gd name="T97" fmla="*/ 2147483647 h 1414"/>
              <a:gd name="T98" fmla="*/ 2147483647 w 1070"/>
              <a:gd name="T99" fmla="*/ 2147483647 h 1414"/>
              <a:gd name="T100" fmla="*/ 2147483647 w 1070"/>
              <a:gd name="T101" fmla="*/ 2147483647 h 1414"/>
              <a:gd name="T102" fmla="*/ 0 w 1070"/>
              <a:gd name="T103" fmla="*/ 2147483647 h 1414"/>
              <a:gd name="T104" fmla="*/ 2147483647 w 1070"/>
              <a:gd name="T105" fmla="*/ 2147483647 h 14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70"/>
              <a:gd name="T160" fmla="*/ 0 h 1414"/>
              <a:gd name="T161" fmla="*/ 1070 w 1070"/>
              <a:gd name="T162" fmla="*/ 1414 h 141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70" h="1414">
                <a:moveTo>
                  <a:pt x="32" y="513"/>
                </a:moveTo>
                <a:lnTo>
                  <a:pt x="39" y="526"/>
                </a:lnTo>
                <a:lnTo>
                  <a:pt x="67" y="562"/>
                </a:lnTo>
                <a:lnTo>
                  <a:pt x="95" y="601"/>
                </a:lnTo>
                <a:lnTo>
                  <a:pt x="155" y="652"/>
                </a:lnTo>
                <a:lnTo>
                  <a:pt x="242" y="647"/>
                </a:lnTo>
                <a:lnTo>
                  <a:pt x="347" y="620"/>
                </a:lnTo>
                <a:lnTo>
                  <a:pt x="369" y="655"/>
                </a:lnTo>
                <a:lnTo>
                  <a:pt x="403" y="646"/>
                </a:lnTo>
                <a:lnTo>
                  <a:pt x="409" y="749"/>
                </a:lnTo>
                <a:lnTo>
                  <a:pt x="457" y="831"/>
                </a:lnTo>
                <a:lnTo>
                  <a:pt x="485" y="942"/>
                </a:lnTo>
                <a:lnTo>
                  <a:pt x="452" y="1066"/>
                </a:lnTo>
                <a:lnTo>
                  <a:pt x="496" y="1170"/>
                </a:lnTo>
                <a:lnTo>
                  <a:pt x="507" y="1268"/>
                </a:lnTo>
                <a:lnTo>
                  <a:pt x="558" y="1413"/>
                </a:lnTo>
                <a:lnTo>
                  <a:pt x="694" y="1393"/>
                </a:lnTo>
                <a:lnTo>
                  <a:pt x="775" y="1289"/>
                </a:lnTo>
                <a:lnTo>
                  <a:pt x="781" y="1230"/>
                </a:lnTo>
                <a:lnTo>
                  <a:pt x="822" y="1202"/>
                </a:lnTo>
                <a:lnTo>
                  <a:pt x="810" y="1116"/>
                </a:lnTo>
                <a:lnTo>
                  <a:pt x="900" y="1031"/>
                </a:lnTo>
                <a:lnTo>
                  <a:pt x="901" y="932"/>
                </a:lnTo>
                <a:lnTo>
                  <a:pt x="876" y="853"/>
                </a:lnTo>
                <a:lnTo>
                  <a:pt x="918" y="765"/>
                </a:lnTo>
                <a:lnTo>
                  <a:pt x="1012" y="658"/>
                </a:lnTo>
                <a:lnTo>
                  <a:pt x="1069" y="540"/>
                </a:lnTo>
                <a:lnTo>
                  <a:pt x="1062" y="508"/>
                </a:lnTo>
                <a:lnTo>
                  <a:pt x="970" y="538"/>
                </a:lnTo>
                <a:lnTo>
                  <a:pt x="941" y="492"/>
                </a:lnTo>
                <a:lnTo>
                  <a:pt x="888" y="447"/>
                </a:lnTo>
                <a:lnTo>
                  <a:pt x="869" y="389"/>
                </a:lnTo>
                <a:lnTo>
                  <a:pt x="827" y="273"/>
                </a:lnTo>
                <a:lnTo>
                  <a:pt x="774" y="158"/>
                </a:lnTo>
                <a:lnTo>
                  <a:pt x="749" y="117"/>
                </a:lnTo>
                <a:lnTo>
                  <a:pt x="722" y="133"/>
                </a:lnTo>
                <a:lnTo>
                  <a:pt x="660" y="116"/>
                </a:lnTo>
                <a:lnTo>
                  <a:pt x="580" y="107"/>
                </a:lnTo>
                <a:lnTo>
                  <a:pt x="564" y="144"/>
                </a:lnTo>
                <a:lnTo>
                  <a:pt x="505" y="101"/>
                </a:lnTo>
                <a:lnTo>
                  <a:pt x="425" y="66"/>
                </a:lnTo>
                <a:lnTo>
                  <a:pt x="444" y="0"/>
                </a:lnTo>
                <a:lnTo>
                  <a:pt x="408" y="3"/>
                </a:lnTo>
                <a:lnTo>
                  <a:pt x="296" y="11"/>
                </a:lnTo>
                <a:lnTo>
                  <a:pt x="239" y="41"/>
                </a:lnTo>
                <a:lnTo>
                  <a:pt x="182" y="29"/>
                </a:lnTo>
                <a:lnTo>
                  <a:pt x="132" y="98"/>
                </a:lnTo>
                <a:lnTo>
                  <a:pt x="115" y="165"/>
                </a:lnTo>
                <a:lnTo>
                  <a:pt x="72" y="195"/>
                </a:lnTo>
                <a:lnTo>
                  <a:pt x="11" y="329"/>
                </a:lnTo>
                <a:lnTo>
                  <a:pt x="25" y="378"/>
                </a:lnTo>
                <a:lnTo>
                  <a:pt x="0" y="452"/>
                </a:lnTo>
                <a:lnTo>
                  <a:pt x="32" y="513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Freeform 57"/>
          <p:cNvSpPr>
            <a:spLocks/>
          </p:cNvSpPr>
          <p:nvPr/>
        </p:nvSpPr>
        <p:spPr bwMode="auto">
          <a:xfrm>
            <a:off x="4177903" y="2663429"/>
            <a:ext cx="309563" cy="173831"/>
          </a:xfrm>
          <a:custGeom>
            <a:avLst/>
            <a:gdLst>
              <a:gd name="T0" fmla="*/ 0 w 313"/>
              <a:gd name="T1" fmla="*/ 2147483647 h 189"/>
              <a:gd name="T2" fmla="*/ 2147483647 w 313"/>
              <a:gd name="T3" fmla="*/ 2147483647 h 189"/>
              <a:gd name="T4" fmla="*/ 2147483647 w 313"/>
              <a:gd name="T5" fmla="*/ 2147483647 h 189"/>
              <a:gd name="T6" fmla="*/ 2147483647 w 313"/>
              <a:gd name="T7" fmla="*/ 2147483647 h 189"/>
              <a:gd name="T8" fmla="*/ 2147483647 w 313"/>
              <a:gd name="T9" fmla="*/ 2147483647 h 189"/>
              <a:gd name="T10" fmla="*/ 2147483647 w 313"/>
              <a:gd name="T11" fmla="*/ 2147483647 h 189"/>
              <a:gd name="T12" fmla="*/ 2147483647 w 313"/>
              <a:gd name="T13" fmla="*/ 2147483647 h 189"/>
              <a:gd name="T14" fmla="*/ 2147483647 w 313"/>
              <a:gd name="T15" fmla="*/ 2147483647 h 189"/>
              <a:gd name="T16" fmla="*/ 2147483647 w 313"/>
              <a:gd name="T17" fmla="*/ 2147483647 h 189"/>
              <a:gd name="T18" fmla="*/ 2147483647 w 313"/>
              <a:gd name="T19" fmla="*/ 2147483647 h 189"/>
              <a:gd name="T20" fmla="*/ 2147483647 w 313"/>
              <a:gd name="T21" fmla="*/ 0 h 189"/>
              <a:gd name="T22" fmla="*/ 0 w 313"/>
              <a:gd name="T23" fmla="*/ 2147483647 h 1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3"/>
              <a:gd name="T37" fmla="*/ 0 h 189"/>
              <a:gd name="T38" fmla="*/ 313 w 313"/>
              <a:gd name="T39" fmla="*/ 189 h 18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3" h="189">
                <a:moveTo>
                  <a:pt x="0" y="18"/>
                </a:moveTo>
                <a:lnTo>
                  <a:pt x="47" y="32"/>
                </a:lnTo>
                <a:lnTo>
                  <a:pt x="31" y="69"/>
                </a:lnTo>
                <a:lnTo>
                  <a:pt x="112" y="96"/>
                </a:lnTo>
                <a:lnTo>
                  <a:pt x="108" y="155"/>
                </a:lnTo>
                <a:lnTo>
                  <a:pt x="186" y="169"/>
                </a:lnTo>
                <a:lnTo>
                  <a:pt x="211" y="136"/>
                </a:lnTo>
                <a:lnTo>
                  <a:pt x="312" y="188"/>
                </a:lnTo>
                <a:lnTo>
                  <a:pt x="261" y="108"/>
                </a:lnTo>
                <a:lnTo>
                  <a:pt x="109" y="18"/>
                </a:lnTo>
                <a:lnTo>
                  <a:pt x="23" y="0"/>
                </a:lnTo>
                <a:lnTo>
                  <a:pt x="0" y="18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Freeform 58"/>
          <p:cNvSpPr>
            <a:spLocks/>
          </p:cNvSpPr>
          <p:nvPr/>
        </p:nvSpPr>
        <p:spPr bwMode="auto">
          <a:xfrm>
            <a:off x="4040981" y="2487216"/>
            <a:ext cx="63104" cy="72628"/>
          </a:xfrm>
          <a:custGeom>
            <a:avLst/>
            <a:gdLst>
              <a:gd name="T0" fmla="*/ 0 w 64"/>
              <a:gd name="T1" fmla="*/ 2147483647 h 79"/>
              <a:gd name="T2" fmla="*/ 2147483647 w 64"/>
              <a:gd name="T3" fmla="*/ 2147483647 h 79"/>
              <a:gd name="T4" fmla="*/ 2147483647 w 64"/>
              <a:gd name="T5" fmla="*/ 0 h 79"/>
              <a:gd name="T6" fmla="*/ 2147483647 w 64"/>
              <a:gd name="T7" fmla="*/ 2147483647 h 79"/>
              <a:gd name="T8" fmla="*/ 2147483647 w 64"/>
              <a:gd name="T9" fmla="*/ 2147483647 h 79"/>
              <a:gd name="T10" fmla="*/ 2147483647 w 64"/>
              <a:gd name="T11" fmla="*/ 2147483647 h 79"/>
              <a:gd name="T12" fmla="*/ 0 w 64"/>
              <a:gd name="T13" fmla="*/ 2147483647 h 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79"/>
              <a:gd name="T23" fmla="*/ 64 w 64"/>
              <a:gd name="T24" fmla="*/ 79 h 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79">
                <a:moveTo>
                  <a:pt x="0" y="52"/>
                </a:moveTo>
                <a:lnTo>
                  <a:pt x="14" y="26"/>
                </a:lnTo>
                <a:lnTo>
                  <a:pt x="56" y="0"/>
                </a:lnTo>
                <a:lnTo>
                  <a:pt x="63" y="47"/>
                </a:lnTo>
                <a:lnTo>
                  <a:pt x="54" y="78"/>
                </a:lnTo>
                <a:lnTo>
                  <a:pt x="26" y="37"/>
                </a:lnTo>
                <a:lnTo>
                  <a:pt x="0" y="52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Freeform 59"/>
          <p:cNvSpPr>
            <a:spLocks/>
          </p:cNvSpPr>
          <p:nvPr/>
        </p:nvSpPr>
        <p:spPr bwMode="auto">
          <a:xfrm>
            <a:off x="4008835" y="2327673"/>
            <a:ext cx="64294" cy="111919"/>
          </a:xfrm>
          <a:custGeom>
            <a:avLst/>
            <a:gdLst>
              <a:gd name="T0" fmla="*/ 0 w 65"/>
              <a:gd name="T1" fmla="*/ 2147483647 h 122"/>
              <a:gd name="T2" fmla="*/ 2147483647 w 65"/>
              <a:gd name="T3" fmla="*/ 0 h 122"/>
              <a:gd name="T4" fmla="*/ 2147483647 w 65"/>
              <a:gd name="T5" fmla="*/ 2147483647 h 122"/>
              <a:gd name="T6" fmla="*/ 2147483647 w 65"/>
              <a:gd name="T7" fmla="*/ 2147483647 h 122"/>
              <a:gd name="T8" fmla="*/ 2147483647 w 65"/>
              <a:gd name="T9" fmla="*/ 2147483647 h 122"/>
              <a:gd name="T10" fmla="*/ 2147483647 w 65"/>
              <a:gd name="T11" fmla="*/ 2147483647 h 122"/>
              <a:gd name="T12" fmla="*/ 2147483647 w 65"/>
              <a:gd name="T13" fmla="*/ 2147483647 h 122"/>
              <a:gd name="T14" fmla="*/ 0 w 65"/>
              <a:gd name="T15" fmla="*/ 2147483647 h 1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5"/>
              <a:gd name="T25" fmla="*/ 0 h 122"/>
              <a:gd name="T26" fmla="*/ 65 w 65"/>
              <a:gd name="T27" fmla="*/ 122 h 1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" h="122">
                <a:moveTo>
                  <a:pt x="0" y="48"/>
                </a:moveTo>
                <a:lnTo>
                  <a:pt x="12" y="0"/>
                </a:lnTo>
                <a:lnTo>
                  <a:pt x="34" y="1"/>
                </a:lnTo>
                <a:lnTo>
                  <a:pt x="39" y="34"/>
                </a:lnTo>
                <a:lnTo>
                  <a:pt x="22" y="66"/>
                </a:lnTo>
                <a:lnTo>
                  <a:pt x="64" y="121"/>
                </a:lnTo>
                <a:lnTo>
                  <a:pt x="12" y="94"/>
                </a:lnTo>
                <a:lnTo>
                  <a:pt x="0" y="48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Freeform 60"/>
          <p:cNvSpPr>
            <a:spLocks/>
          </p:cNvSpPr>
          <p:nvPr/>
        </p:nvSpPr>
        <p:spPr bwMode="auto">
          <a:xfrm>
            <a:off x="3993357" y="2627710"/>
            <a:ext cx="97631" cy="125015"/>
          </a:xfrm>
          <a:custGeom>
            <a:avLst/>
            <a:gdLst>
              <a:gd name="T0" fmla="*/ 0 w 98"/>
              <a:gd name="T1" fmla="*/ 2147483647 h 136"/>
              <a:gd name="T2" fmla="*/ 2147483647 w 98"/>
              <a:gd name="T3" fmla="*/ 2147483647 h 136"/>
              <a:gd name="T4" fmla="*/ 2147483647 w 98"/>
              <a:gd name="T5" fmla="*/ 2147483647 h 136"/>
              <a:gd name="T6" fmla="*/ 2147483647 w 98"/>
              <a:gd name="T7" fmla="*/ 2147483647 h 136"/>
              <a:gd name="T8" fmla="*/ 2147483647 w 98"/>
              <a:gd name="T9" fmla="*/ 2147483647 h 136"/>
              <a:gd name="T10" fmla="*/ 2147483647 w 98"/>
              <a:gd name="T11" fmla="*/ 2147483647 h 136"/>
              <a:gd name="T12" fmla="*/ 2147483647 w 98"/>
              <a:gd name="T13" fmla="*/ 0 h 136"/>
              <a:gd name="T14" fmla="*/ 2147483647 w 98"/>
              <a:gd name="T15" fmla="*/ 2147483647 h 136"/>
              <a:gd name="T16" fmla="*/ 2147483647 w 98"/>
              <a:gd name="T17" fmla="*/ 2147483647 h 136"/>
              <a:gd name="T18" fmla="*/ 0 w 98"/>
              <a:gd name="T19" fmla="*/ 2147483647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36"/>
              <a:gd name="T32" fmla="*/ 98 w 98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36">
                <a:moveTo>
                  <a:pt x="0" y="82"/>
                </a:moveTo>
                <a:lnTo>
                  <a:pt x="7" y="131"/>
                </a:lnTo>
                <a:lnTo>
                  <a:pt x="38" y="135"/>
                </a:lnTo>
                <a:lnTo>
                  <a:pt x="61" y="115"/>
                </a:lnTo>
                <a:lnTo>
                  <a:pt x="38" y="66"/>
                </a:lnTo>
                <a:lnTo>
                  <a:pt x="83" y="25"/>
                </a:lnTo>
                <a:lnTo>
                  <a:pt x="97" y="0"/>
                </a:lnTo>
                <a:lnTo>
                  <a:pt x="34" y="7"/>
                </a:lnTo>
                <a:lnTo>
                  <a:pt x="18" y="18"/>
                </a:lnTo>
                <a:lnTo>
                  <a:pt x="0" y="82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Freeform 61"/>
          <p:cNvSpPr>
            <a:spLocks/>
          </p:cNvSpPr>
          <p:nvPr/>
        </p:nvSpPr>
        <p:spPr bwMode="auto">
          <a:xfrm>
            <a:off x="3840956" y="2534841"/>
            <a:ext cx="158354" cy="194072"/>
          </a:xfrm>
          <a:custGeom>
            <a:avLst/>
            <a:gdLst>
              <a:gd name="T0" fmla="*/ 0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0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0 w 160"/>
              <a:gd name="T17" fmla="*/ 2147483647 h 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0"/>
              <a:gd name="T28" fmla="*/ 0 h 211"/>
              <a:gd name="T29" fmla="*/ 160 w 160"/>
              <a:gd name="T30" fmla="*/ 211 h 2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0" h="211">
                <a:moveTo>
                  <a:pt x="0" y="124"/>
                </a:moveTo>
                <a:lnTo>
                  <a:pt x="12" y="102"/>
                </a:lnTo>
                <a:lnTo>
                  <a:pt x="127" y="0"/>
                </a:lnTo>
                <a:lnTo>
                  <a:pt x="159" y="33"/>
                </a:lnTo>
                <a:lnTo>
                  <a:pt x="127" y="66"/>
                </a:lnTo>
                <a:lnTo>
                  <a:pt x="140" y="112"/>
                </a:lnTo>
                <a:lnTo>
                  <a:pt x="92" y="210"/>
                </a:lnTo>
                <a:lnTo>
                  <a:pt x="21" y="189"/>
                </a:lnTo>
                <a:lnTo>
                  <a:pt x="0" y="124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Freeform 62"/>
          <p:cNvSpPr>
            <a:spLocks/>
          </p:cNvSpPr>
          <p:nvPr/>
        </p:nvSpPr>
        <p:spPr bwMode="auto">
          <a:xfrm>
            <a:off x="3786187" y="2761060"/>
            <a:ext cx="139304" cy="51197"/>
          </a:xfrm>
          <a:custGeom>
            <a:avLst/>
            <a:gdLst>
              <a:gd name="T0" fmla="*/ 0 w 141"/>
              <a:gd name="T1" fmla="*/ 2147483647 h 55"/>
              <a:gd name="T2" fmla="*/ 2147483647 w 141"/>
              <a:gd name="T3" fmla="*/ 0 h 55"/>
              <a:gd name="T4" fmla="*/ 2147483647 w 141"/>
              <a:gd name="T5" fmla="*/ 2147483647 h 55"/>
              <a:gd name="T6" fmla="*/ 2147483647 w 141"/>
              <a:gd name="T7" fmla="*/ 2147483647 h 55"/>
              <a:gd name="T8" fmla="*/ 2147483647 w 141"/>
              <a:gd name="T9" fmla="*/ 2147483647 h 55"/>
              <a:gd name="T10" fmla="*/ 2147483647 w 141"/>
              <a:gd name="T11" fmla="*/ 2147483647 h 55"/>
              <a:gd name="T12" fmla="*/ 0 w 141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"/>
              <a:gd name="T22" fmla="*/ 0 h 55"/>
              <a:gd name="T23" fmla="*/ 141 w 141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" h="55">
                <a:moveTo>
                  <a:pt x="0" y="14"/>
                </a:moveTo>
                <a:lnTo>
                  <a:pt x="9" y="0"/>
                </a:lnTo>
                <a:lnTo>
                  <a:pt x="109" y="16"/>
                </a:lnTo>
                <a:lnTo>
                  <a:pt x="139" y="34"/>
                </a:lnTo>
                <a:lnTo>
                  <a:pt x="140" y="54"/>
                </a:lnTo>
                <a:lnTo>
                  <a:pt x="24" y="27"/>
                </a:lnTo>
                <a:lnTo>
                  <a:pt x="0" y="14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" name="Freeform 63"/>
          <p:cNvSpPr>
            <a:spLocks/>
          </p:cNvSpPr>
          <p:nvPr/>
        </p:nvSpPr>
        <p:spPr bwMode="auto">
          <a:xfrm>
            <a:off x="3630216" y="2558654"/>
            <a:ext cx="167878" cy="200025"/>
          </a:xfrm>
          <a:custGeom>
            <a:avLst/>
            <a:gdLst>
              <a:gd name="T0" fmla="*/ 0 w 170"/>
              <a:gd name="T1" fmla="*/ 0 h 218"/>
              <a:gd name="T2" fmla="*/ 2147483647 w 170"/>
              <a:gd name="T3" fmla="*/ 2147483647 h 218"/>
              <a:gd name="T4" fmla="*/ 2147483647 w 170"/>
              <a:gd name="T5" fmla="*/ 2147483647 h 218"/>
              <a:gd name="T6" fmla="*/ 2147483647 w 170"/>
              <a:gd name="T7" fmla="*/ 2147483647 h 218"/>
              <a:gd name="T8" fmla="*/ 2147483647 w 170"/>
              <a:gd name="T9" fmla="*/ 2147483647 h 218"/>
              <a:gd name="T10" fmla="*/ 2147483647 w 170"/>
              <a:gd name="T11" fmla="*/ 2147483647 h 218"/>
              <a:gd name="T12" fmla="*/ 2147483647 w 170"/>
              <a:gd name="T13" fmla="*/ 2147483647 h 218"/>
              <a:gd name="T14" fmla="*/ 2147483647 w 170"/>
              <a:gd name="T15" fmla="*/ 2147483647 h 218"/>
              <a:gd name="T16" fmla="*/ 0 w 170"/>
              <a:gd name="T17" fmla="*/ 0 h 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0"/>
              <a:gd name="T28" fmla="*/ 0 h 218"/>
              <a:gd name="T29" fmla="*/ 170 w 170"/>
              <a:gd name="T30" fmla="*/ 218 h 2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0" h="218">
                <a:moveTo>
                  <a:pt x="0" y="0"/>
                </a:moveTo>
                <a:lnTo>
                  <a:pt x="36" y="10"/>
                </a:lnTo>
                <a:lnTo>
                  <a:pt x="123" y="87"/>
                </a:lnTo>
                <a:lnTo>
                  <a:pt x="130" y="122"/>
                </a:lnTo>
                <a:lnTo>
                  <a:pt x="169" y="165"/>
                </a:lnTo>
                <a:lnTo>
                  <a:pt x="147" y="217"/>
                </a:lnTo>
                <a:lnTo>
                  <a:pt x="112" y="184"/>
                </a:lnTo>
                <a:lnTo>
                  <a:pt x="55" y="76"/>
                </a:lnTo>
                <a:lnTo>
                  <a:pt x="0" y="0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" name="Freeform 64"/>
          <p:cNvSpPr>
            <a:spLocks/>
          </p:cNvSpPr>
          <p:nvPr/>
        </p:nvSpPr>
        <p:spPr bwMode="auto">
          <a:xfrm>
            <a:off x="4316016" y="1808560"/>
            <a:ext cx="92869" cy="76200"/>
          </a:xfrm>
          <a:custGeom>
            <a:avLst/>
            <a:gdLst>
              <a:gd name="T0" fmla="*/ 0 w 93"/>
              <a:gd name="T1" fmla="*/ 2147483647 h 83"/>
              <a:gd name="T2" fmla="*/ 2147483647 w 93"/>
              <a:gd name="T3" fmla="*/ 2147483647 h 83"/>
              <a:gd name="T4" fmla="*/ 2147483647 w 93"/>
              <a:gd name="T5" fmla="*/ 2147483647 h 83"/>
              <a:gd name="T6" fmla="*/ 2147483647 w 93"/>
              <a:gd name="T7" fmla="*/ 2147483647 h 83"/>
              <a:gd name="T8" fmla="*/ 2147483647 w 93"/>
              <a:gd name="T9" fmla="*/ 2147483647 h 83"/>
              <a:gd name="T10" fmla="*/ 2147483647 w 93"/>
              <a:gd name="T11" fmla="*/ 0 h 83"/>
              <a:gd name="T12" fmla="*/ 0 w 93"/>
              <a:gd name="T13" fmla="*/ 2147483647 h 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83"/>
              <a:gd name="T23" fmla="*/ 93 w 93"/>
              <a:gd name="T24" fmla="*/ 83 h 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83">
                <a:moveTo>
                  <a:pt x="0" y="68"/>
                </a:moveTo>
                <a:lnTo>
                  <a:pt x="10" y="70"/>
                </a:lnTo>
                <a:lnTo>
                  <a:pt x="53" y="82"/>
                </a:lnTo>
                <a:lnTo>
                  <a:pt x="92" y="49"/>
                </a:lnTo>
                <a:lnTo>
                  <a:pt x="86" y="28"/>
                </a:lnTo>
                <a:lnTo>
                  <a:pt x="33" y="0"/>
                </a:lnTo>
                <a:lnTo>
                  <a:pt x="0" y="68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Freeform 65"/>
          <p:cNvSpPr>
            <a:spLocks/>
          </p:cNvSpPr>
          <p:nvPr/>
        </p:nvSpPr>
        <p:spPr bwMode="auto">
          <a:xfrm>
            <a:off x="4344591" y="1604963"/>
            <a:ext cx="47625" cy="191691"/>
          </a:xfrm>
          <a:custGeom>
            <a:avLst/>
            <a:gdLst>
              <a:gd name="T0" fmla="*/ 0 w 48"/>
              <a:gd name="T1" fmla="*/ 2147483647 h 209"/>
              <a:gd name="T2" fmla="*/ 2147483647 w 48"/>
              <a:gd name="T3" fmla="*/ 2147483647 h 209"/>
              <a:gd name="T4" fmla="*/ 2147483647 w 48"/>
              <a:gd name="T5" fmla="*/ 2147483647 h 209"/>
              <a:gd name="T6" fmla="*/ 2147483647 w 48"/>
              <a:gd name="T7" fmla="*/ 0 h 209"/>
              <a:gd name="T8" fmla="*/ 0 w 48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09"/>
              <a:gd name="T17" fmla="*/ 48 w 48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09">
                <a:moveTo>
                  <a:pt x="0" y="52"/>
                </a:moveTo>
                <a:lnTo>
                  <a:pt x="8" y="208"/>
                </a:lnTo>
                <a:lnTo>
                  <a:pt x="47" y="143"/>
                </a:lnTo>
                <a:lnTo>
                  <a:pt x="15" y="0"/>
                </a:lnTo>
                <a:lnTo>
                  <a:pt x="0" y="52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Freeform 66"/>
          <p:cNvSpPr>
            <a:spLocks/>
          </p:cNvSpPr>
          <p:nvPr/>
        </p:nvSpPr>
        <p:spPr bwMode="auto">
          <a:xfrm>
            <a:off x="4179094" y="1894285"/>
            <a:ext cx="173831" cy="148828"/>
          </a:xfrm>
          <a:custGeom>
            <a:avLst/>
            <a:gdLst>
              <a:gd name="T0" fmla="*/ 0 w 175"/>
              <a:gd name="T1" fmla="*/ 2147483647 h 162"/>
              <a:gd name="T2" fmla="*/ 2147483647 w 175"/>
              <a:gd name="T3" fmla="*/ 2147483647 h 162"/>
              <a:gd name="T4" fmla="*/ 2147483647 w 175"/>
              <a:gd name="T5" fmla="*/ 2147483647 h 162"/>
              <a:gd name="T6" fmla="*/ 2147483647 w 175"/>
              <a:gd name="T7" fmla="*/ 2147483647 h 162"/>
              <a:gd name="T8" fmla="*/ 2147483647 w 175"/>
              <a:gd name="T9" fmla="*/ 2147483647 h 162"/>
              <a:gd name="T10" fmla="*/ 2147483647 w 175"/>
              <a:gd name="T11" fmla="*/ 0 h 162"/>
              <a:gd name="T12" fmla="*/ 2147483647 w 175"/>
              <a:gd name="T13" fmla="*/ 2147483647 h 162"/>
              <a:gd name="T14" fmla="*/ 2147483647 w 175"/>
              <a:gd name="T15" fmla="*/ 2147483647 h 162"/>
              <a:gd name="T16" fmla="*/ 2147483647 w 175"/>
              <a:gd name="T17" fmla="*/ 2147483647 h 162"/>
              <a:gd name="T18" fmla="*/ 2147483647 w 175"/>
              <a:gd name="T19" fmla="*/ 2147483647 h 162"/>
              <a:gd name="T20" fmla="*/ 0 w 175"/>
              <a:gd name="T21" fmla="*/ 2147483647 h 1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5"/>
              <a:gd name="T34" fmla="*/ 0 h 162"/>
              <a:gd name="T35" fmla="*/ 175 w 175"/>
              <a:gd name="T36" fmla="*/ 162 h 1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5" h="162">
                <a:moveTo>
                  <a:pt x="0" y="161"/>
                </a:moveTo>
                <a:lnTo>
                  <a:pt x="29" y="130"/>
                </a:lnTo>
                <a:lnTo>
                  <a:pt x="74" y="130"/>
                </a:lnTo>
                <a:lnTo>
                  <a:pt x="99" y="86"/>
                </a:lnTo>
                <a:lnTo>
                  <a:pt x="137" y="57"/>
                </a:lnTo>
                <a:lnTo>
                  <a:pt x="164" y="0"/>
                </a:lnTo>
                <a:lnTo>
                  <a:pt x="174" y="42"/>
                </a:lnTo>
                <a:lnTo>
                  <a:pt x="147" y="135"/>
                </a:lnTo>
                <a:lnTo>
                  <a:pt x="92" y="158"/>
                </a:lnTo>
                <a:lnTo>
                  <a:pt x="51" y="151"/>
                </a:lnTo>
                <a:lnTo>
                  <a:pt x="0" y="161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Freeform 67"/>
          <p:cNvSpPr>
            <a:spLocks/>
          </p:cNvSpPr>
          <p:nvPr/>
        </p:nvSpPr>
        <p:spPr bwMode="auto">
          <a:xfrm>
            <a:off x="3393281" y="2487216"/>
            <a:ext cx="29766" cy="65484"/>
          </a:xfrm>
          <a:custGeom>
            <a:avLst/>
            <a:gdLst>
              <a:gd name="T0" fmla="*/ 0 w 30"/>
              <a:gd name="T1" fmla="*/ 0 h 72"/>
              <a:gd name="T2" fmla="*/ 2147483647 w 30"/>
              <a:gd name="T3" fmla="*/ 2147483647 h 72"/>
              <a:gd name="T4" fmla="*/ 2147483647 w 30"/>
              <a:gd name="T5" fmla="*/ 2147483647 h 72"/>
              <a:gd name="T6" fmla="*/ 2147483647 w 30"/>
              <a:gd name="T7" fmla="*/ 2147483647 h 72"/>
              <a:gd name="T8" fmla="*/ 0 w 30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72"/>
              <a:gd name="T17" fmla="*/ 30 w 30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72">
                <a:moveTo>
                  <a:pt x="0" y="0"/>
                </a:moveTo>
                <a:lnTo>
                  <a:pt x="5" y="71"/>
                </a:lnTo>
                <a:lnTo>
                  <a:pt x="29" y="57"/>
                </a:lnTo>
                <a:lnTo>
                  <a:pt x="16" y="14"/>
                </a:lnTo>
                <a:lnTo>
                  <a:pt x="0" y="0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Freeform 68"/>
          <p:cNvSpPr>
            <a:spLocks/>
          </p:cNvSpPr>
          <p:nvPr/>
        </p:nvSpPr>
        <p:spPr bwMode="auto">
          <a:xfrm>
            <a:off x="2330054" y="828675"/>
            <a:ext cx="164306" cy="132160"/>
          </a:xfrm>
          <a:custGeom>
            <a:avLst/>
            <a:gdLst>
              <a:gd name="T0" fmla="*/ 0 w 166"/>
              <a:gd name="T1" fmla="*/ 2147483647 h 144"/>
              <a:gd name="T2" fmla="*/ 2147483647 w 166"/>
              <a:gd name="T3" fmla="*/ 2147483647 h 144"/>
              <a:gd name="T4" fmla="*/ 2147483647 w 166"/>
              <a:gd name="T5" fmla="*/ 2147483647 h 144"/>
              <a:gd name="T6" fmla="*/ 2147483647 w 166"/>
              <a:gd name="T7" fmla="*/ 2147483647 h 144"/>
              <a:gd name="T8" fmla="*/ 2147483647 w 166"/>
              <a:gd name="T9" fmla="*/ 2147483647 h 144"/>
              <a:gd name="T10" fmla="*/ 2147483647 w 166"/>
              <a:gd name="T11" fmla="*/ 2147483647 h 144"/>
              <a:gd name="T12" fmla="*/ 2147483647 w 166"/>
              <a:gd name="T13" fmla="*/ 2147483647 h 144"/>
              <a:gd name="T14" fmla="*/ 2147483647 w 166"/>
              <a:gd name="T15" fmla="*/ 2147483647 h 144"/>
              <a:gd name="T16" fmla="*/ 2147483647 w 166"/>
              <a:gd name="T17" fmla="*/ 2147483647 h 144"/>
              <a:gd name="T18" fmla="*/ 2147483647 w 166"/>
              <a:gd name="T19" fmla="*/ 0 h 144"/>
              <a:gd name="T20" fmla="*/ 2147483647 w 166"/>
              <a:gd name="T21" fmla="*/ 2147483647 h 144"/>
              <a:gd name="T22" fmla="*/ 2147483647 w 166"/>
              <a:gd name="T23" fmla="*/ 2147483647 h 144"/>
              <a:gd name="T24" fmla="*/ 0 w 166"/>
              <a:gd name="T25" fmla="*/ 2147483647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6"/>
              <a:gd name="T40" fmla="*/ 0 h 144"/>
              <a:gd name="T41" fmla="*/ 166 w 166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6" h="144">
                <a:moveTo>
                  <a:pt x="0" y="17"/>
                </a:moveTo>
                <a:lnTo>
                  <a:pt x="2" y="34"/>
                </a:lnTo>
                <a:lnTo>
                  <a:pt x="30" y="79"/>
                </a:lnTo>
                <a:lnTo>
                  <a:pt x="76" y="70"/>
                </a:lnTo>
                <a:lnTo>
                  <a:pt x="45" y="87"/>
                </a:lnTo>
                <a:lnTo>
                  <a:pt x="81" y="109"/>
                </a:lnTo>
                <a:lnTo>
                  <a:pt x="50" y="113"/>
                </a:lnTo>
                <a:lnTo>
                  <a:pt x="98" y="143"/>
                </a:lnTo>
                <a:lnTo>
                  <a:pt x="165" y="52"/>
                </a:lnTo>
                <a:lnTo>
                  <a:pt x="85" y="0"/>
                </a:lnTo>
                <a:lnTo>
                  <a:pt x="89" y="51"/>
                </a:lnTo>
                <a:lnTo>
                  <a:pt x="57" y="12"/>
                </a:lnTo>
                <a:lnTo>
                  <a:pt x="0" y="17"/>
                </a:lnTo>
              </a:path>
            </a:pathLst>
          </a:custGeom>
          <a:solidFill>
            <a:srgbClr val="E3E3E3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Freeform 69"/>
          <p:cNvSpPr>
            <a:spLocks/>
          </p:cNvSpPr>
          <p:nvPr/>
        </p:nvSpPr>
        <p:spPr bwMode="auto">
          <a:xfrm>
            <a:off x="2443163" y="812006"/>
            <a:ext cx="140494" cy="53579"/>
          </a:xfrm>
          <a:custGeom>
            <a:avLst/>
            <a:gdLst>
              <a:gd name="T0" fmla="*/ 0 w 141"/>
              <a:gd name="T1" fmla="*/ 2147483647 h 58"/>
              <a:gd name="T2" fmla="*/ 2147483647 w 141"/>
              <a:gd name="T3" fmla="*/ 2147483647 h 58"/>
              <a:gd name="T4" fmla="*/ 2147483647 w 141"/>
              <a:gd name="T5" fmla="*/ 2147483647 h 58"/>
              <a:gd name="T6" fmla="*/ 2147483647 w 141"/>
              <a:gd name="T7" fmla="*/ 2147483647 h 58"/>
              <a:gd name="T8" fmla="*/ 2147483647 w 141"/>
              <a:gd name="T9" fmla="*/ 2147483647 h 58"/>
              <a:gd name="T10" fmla="*/ 2147483647 w 141"/>
              <a:gd name="T11" fmla="*/ 2147483647 h 58"/>
              <a:gd name="T12" fmla="*/ 2147483647 w 141"/>
              <a:gd name="T13" fmla="*/ 0 h 58"/>
              <a:gd name="T14" fmla="*/ 0 w 141"/>
              <a:gd name="T15" fmla="*/ 2147483647 h 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"/>
              <a:gd name="T25" fmla="*/ 0 h 58"/>
              <a:gd name="T26" fmla="*/ 141 w 141"/>
              <a:gd name="T27" fmla="*/ 58 h 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" h="58">
                <a:moveTo>
                  <a:pt x="0" y="26"/>
                </a:moveTo>
                <a:lnTo>
                  <a:pt x="24" y="41"/>
                </a:lnTo>
                <a:lnTo>
                  <a:pt x="80" y="57"/>
                </a:lnTo>
                <a:lnTo>
                  <a:pt x="140" y="26"/>
                </a:lnTo>
                <a:lnTo>
                  <a:pt x="104" y="7"/>
                </a:lnTo>
                <a:lnTo>
                  <a:pt x="64" y="24"/>
                </a:lnTo>
                <a:lnTo>
                  <a:pt x="24" y="0"/>
                </a:lnTo>
                <a:lnTo>
                  <a:pt x="0" y="26"/>
                </a:lnTo>
              </a:path>
            </a:pathLst>
          </a:custGeom>
          <a:solidFill>
            <a:srgbClr val="E3E3E3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Freeform 70"/>
          <p:cNvSpPr>
            <a:spLocks/>
          </p:cNvSpPr>
          <p:nvPr/>
        </p:nvSpPr>
        <p:spPr bwMode="auto">
          <a:xfrm>
            <a:off x="2483644" y="900113"/>
            <a:ext cx="64294" cy="36910"/>
          </a:xfrm>
          <a:custGeom>
            <a:avLst/>
            <a:gdLst>
              <a:gd name="T0" fmla="*/ 0 w 65"/>
              <a:gd name="T1" fmla="*/ 2147483647 h 40"/>
              <a:gd name="T2" fmla="*/ 2147483647 w 65"/>
              <a:gd name="T3" fmla="*/ 2147483647 h 40"/>
              <a:gd name="T4" fmla="*/ 2147483647 w 65"/>
              <a:gd name="T5" fmla="*/ 0 h 40"/>
              <a:gd name="T6" fmla="*/ 2147483647 w 65"/>
              <a:gd name="T7" fmla="*/ 2147483647 h 40"/>
              <a:gd name="T8" fmla="*/ 2147483647 w 65"/>
              <a:gd name="T9" fmla="*/ 2147483647 h 40"/>
              <a:gd name="T10" fmla="*/ 0 w 65"/>
              <a:gd name="T11" fmla="*/ 2147483647 h 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40"/>
              <a:gd name="T20" fmla="*/ 65 w 65"/>
              <a:gd name="T21" fmla="*/ 40 h 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40">
                <a:moveTo>
                  <a:pt x="0" y="32"/>
                </a:moveTo>
                <a:lnTo>
                  <a:pt x="5" y="11"/>
                </a:lnTo>
                <a:lnTo>
                  <a:pt x="33" y="0"/>
                </a:lnTo>
                <a:lnTo>
                  <a:pt x="64" y="20"/>
                </a:lnTo>
                <a:lnTo>
                  <a:pt x="27" y="39"/>
                </a:lnTo>
                <a:lnTo>
                  <a:pt x="0" y="32"/>
                </a:lnTo>
              </a:path>
            </a:pathLst>
          </a:custGeom>
          <a:solidFill>
            <a:srgbClr val="E3E3E3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Freeform 71"/>
          <p:cNvSpPr>
            <a:spLocks/>
          </p:cNvSpPr>
          <p:nvPr/>
        </p:nvSpPr>
        <p:spPr bwMode="auto">
          <a:xfrm>
            <a:off x="2956322" y="1082279"/>
            <a:ext cx="95250" cy="78581"/>
          </a:xfrm>
          <a:custGeom>
            <a:avLst/>
            <a:gdLst>
              <a:gd name="T0" fmla="*/ 0 w 96"/>
              <a:gd name="T1" fmla="*/ 2147483647 h 85"/>
              <a:gd name="T2" fmla="*/ 2147483647 w 96"/>
              <a:gd name="T3" fmla="*/ 2147483647 h 85"/>
              <a:gd name="T4" fmla="*/ 2147483647 w 96"/>
              <a:gd name="T5" fmla="*/ 2147483647 h 85"/>
              <a:gd name="T6" fmla="*/ 2147483647 w 96"/>
              <a:gd name="T7" fmla="*/ 2147483647 h 85"/>
              <a:gd name="T8" fmla="*/ 2147483647 w 96"/>
              <a:gd name="T9" fmla="*/ 2147483647 h 85"/>
              <a:gd name="T10" fmla="*/ 2147483647 w 96"/>
              <a:gd name="T11" fmla="*/ 0 h 85"/>
              <a:gd name="T12" fmla="*/ 0 w 96"/>
              <a:gd name="T13" fmla="*/ 2147483647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85"/>
              <a:gd name="T23" fmla="*/ 96 w 96"/>
              <a:gd name="T24" fmla="*/ 85 h 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85">
                <a:moveTo>
                  <a:pt x="0" y="39"/>
                </a:moveTo>
                <a:lnTo>
                  <a:pt x="38" y="59"/>
                </a:lnTo>
                <a:lnTo>
                  <a:pt x="35" y="81"/>
                </a:lnTo>
                <a:lnTo>
                  <a:pt x="95" y="84"/>
                </a:lnTo>
                <a:lnTo>
                  <a:pt x="61" y="12"/>
                </a:lnTo>
                <a:lnTo>
                  <a:pt x="26" y="0"/>
                </a:lnTo>
                <a:lnTo>
                  <a:pt x="0" y="39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Freeform 72"/>
          <p:cNvSpPr>
            <a:spLocks/>
          </p:cNvSpPr>
          <p:nvPr/>
        </p:nvSpPr>
        <p:spPr bwMode="auto">
          <a:xfrm>
            <a:off x="2988469" y="947738"/>
            <a:ext cx="226219" cy="130969"/>
          </a:xfrm>
          <a:custGeom>
            <a:avLst/>
            <a:gdLst>
              <a:gd name="T0" fmla="*/ 0 w 228"/>
              <a:gd name="T1" fmla="*/ 2147483647 h 142"/>
              <a:gd name="T2" fmla="*/ 2147483647 w 228"/>
              <a:gd name="T3" fmla="*/ 2147483647 h 142"/>
              <a:gd name="T4" fmla="*/ 2147483647 w 228"/>
              <a:gd name="T5" fmla="*/ 2147483647 h 142"/>
              <a:gd name="T6" fmla="*/ 2147483647 w 228"/>
              <a:gd name="T7" fmla="*/ 2147483647 h 142"/>
              <a:gd name="T8" fmla="*/ 2147483647 w 228"/>
              <a:gd name="T9" fmla="*/ 0 h 142"/>
              <a:gd name="T10" fmla="*/ 2147483647 w 228"/>
              <a:gd name="T11" fmla="*/ 2147483647 h 142"/>
              <a:gd name="T12" fmla="*/ 2147483647 w 228"/>
              <a:gd name="T13" fmla="*/ 2147483647 h 142"/>
              <a:gd name="T14" fmla="*/ 0 w 228"/>
              <a:gd name="T15" fmla="*/ 2147483647 h 1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8"/>
              <a:gd name="T25" fmla="*/ 0 h 142"/>
              <a:gd name="T26" fmla="*/ 228 w 228"/>
              <a:gd name="T27" fmla="*/ 142 h 1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" h="142">
                <a:moveTo>
                  <a:pt x="0" y="121"/>
                </a:moveTo>
                <a:lnTo>
                  <a:pt x="48" y="141"/>
                </a:lnTo>
                <a:lnTo>
                  <a:pt x="107" y="73"/>
                </a:lnTo>
                <a:lnTo>
                  <a:pt x="227" y="30"/>
                </a:lnTo>
                <a:lnTo>
                  <a:pt x="216" y="0"/>
                </a:lnTo>
                <a:lnTo>
                  <a:pt x="114" y="27"/>
                </a:lnTo>
                <a:lnTo>
                  <a:pt x="31" y="69"/>
                </a:lnTo>
                <a:lnTo>
                  <a:pt x="0" y="121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Freeform 73"/>
          <p:cNvSpPr>
            <a:spLocks/>
          </p:cNvSpPr>
          <p:nvPr/>
        </p:nvSpPr>
        <p:spPr bwMode="auto">
          <a:xfrm>
            <a:off x="2010966" y="1582341"/>
            <a:ext cx="70247" cy="82153"/>
          </a:xfrm>
          <a:custGeom>
            <a:avLst/>
            <a:gdLst>
              <a:gd name="T0" fmla="*/ 2147483647 w 71"/>
              <a:gd name="T1" fmla="*/ 2147483647 h 90"/>
              <a:gd name="T2" fmla="*/ 2147483647 w 71"/>
              <a:gd name="T3" fmla="*/ 2147483647 h 90"/>
              <a:gd name="T4" fmla="*/ 2147483647 w 71"/>
              <a:gd name="T5" fmla="*/ 2147483647 h 90"/>
              <a:gd name="T6" fmla="*/ 2147483647 w 71"/>
              <a:gd name="T7" fmla="*/ 0 h 90"/>
              <a:gd name="T8" fmla="*/ 0 w 71"/>
              <a:gd name="T9" fmla="*/ 2147483647 h 90"/>
              <a:gd name="T10" fmla="*/ 2147483647 w 71"/>
              <a:gd name="T11" fmla="*/ 2147483647 h 90"/>
              <a:gd name="T12" fmla="*/ 2147483647 w 71"/>
              <a:gd name="T13" fmla="*/ 2147483647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"/>
              <a:gd name="T22" fmla="*/ 0 h 90"/>
              <a:gd name="T23" fmla="*/ 71 w 71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" h="90">
                <a:moveTo>
                  <a:pt x="6" y="89"/>
                </a:moveTo>
                <a:lnTo>
                  <a:pt x="58" y="83"/>
                </a:lnTo>
                <a:lnTo>
                  <a:pt x="70" y="23"/>
                </a:lnTo>
                <a:lnTo>
                  <a:pt x="43" y="0"/>
                </a:lnTo>
                <a:lnTo>
                  <a:pt x="0" y="36"/>
                </a:lnTo>
                <a:lnTo>
                  <a:pt x="18" y="57"/>
                </a:lnTo>
                <a:lnTo>
                  <a:pt x="6" y="89"/>
                </a:lnTo>
              </a:path>
            </a:pathLst>
          </a:custGeom>
          <a:solidFill>
            <a:srgbClr val="E3E3E3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Freeform 74"/>
          <p:cNvSpPr>
            <a:spLocks/>
          </p:cNvSpPr>
          <p:nvPr/>
        </p:nvSpPr>
        <p:spPr bwMode="auto">
          <a:xfrm>
            <a:off x="2071687" y="1502569"/>
            <a:ext cx="120254" cy="205979"/>
          </a:xfrm>
          <a:custGeom>
            <a:avLst/>
            <a:gdLst>
              <a:gd name="T0" fmla="*/ 0 w 121"/>
              <a:gd name="T1" fmla="*/ 2147483647 h 225"/>
              <a:gd name="T2" fmla="*/ 2147483647 w 121"/>
              <a:gd name="T3" fmla="*/ 0 h 225"/>
              <a:gd name="T4" fmla="*/ 2147483647 w 121"/>
              <a:gd name="T5" fmla="*/ 0 h 225"/>
              <a:gd name="T6" fmla="*/ 2147483647 w 121"/>
              <a:gd name="T7" fmla="*/ 2147483647 h 225"/>
              <a:gd name="T8" fmla="*/ 2147483647 w 121"/>
              <a:gd name="T9" fmla="*/ 2147483647 h 225"/>
              <a:gd name="T10" fmla="*/ 2147483647 w 121"/>
              <a:gd name="T11" fmla="*/ 2147483647 h 225"/>
              <a:gd name="T12" fmla="*/ 2147483647 w 121"/>
              <a:gd name="T13" fmla="*/ 2147483647 h 225"/>
              <a:gd name="T14" fmla="*/ 2147483647 w 121"/>
              <a:gd name="T15" fmla="*/ 2147483647 h 225"/>
              <a:gd name="T16" fmla="*/ 2147483647 w 121"/>
              <a:gd name="T17" fmla="*/ 2147483647 h 225"/>
              <a:gd name="T18" fmla="*/ 2147483647 w 121"/>
              <a:gd name="T19" fmla="*/ 2147483647 h 225"/>
              <a:gd name="T20" fmla="*/ 2147483647 w 121"/>
              <a:gd name="T21" fmla="*/ 2147483647 h 225"/>
              <a:gd name="T22" fmla="*/ 2147483647 w 121"/>
              <a:gd name="T23" fmla="*/ 2147483647 h 225"/>
              <a:gd name="T24" fmla="*/ 2147483647 w 121"/>
              <a:gd name="T25" fmla="*/ 2147483647 h 225"/>
              <a:gd name="T26" fmla="*/ 2147483647 w 121"/>
              <a:gd name="T27" fmla="*/ 2147483647 h 225"/>
              <a:gd name="T28" fmla="*/ 2147483647 w 121"/>
              <a:gd name="T29" fmla="*/ 2147483647 h 225"/>
              <a:gd name="T30" fmla="*/ 2147483647 w 121"/>
              <a:gd name="T31" fmla="*/ 2147483647 h 225"/>
              <a:gd name="T32" fmla="*/ 2147483647 w 121"/>
              <a:gd name="T33" fmla="*/ 2147483647 h 225"/>
              <a:gd name="T34" fmla="*/ 2147483647 w 121"/>
              <a:gd name="T35" fmla="*/ 2147483647 h 225"/>
              <a:gd name="T36" fmla="*/ 2147483647 w 121"/>
              <a:gd name="T37" fmla="*/ 2147483647 h 225"/>
              <a:gd name="T38" fmla="*/ 0 w 121"/>
              <a:gd name="T39" fmla="*/ 2147483647 h 2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1"/>
              <a:gd name="T61" fmla="*/ 0 h 225"/>
              <a:gd name="T62" fmla="*/ 121 w 121"/>
              <a:gd name="T63" fmla="*/ 225 h 2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1" h="225">
                <a:moveTo>
                  <a:pt x="0" y="51"/>
                </a:moveTo>
                <a:lnTo>
                  <a:pt x="19" y="0"/>
                </a:lnTo>
                <a:lnTo>
                  <a:pt x="44" y="0"/>
                </a:lnTo>
                <a:lnTo>
                  <a:pt x="28" y="27"/>
                </a:lnTo>
                <a:lnTo>
                  <a:pt x="66" y="31"/>
                </a:lnTo>
                <a:lnTo>
                  <a:pt x="44" y="71"/>
                </a:lnTo>
                <a:lnTo>
                  <a:pt x="69" y="81"/>
                </a:lnTo>
                <a:lnTo>
                  <a:pt x="97" y="128"/>
                </a:lnTo>
                <a:lnTo>
                  <a:pt x="94" y="152"/>
                </a:lnTo>
                <a:lnTo>
                  <a:pt x="120" y="156"/>
                </a:lnTo>
                <a:lnTo>
                  <a:pt x="116" y="195"/>
                </a:lnTo>
                <a:lnTo>
                  <a:pt x="7" y="224"/>
                </a:lnTo>
                <a:lnTo>
                  <a:pt x="41" y="189"/>
                </a:lnTo>
                <a:lnTo>
                  <a:pt x="13" y="176"/>
                </a:lnTo>
                <a:lnTo>
                  <a:pt x="21" y="152"/>
                </a:lnTo>
                <a:lnTo>
                  <a:pt x="48" y="137"/>
                </a:lnTo>
                <a:lnTo>
                  <a:pt x="46" y="98"/>
                </a:lnTo>
                <a:lnTo>
                  <a:pt x="16" y="103"/>
                </a:lnTo>
                <a:lnTo>
                  <a:pt x="12" y="54"/>
                </a:lnTo>
                <a:lnTo>
                  <a:pt x="0" y="51"/>
                </a:lnTo>
              </a:path>
            </a:pathLst>
          </a:custGeom>
          <a:solidFill>
            <a:srgbClr val="E3E3E3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Freeform 75"/>
          <p:cNvSpPr>
            <a:spLocks/>
          </p:cNvSpPr>
          <p:nvPr/>
        </p:nvSpPr>
        <p:spPr bwMode="auto">
          <a:xfrm>
            <a:off x="2289573" y="1896666"/>
            <a:ext cx="25003" cy="46434"/>
          </a:xfrm>
          <a:custGeom>
            <a:avLst/>
            <a:gdLst>
              <a:gd name="T0" fmla="*/ 0 w 25"/>
              <a:gd name="T1" fmla="*/ 2147483647 h 51"/>
              <a:gd name="T2" fmla="*/ 2147483647 w 25"/>
              <a:gd name="T3" fmla="*/ 2147483647 h 51"/>
              <a:gd name="T4" fmla="*/ 2147483647 w 25"/>
              <a:gd name="T5" fmla="*/ 2147483647 h 51"/>
              <a:gd name="T6" fmla="*/ 2147483647 w 25"/>
              <a:gd name="T7" fmla="*/ 2147483647 h 51"/>
              <a:gd name="T8" fmla="*/ 2147483647 w 25"/>
              <a:gd name="T9" fmla="*/ 0 h 51"/>
              <a:gd name="T10" fmla="*/ 0 w 25"/>
              <a:gd name="T11" fmla="*/ 2147483647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51"/>
              <a:gd name="T20" fmla="*/ 25 w 25"/>
              <a:gd name="T21" fmla="*/ 51 h 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51">
                <a:moveTo>
                  <a:pt x="0" y="6"/>
                </a:moveTo>
                <a:lnTo>
                  <a:pt x="5" y="46"/>
                </a:lnTo>
                <a:lnTo>
                  <a:pt x="14" y="50"/>
                </a:lnTo>
                <a:lnTo>
                  <a:pt x="24" y="18"/>
                </a:lnTo>
                <a:lnTo>
                  <a:pt x="15" y="0"/>
                </a:lnTo>
                <a:lnTo>
                  <a:pt x="0" y="6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Freeform 76"/>
          <p:cNvSpPr>
            <a:spLocks/>
          </p:cNvSpPr>
          <p:nvPr/>
        </p:nvSpPr>
        <p:spPr bwMode="auto">
          <a:xfrm>
            <a:off x="2356247" y="1957388"/>
            <a:ext cx="47625" cy="32147"/>
          </a:xfrm>
          <a:custGeom>
            <a:avLst/>
            <a:gdLst>
              <a:gd name="T0" fmla="*/ 0 w 48"/>
              <a:gd name="T1" fmla="*/ 2147483647 h 36"/>
              <a:gd name="T2" fmla="*/ 2147483647 w 48"/>
              <a:gd name="T3" fmla="*/ 2147483647 h 36"/>
              <a:gd name="T4" fmla="*/ 2147483647 w 48"/>
              <a:gd name="T5" fmla="*/ 0 h 36"/>
              <a:gd name="T6" fmla="*/ 0 w 48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6"/>
              <a:gd name="T14" fmla="*/ 48 w 48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6">
                <a:moveTo>
                  <a:pt x="0" y="8"/>
                </a:moveTo>
                <a:lnTo>
                  <a:pt x="41" y="35"/>
                </a:lnTo>
                <a:lnTo>
                  <a:pt x="47" y="0"/>
                </a:lnTo>
                <a:lnTo>
                  <a:pt x="0" y="8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Freeform 77"/>
          <p:cNvSpPr>
            <a:spLocks/>
          </p:cNvSpPr>
          <p:nvPr/>
        </p:nvSpPr>
        <p:spPr bwMode="auto">
          <a:xfrm>
            <a:off x="2024063" y="919163"/>
            <a:ext cx="3070622" cy="1712119"/>
          </a:xfrm>
          <a:custGeom>
            <a:avLst/>
            <a:gdLst>
              <a:gd name="T0" fmla="*/ 2147483647 w 3099"/>
              <a:gd name="T1" fmla="*/ 2147483647 h 1863"/>
              <a:gd name="T2" fmla="*/ 2147483647 w 3099"/>
              <a:gd name="T3" fmla="*/ 2147483647 h 1863"/>
              <a:gd name="T4" fmla="*/ 2147483647 w 3099"/>
              <a:gd name="T5" fmla="*/ 2147483647 h 1863"/>
              <a:gd name="T6" fmla="*/ 2147483647 w 3099"/>
              <a:gd name="T7" fmla="*/ 2147483647 h 1863"/>
              <a:gd name="T8" fmla="*/ 2147483647 w 3099"/>
              <a:gd name="T9" fmla="*/ 2147483647 h 1863"/>
              <a:gd name="T10" fmla="*/ 2147483647 w 3099"/>
              <a:gd name="T11" fmla="*/ 2147483647 h 1863"/>
              <a:gd name="T12" fmla="*/ 2147483647 w 3099"/>
              <a:gd name="T13" fmla="*/ 2147483647 h 1863"/>
              <a:gd name="T14" fmla="*/ 2147483647 w 3099"/>
              <a:gd name="T15" fmla="*/ 2147483647 h 1863"/>
              <a:gd name="T16" fmla="*/ 2147483647 w 3099"/>
              <a:gd name="T17" fmla="*/ 2147483647 h 1863"/>
              <a:gd name="T18" fmla="*/ 2147483647 w 3099"/>
              <a:gd name="T19" fmla="*/ 2147483647 h 1863"/>
              <a:gd name="T20" fmla="*/ 2147483647 w 3099"/>
              <a:gd name="T21" fmla="*/ 2147483647 h 1863"/>
              <a:gd name="T22" fmla="*/ 2147483647 w 3099"/>
              <a:gd name="T23" fmla="*/ 2147483647 h 1863"/>
              <a:gd name="T24" fmla="*/ 2147483647 w 3099"/>
              <a:gd name="T25" fmla="*/ 2147483647 h 1863"/>
              <a:gd name="T26" fmla="*/ 2147483647 w 3099"/>
              <a:gd name="T27" fmla="*/ 2147483647 h 1863"/>
              <a:gd name="T28" fmla="*/ 2147483647 w 3099"/>
              <a:gd name="T29" fmla="*/ 2147483647 h 1863"/>
              <a:gd name="T30" fmla="*/ 2147483647 w 3099"/>
              <a:gd name="T31" fmla="*/ 2147483647 h 1863"/>
              <a:gd name="T32" fmla="*/ 2147483647 w 3099"/>
              <a:gd name="T33" fmla="*/ 2147483647 h 1863"/>
              <a:gd name="T34" fmla="*/ 2147483647 w 3099"/>
              <a:gd name="T35" fmla="*/ 2147483647 h 1863"/>
              <a:gd name="T36" fmla="*/ 2147483647 w 3099"/>
              <a:gd name="T37" fmla="*/ 2147483647 h 1863"/>
              <a:gd name="T38" fmla="*/ 2147483647 w 3099"/>
              <a:gd name="T39" fmla="*/ 2147483647 h 1863"/>
              <a:gd name="T40" fmla="*/ 2147483647 w 3099"/>
              <a:gd name="T41" fmla="*/ 2147483647 h 1863"/>
              <a:gd name="T42" fmla="*/ 2147483647 w 3099"/>
              <a:gd name="T43" fmla="*/ 2147483647 h 1863"/>
              <a:gd name="T44" fmla="*/ 2147483647 w 3099"/>
              <a:gd name="T45" fmla="*/ 0 h 1863"/>
              <a:gd name="T46" fmla="*/ 2147483647 w 3099"/>
              <a:gd name="T47" fmla="*/ 2147483647 h 1863"/>
              <a:gd name="T48" fmla="*/ 2147483647 w 3099"/>
              <a:gd name="T49" fmla="*/ 2147483647 h 1863"/>
              <a:gd name="T50" fmla="*/ 2147483647 w 3099"/>
              <a:gd name="T51" fmla="*/ 2147483647 h 1863"/>
              <a:gd name="T52" fmla="*/ 2147483647 w 3099"/>
              <a:gd name="T53" fmla="*/ 2147483647 h 1863"/>
              <a:gd name="T54" fmla="*/ 2147483647 w 3099"/>
              <a:gd name="T55" fmla="*/ 2147483647 h 1863"/>
              <a:gd name="T56" fmla="*/ 2147483647 w 3099"/>
              <a:gd name="T57" fmla="*/ 2147483647 h 1863"/>
              <a:gd name="T58" fmla="*/ 2147483647 w 3099"/>
              <a:gd name="T59" fmla="*/ 2147483647 h 1863"/>
              <a:gd name="T60" fmla="*/ 2147483647 w 3099"/>
              <a:gd name="T61" fmla="*/ 2147483647 h 1863"/>
              <a:gd name="T62" fmla="*/ 2147483647 w 3099"/>
              <a:gd name="T63" fmla="*/ 2147483647 h 1863"/>
              <a:gd name="T64" fmla="*/ 2147483647 w 3099"/>
              <a:gd name="T65" fmla="*/ 2147483647 h 1863"/>
              <a:gd name="T66" fmla="*/ 2147483647 w 3099"/>
              <a:gd name="T67" fmla="*/ 2147483647 h 1863"/>
              <a:gd name="T68" fmla="*/ 2147483647 w 3099"/>
              <a:gd name="T69" fmla="*/ 2147483647 h 1863"/>
              <a:gd name="T70" fmla="*/ 2147483647 w 3099"/>
              <a:gd name="T71" fmla="*/ 2147483647 h 1863"/>
              <a:gd name="T72" fmla="*/ 2147483647 w 3099"/>
              <a:gd name="T73" fmla="*/ 2147483647 h 1863"/>
              <a:gd name="T74" fmla="*/ 2147483647 w 3099"/>
              <a:gd name="T75" fmla="*/ 2147483647 h 1863"/>
              <a:gd name="T76" fmla="*/ 2147483647 w 3099"/>
              <a:gd name="T77" fmla="*/ 2147483647 h 1863"/>
              <a:gd name="T78" fmla="*/ 2147483647 w 3099"/>
              <a:gd name="T79" fmla="*/ 2147483647 h 1863"/>
              <a:gd name="T80" fmla="*/ 2147483647 w 3099"/>
              <a:gd name="T81" fmla="*/ 2147483647 h 1863"/>
              <a:gd name="T82" fmla="*/ 2147483647 w 3099"/>
              <a:gd name="T83" fmla="*/ 2147483647 h 1863"/>
              <a:gd name="T84" fmla="*/ 2147483647 w 3099"/>
              <a:gd name="T85" fmla="*/ 2147483647 h 1863"/>
              <a:gd name="T86" fmla="*/ 2147483647 w 3099"/>
              <a:gd name="T87" fmla="*/ 2147483647 h 1863"/>
              <a:gd name="T88" fmla="*/ 2147483647 w 3099"/>
              <a:gd name="T89" fmla="*/ 2147483647 h 1863"/>
              <a:gd name="T90" fmla="*/ 2147483647 w 3099"/>
              <a:gd name="T91" fmla="*/ 2147483647 h 1863"/>
              <a:gd name="T92" fmla="*/ 2147483647 w 3099"/>
              <a:gd name="T93" fmla="*/ 2147483647 h 1863"/>
              <a:gd name="T94" fmla="*/ 2147483647 w 3099"/>
              <a:gd name="T95" fmla="*/ 2147483647 h 1863"/>
              <a:gd name="T96" fmla="*/ 2147483647 w 3099"/>
              <a:gd name="T97" fmla="*/ 2147483647 h 1863"/>
              <a:gd name="T98" fmla="*/ 2147483647 w 3099"/>
              <a:gd name="T99" fmla="*/ 2147483647 h 1863"/>
              <a:gd name="T100" fmla="*/ 2147483647 w 3099"/>
              <a:gd name="T101" fmla="*/ 2147483647 h 1863"/>
              <a:gd name="T102" fmla="*/ 2147483647 w 3099"/>
              <a:gd name="T103" fmla="*/ 2147483647 h 1863"/>
              <a:gd name="T104" fmla="*/ 2147483647 w 3099"/>
              <a:gd name="T105" fmla="*/ 2147483647 h 1863"/>
              <a:gd name="T106" fmla="*/ 2147483647 w 3099"/>
              <a:gd name="T107" fmla="*/ 2147483647 h 1863"/>
              <a:gd name="T108" fmla="*/ 2147483647 w 3099"/>
              <a:gd name="T109" fmla="*/ 2147483647 h 1863"/>
              <a:gd name="T110" fmla="*/ 2147483647 w 3099"/>
              <a:gd name="T111" fmla="*/ 2147483647 h 1863"/>
              <a:gd name="T112" fmla="*/ 2147483647 w 3099"/>
              <a:gd name="T113" fmla="*/ 2147483647 h 1863"/>
              <a:gd name="T114" fmla="*/ 2147483647 w 3099"/>
              <a:gd name="T115" fmla="*/ 2147483647 h 1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99"/>
              <a:gd name="T175" fmla="*/ 0 h 1863"/>
              <a:gd name="T176" fmla="*/ 3099 w 3099"/>
              <a:gd name="T177" fmla="*/ 1863 h 186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99" h="1863">
                <a:moveTo>
                  <a:pt x="646" y="1314"/>
                </a:moveTo>
                <a:lnTo>
                  <a:pt x="687" y="1319"/>
                </a:lnTo>
                <a:lnTo>
                  <a:pt x="740" y="1433"/>
                </a:lnTo>
                <a:lnTo>
                  <a:pt x="780" y="1518"/>
                </a:lnTo>
                <a:lnTo>
                  <a:pt x="807" y="1578"/>
                </a:lnTo>
                <a:lnTo>
                  <a:pt x="819" y="1650"/>
                </a:lnTo>
                <a:lnTo>
                  <a:pt x="899" y="1626"/>
                </a:lnTo>
                <a:lnTo>
                  <a:pt x="997" y="1567"/>
                </a:lnTo>
                <a:lnTo>
                  <a:pt x="1041" y="1527"/>
                </a:lnTo>
                <a:lnTo>
                  <a:pt x="1072" y="1458"/>
                </a:lnTo>
                <a:lnTo>
                  <a:pt x="1014" y="1386"/>
                </a:lnTo>
                <a:lnTo>
                  <a:pt x="981" y="1425"/>
                </a:lnTo>
                <a:lnTo>
                  <a:pt x="956" y="1424"/>
                </a:lnTo>
                <a:lnTo>
                  <a:pt x="933" y="1412"/>
                </a:lnTo>
                <a:lnTo>
                  <a:pt x="895" y="1336"/>
                </a:lnTo>
                <a:lnTo>
                  <a:pt x="890" y="1307"/>
                </a:lnTo>
                <a:lnTo>
                  <a:pt x="921" y="1304"/>
                </a:lnTo>
                <a:lnTo>
                  <a:pt x="943" y="1350"/>
                </a:lnTo>
                <a:lnTo>
                  <a:pt x="1035" y="1394"/>
                </a:lnTo>
                <a:lnTo>
                  <a:pt x="1176" y="1399"/>
                </a:lnTo>
                <a:lnTo>
                  <a:pt x="1236" y="1493"/>
                </a:lnTo>
                <a:lnTo>
                  <a:pt x="1259" y="1485"/>
                </a:lnTo>
                <a:lnTo>
                  <a:pt x="1296" y="1594"/>
                </a:lnTo>
                <a:lnTo>
                  <a:pt x="1310" y="1657"/>
                </a:lnTo>
                <a:lnTo>
                  <a:pt x="1345" y="1737"/>
                </a:lnTo>
                <a:lnTo>
                  <a:pt x="1382" y="1697"/>
                </a:lnTo>
                <a:lnTo>
                  <a:pt x="1390" y="1592"/>
                </a:lnTo>
                <a:lnTo>
                  <a:pt x="1510" y="1466"/>
                </a:lnTo>
                <a:lnTo>
                  <a:pt x="1544" y="1472"/>
                </a:lnTo>
                <a:lnTo>
                  <a:pt x="1565" y="1453"/>
                </a:lnTo>
                <a:lnTo>
                  <a:pt x="1610" y="1540"/>
                </a:lnTo>
                <a:lnTo>
                  <a:pt x="1609" y="1584"/>
                </a:lnTo>
                <a:lnTo>
                  <a:pt x="1647" y="1558"/>
                </a:lnTo>
                <a:lnTo>
                  <a:pt x="1671" y="1735"/>
                </a:lnTo>
                <a:lnTo>
                  <a:pt x="1702" y="1768"/>
                </a:lnTo>
                <a:lnTo>
                  <a:pt x="1719" y="1836"/>
                </a:lnTo>
                <a:lnTo>
                  <a:pt x="1759" y="1862"/>
                </a:lnTo>
                <a:lnTo>
                  <a:pt x="1752" y="1796"/>
                </a:lnTo>
                <a:lnTo>
                  <a:pt x="1707" y="1752"/>
                </a:lnTo>
                <a:lnTo>
                  <a:pt x="1684" y="1697"/>
                </a:lnTo>
                <a:lnTo>
                  <a:pt x="1700" y="1632"/>
                </a:lnTo>
                <a:lnTo>
                  <a:pt x="1752" y="1689"/>
                </a:lnTo>
                <a:lnTo>
                  <a:pt x="1775" y="1728"/>
                </a:lnTo>
                <a:lnTo>
                  <a:pt x="1840" y="1670"/>
                </a:lnTo>
                <a:lnTo>
                  <a:pt x="1834" y="1598"/>
                </a:lnTo>
                <a:lnTo>
                  <a:pt x="1783" y="1531"/>
                </a:lnTo>
                <a:lnTo>
                  <a:pt x="1821" y="1478"/>
                </a:lnTo>
                <a:lnTo>
                  <a:pt x="1854" y="1503"/>
                </a:lnTo>
                <a:lnTo>
                  <a:pt x="1898" y="1469"/>
                </a:lnTo>
                <a:lnTo>
                  <a:pt x="1988" y="1414"/>
                </a:lnTo>
                <a:lnTo>
                  <a:pt x="2037" y="1271"/>
                </a:lnTo>
                <a:lnTo>
                  <a:pt x="1996" y="1205"/>
                </a:lnTo>
                <a:lnTo>
                  <a:pt x="2048" y="1151"/>
                </a:lnTo>
                <a:lnTo>
                  <a:pt x="2022" y="1141"/>
                </a:lnTo>
                <a:lnTo>
                  <a:pt x="1993" y="1154"/>
                </a:lnTo>
                <a:lnTo>
                  <a:pt x="1970" y="1127"/>
                </a:lnTo>
                <a:lnTo>
                  <a:pt x="2035" y="1068"/>
                </a:lnTo>
                <a:lnTo>
                  <a:pt x="2027" y="1121"/>
                </a:lnTo>
                <a:lnTo>
                  <a:pt x="2093" y="1102"/>
                </a:lnTo>
                <a:lnTo>
                  <a:pt x="2110" y="1141"/>
                </a:lnTo>
                <a:lnTo>
                  <a:pt x="2105" y="1216"/>
                </a:lnTo>
                <a:lnTo>
                  <a:pt x="2157" y="1178"/>
                </a:lnTo>
                <a:lnTo>
                  <a:pt x="2124" y="1096"/>
                </a:lnTo>
                <a:lnTo>
                  <a:pt x="2192" y="1013"/>
                </a:lnTo>
                <a:lnTo>
                  <a:pt x="2215" y="1032"/>
                </a:lnTo>
                <a:lnTo>
                  <a:pt x="2323" y="895"/>
                </a:lnTo>
                <a:lnTo>
                  <a:pt x="2342" y="802"/>
                </a:lnTo>
                <a:lnTo>
                  <a:pt x="2315" y="750"/>
                </a:lnTo>
                <a:lnTo>
                  <a:pt x="2245" y="737"/>
                </a:lnTo>
                <a:lnTo>
                  <a:pt x="2360" y="615"/>
                </a:lnTo>
                <a:lnTo>
                  <a:pt x="2454" y="614"/>
                </a:lnTo>
                <a:lnTo>
                  <a:pt x="2549" y="616"/>
                </a:lnTo>
                <a:lnTo>
                  <a:pt x="2586" y="545"/>
                </a:lnTo>
                <a:lnTo>
                  <a:pt x="2634" y="538"/>
                </a:lnTo>
                <a:lnTo>
                  <a:pt x="2631" y="578"/>
                </a:lnTo>
                <a:lnTo>
                  <a:pt x="2693" y="529"/>
                </a:lnTo>
                <a:lnTo>
                  <a:pt x="2579" y="654"/>
                </a:lnTo>
                <a:lnTo>
                  <a:pt x="2565" y="685"/>
                </a:lnTo>
                <a:lnTo>
                  <a:pt x="2579" y="834"/>
                </a:lnTo>
                <a:lnTo>
                  <a:pt x="2661" y="737"/>
                </a:lnTo>
                <a:lnTo>
                  <a:pt x="2659" y="647"/>
                </a:lnTo>
                <a:lnTo>
                  <a:pt x="2683" y="598"/>
                </a:lnTo>
                <a:lnTo>
                  <a:pt x="2756" y="577"/>
                </a:lnTo>
                <a:lnTo>
                  <a:pt x="2788" y="596"/>
                </a:lnTo>
                <a:lnTo>
                  <a:pt x="2895" y="521"/>
                </a:lnTo>
                <a:lnTo>
                  <a:pt x="2930" y="504"/>
                </a:lnTo>
                <a:lnTo>
                  <a:pt x="2916" y="459"/>
                </a:lnTo>
                <a:lnTo>
                  <a:pt x="2962" y="429"/>
                </a:lnTo>
                <a:lnTo>
                  <a:pt x="3058" y="461"/>
                </a:lnTo>
                <a:lnTo>
                  <a:pt x="3098" y="411"/>
                </a:lnTo>
                <a:lnTo>
                  <a:pt x="3011" y="362"/>
                </a:lnTo>
                <a:lnTo>
                  <a:pt x="2912" y="304"/>
                </a:lnTo>
                <a:lnTo>
                  <a:pt x="2793" y="283"/>
                </a:lnTo>
                <a:lnTo>
                  <a:pt x="2784" y="327"/>
                </a:lnTo>
                <a:lnTo>
                  <a:pt x="2734" y="303"/>
                </a:lnTo>
                <a:lnTo>
                  <a:pt x="2651" y="307"/>
                </a:lnTo>
                <a:lnTo>
                  <a:pt x="2611" y="254"/>
                </a:lnTo>
                <a:lnTo>
                  <a:pt x="2514" y="258"/>
                </a:lnTo>
                <a:lnTo>
                  <a:pt x="2464" y="210"/>
                </a:lnTo>
                <a:lnTo>
                  <a:pt x="2335" y="186"/>
                </a:lnTo>
                <a:lnTo>
                  <a:pt x="2286" y="244"/>
                </a:lnTo>
                <a:lnTo>
                  <a:pt x="2205" y="216"/>
                </a:lnTo>
                <a:lnTo>
                  <a:pt x="2183" y="262"/>
                </a:lnTo>
                <a:lnTo>
                  <a:pt x="2154" y="179"/>
                </a:lnTo>
                <a:lnTo>
                  <a:pt x="2060" y="152"/>
                </a:lnTo>
                <a:lnTo>
                  <a:pt x="2057" y="179"/>
                </a:lnTo>
                <a:lnTo>
                  <a:pt x="1942" y="155"/>
                </a:lnTo>
                <a:lnTo>
                  <a:pt x="1865" y="156"/>
                </a:lnTo>
                <a:lnTo>
                  <a:pt x="1795" y="175"/>
                </a:lnTo>
                <a:lnTo>
                  <a:pt x="1900" y="105"/>
                </a:lnTo>
                <a:lnTo>
                  <a:pt x="1911" y="74"/>
                </a:lnTo>
                <a:lnTo>
                  <a:pt x="1869" y="39"/>
                </a:lnTo>
                <a:lnTo>
                  <a:pt x="1791" y="51"/>
                </a:lnTo>
                <a:lnTo>
                  <a:pt x="1809" y="31"/>
                </a:lnTo>
                <a:lnTo>
                  <a:pt x="1761" y="0"/>
                </a:lnTo>
                <a:lnTo>
                  <a:pt x="1675" y="59"/>
                </a:lnTo>
                <a:lnTo>
                  <a:pt x="1595" y="74"/>
                </a:lnTo>
                <a:lnTo>
                  <a:pt x="1505" y="107"/>
                </a:lnTo>
                <a:lnTo>
                  <a:pt x="1490" y="148"/>
                </a:lnTo>
                <a:lnTo>
                  <a:pt x="1395" y="160"/>
                </a:lnTo>
                <a:lnTo>
                  <a:pt x="1402" y="203"/>
                </a:lnTo>
                <a:lnTo>
                  <a:pt x="1439" y="229"/>
                </a:lnTo>
                <a:lnTo>
                  <a:pt x="1361" y="205"/>
                </a:lnTo>
                <a:lnTo>
                  <a:pt x="1361" y="254"/>
                </a:lnTo>
                <a:lnTo>
                  <a:pt x="1320" y="242"/>
                </a:lnTo>
                <a:lnTo>
                  <a:pt x="1308" y="207"/>
                </a:lnTo>
                <a:lnTo>
                  <a:pt x="1278" y="232"/>
                </a:lnTo>
                <a:lnTo>
                  <a:pt x="1297" y="262"/>
                </a:lnTo>
                <a:lnTo>
                  <a:pt x="1279" y="362"/>
                </a:lnTo>
                <a:lnTo>
                  <a:pt x="1255" y="183"/>
                </a:lnTo>
                <a:lnTo>
                  <a:pt x="1220" y="183"/>
                </a:lnTo>
                <a:lnTo>
                  <a:pt x="1182" y="298"/>
                </a:lnTo>
                <a:lnTo>
                  <a:pt x="1217" y="324"/>
                </a:lnTo>
                <a:lnTo>
                  <a:pt x="1204" y="344"/>
                </a:lnTo>
                <a:lnTo>
                  <a:pt x="1141" y="301"/>
                </a:lnTo>
                <a:lnTo>
                  <a:pt x="1090" y="290"/>
                </a:lnTo>
                <a:lnTo>
                  <a:pt x="1090" y="321"/>
                </a:lnTo>
                <a:lnTo>
                  <a:pt x="993" y="346"/>
                </a:lnTo>
                <a:lnTo>
                  <a:pt x="979" y="321"/>
                </a:lnTo>
                <a:lnTo>
                  <a:pt x="890" y="367"/>
                </a:lnTo>
                <a:lnTo>
                  <a:pt x="829" y="341"/>
                </a:lnTo>
                <a:lnTo>
                  <a:pt x="830" y="420"/>
                </a:lnTo>
                <a:lnTo>
                  <a:pt x="802" y="398"/>
                </a:lnTo>
                <a:lnTo>
                  <a:pt x="763" y="428"/>
                </a:lnTo>
                <a:lnTo>
                  <a:pt x="780" y="461"/>
                </a:lnTo>
                <a:lnTo>
                  <a:pt x="714" y="455"/>
                </a:lnTo>
                <a:lnTo>
                  <a:pt x="728" y="486"/>
                </a:lnTo>
                <a:lnTo>
                  <a:pt x="682" y="461"/>
                </a:lnTo>
                <a:lnTo>
                  <a:pt x="685" y="420"/>
                </a:lnTo>
                <a:lnTo>
                  <a:pt x="641" y="382"/>
                </a:lnTo>
                <a:lnTo>
                  <a:pt x="748" y="413"/>
                </a:lnTo>
                <a:lnTo>
                  <a:pt x="781" y="363"/>
                </a:lnTo>
                <a:lnTo>
                  <a:pt x="700" y="313"/>
                </a:lnTo>
                <a:lnTo>
                  <a:pt x="639" y="289"/>
                </a:lnTo>
                <a:lnTo>
                  <a:pt x="589" y="280"/>
                </a:lnTo>
                <a:lnTo>
                  <a:pt x="625" y="272"/>
                </a:lnTo>
                <a:lnTo>
                  <a:pt x="573" y="248"/>
                </a:lnTo>
                <a:lnTo>
                  <a:pt x="531" y="252"/>
                </a:lnTo>
                <a:lnTo>
                  <a:pt x="504" y="287"/>
                </a:lnTo>
                <a:lnTo>
                  <a:pt x="479" y="275"/>
                </a:lnTo>
                <a:lnTo>
                  <a:pt x="447" y="311"/>
                </a:lnTo>
                <a:lnTo>
                  <a:pt x="427" y="303"/>
                </a:lnTo>
                <a:lnTo>
                  <a:pt x="418" y="328"/>
                </a:lnTo>
                <a:lnTo>
                  <a:pt x="387" y="350"/>
                </a:lnTo>
                <a:lnTo>
                  <a:pt x="336" y="441"/>
                </a:lnTo>
                <a:lnTo>
                  <a:pt x="296" y="481"/>
                </a:lnTo>
                <a:lnTo>
                  <a:pt x="224" y="531"/>
                </a:lnTo>
                <a:lnTo>
                  <a:pt x="262" y="550"/>
                </a:lnTo>
                <a:lnTo>
                  <a:pt x="223" y="566"/>
                </a:lnTo>
                <a:lnTo>
                  <a:pt x="232" y="634"/>
                </a:lnTo>
                <a:lnTo>
                  <a:pt x="270" y="644"/>
                </a:lnTo>
                <a:lnTo>
                  <a:pt x="308" y="598"/>
                </a:lnTo>
                <a:lnTo>
                  <a:pt x="327" y="665"/>
                </a:lnTo>
                <a:lnTo>
                  <a:pt x="343" y="688"/>
                </a:lnTo>
                <a:lnTo>
                  <a:pt x="342" y="718"/>
                </a:lnTo>
                <a:lnTo>
                  <a:pt x="390" y="699"/>
                </a:lnTo>
                <a:lnTo>
                  <a:pt x="405" y="636"/>
                </a:lnTo>
                <a:lnTo>
                  <a:pt x="394" y="630"/>
                </a:lnTo>
                <a:lnTo>
                  <a:pt x="435" y="596"/>
                </a:lnTo>
                <a:lnTo>
                  <a:pt x="412" y="577"/>
                </a:lnTo>
                <a:lnTo>
                  <a:pt x="412" y="521"/>
                </a:lnTo>
                <a:lnTo>
                  <a:pt x="479" y="462"/>
                </a:lnTo>
                <a:lnTo>
                  <a:pt x="483" y="424"/>
                </a:lnTo>
                <a:lnTo>
                  <a:pt x="517" y="417"/>
                </a:lnTo>
                <a:lnTo>
                  <a:pt x="540" y="448"/>
                </a:lnTo>
                <a:lnTo>
                  <a:pt x="471" y="513"/>
                </a:lnTo>
                <a:lnTo>
                  <a:pt x="474" y="575"/>
                </a:lnTo>
                <a:lnTo>
                  <a:pt x="501" y="598"/>
                </a:lnTo>
                <a:lnTo>
                  <a:pt x="574" y="577"/>
                </a:lnTo>
                <a:lnTo>
                  <a:pt x="613" y="596"/>
                </a:lnTo>
                <a:lnTo>
                  <a:pt x="509" y="613"/>
                </a:lnTo>
                <a:lnTo>
                  <a:pt x="517" y="678"/>
                </a:lnTo>
                <a:lnTo>
                  <a:pt x="493" y="655"/>
                </a:lnTo>
                <a:lnTo>
                  <a:pt x="471" y="682"/>
                </a:lnTo>
                <a:lnTo>
                  <a:pt x="470" y="720"/>
                </a:lnTo>
                <a:lnTo>
                  <a:pt x="448" y="744"/>
                </a:lnTo>
                <a:lnTo>
                  <a:pt x="412" y="736"/>
                </a:lnTo>
                <a:lnTo>
                  <a:pt x="363" y="762"/>
                </a:lnTo>
                <a:lnTo>
                  <a:pt x="339" y="744"/>
                </a:lnTo>
                <a:lnTo>
                  <a:pt x="313" y="746"/>
                </a:lnTo>
                <a:lnTo>
                  <a:pt x="290" y="733"/>
                </a:lnTo>
                <a:lnTo>
                  <a:pt x="312" y="696"/>
                </a:lnTo>
                <a:lnTo>
                  <a:pt x="305" y="657"/>
                </a:lnTo>
                <a:lnTo>
                  <a:pt x="273" y="678"/>
                </a:lnTo>
                <a:lnTo>
                  <a:pt x="270" y="714"/>
                </a:lnTo>
                <a:lnTo>
                  <a:pt x="278" y="772"/>
                </a:lnTo>
                <a:lnTo>
                  <a:pt x="265" y="765"/>
                </a:lnTo>
                <a:lnTo>
                  <a:pt x="230" y="775"/>
                </a:lnTo>
                <a:lnTo>
                  <a:pt x="221" y="814"/>
                </a:lnTo>
                <a:lnTo>
                  <a:pt x="173" y="834"/>
                </a:lnTo>
                <a:lnTo>
                  <a:pt x="154" y="870"/>
                </a:lnTo>
                <a:lnTo>
                  <a:pt x="116" y="863"/>
                </a:lnTo>
                <a:lnTo>
                  <a:pt x="123" y="891"/>
                </a:lnTo>
                <a:lnTo>
                  <a:pt x="74" y="893"/>
                </a:lnTo>
                <a:lnTo>
                  <a:pt x="78" y="910"/>
                </a:lnTo>
                <a:lnTo>
                  <a:pt x="118" y="923"/>
                </a:lnTo>
                <a:lnTo>
                  <a:pt x="114" y="935"/>
                </a:lnTo>
                <a:lnTo>
                  <a:pt x="135" y="971"/>
                </a:lnTo>
                <a:lnTo>
                  <a:pt x="118" y="1014"/>
                </a:lnTo>
                <a:lnTo>
                  <a:pt x="20" y="1009"/>
                </a:lnTo>
                <a:lnTo>
                  <a:pt x="3" y="1023"/>
                </a:lnTo>
                <a:lnTo>
                  <a:pt x="0" y="1119"/>
                </a:lnTo>
                <a:lnTo>
                  <a:pt x="10" y="1156"/>
                </a:lnTo>
                <a:lnTo>
                  <a:pt x="32" y="1154"/>
                </a:lnTo>
                <a:lnTo>
                  <a:pt x="115" y="1162"/>
                </a:lnTo>
                <a:lnTo>
                  <a:pt x="148" y="1122"/>
                </a:lnTo>
                <a:lnTo>
                  <a:pt x="142" y="1105"/>
                </a:lnTo>
                <a:lnTo>
                  <a:pt x="159" y="1073"/>
                </a:lnTo>
                <a:lnTo>
                  <a:pt x="194" y="1051"/>
                </a:lnTo>
                <a:lnTo>
                  <a:pt x="194" y="1019"/>
                </a:lnTo>
                <a:lnTo>
                  <a:pt x="207" y="1012"/>
                </a:lnTo>
                <a:lnTo>
                  <a:pt x="241" y="1022"/>
                </a:lnTo>
                <a:lnTo>
                  <a:pt x="262" y="1005"/>
                </a:lnTo>
                <a:lnTo>
                  <a:pt x="282" y="989"/>
                </a:lnTo>
                <a:lnTo>
                  <a:pt x="302" y="1001"/>
                </a:lnTo>
                <a:lnTo>
                  <a:pt x="317" y="1037"/>
                </a:lnTo>
                <a:lnTo>
                  <a:pt x="387" y="1088"/>
                </a:lnTo>
                <a:lnTo>
                  <a:pt x="394" y="1136"/>
                </a:lnTo>
                <a:lnTo>
                  <a:pt x="410" y="1112"/>
                </a:lnTo>
                <a:lnTo>
                  <a:pt x="405" y="1084"/>
                </a:lnTo>
                <a:lnTo>
                  <a:pt x="432" y="1088"/>
                </a:lnTo>
                <a:lnTo>
                  <a:pt x="373" y="1043"/>
                </a:lnTo>
                <a:lnTo>
                  <a:pt x="337" y="997"/>
                </a:lnTo>
                <a:lnTo>
                  <a:pt x="335" y="968"/>
                </a:lnTo>
                <a:lnTo>
                  <a:pt x="370" y="970"/>
                </a:lnTo>
                <a:lnTo>
                  <a:pt x="393" y="1012"/>
                </a:lnTo>
                <a:lnTo>
                  <a:pt x="444" y="1049"/>
                </a:lnTo>
                <a:lnTo>
                  <a:pt x="444" y="1081"/>
                </a:lnTo>
                <a:lnTo>
                  <a:pt x="458" y="1099"/>
                </a:lnTo>
                <a:lnTo>
                  <a:pt x="472" y="1129"/>
                </a:lnTo>
                <a:lnTo>
                  <a:pt x="504" y="1133"/>
                </a:lnTo>
                <a:lnTo>
                  <a:pt x="471" y="1140"/>
                </a:lnTo>
                <a:lnTo>
                  <a:pt x="481" y="1162"/>
                </a:lnTo>
                <a:lnTo>
                  <a:pt x="502" y="1168"/>
                </a:lnTo>
                <a:lnTo>
                  <a:pt x="517" y="1132"/>
                </a:lnTo>
                <a:lnTo>
                  <a:pt x="494" y="1116"/>
                </a:lnTo>
                <a:lnTo>
                  <a:pt x="506" y="1109"/>
                </a:lnTo>
                <a:lnTo>
                  <a:pt x="496" y="1078"/>
                </a:lnTo>
                <a:lnTo>
                  <a:pt x="574" y="1068"/>
                </a:lnTo>
                <a:lnTo>
                  <a:pt x="571" y="1035"/>
                </a:lnTo>
                <a:lnTo>
                  <a:pt x="589" y="1006"/>
                </a:lnTo>
                <a:lnTo>
                  <a:pt x="605" y="968"/>
                </a:lnTo>
                <a:lnTo>
                  <a:pt x="612" y="944"/>
                </a:lnTo>
                <a:lnTo>
                  <a:pt x="641" y="935"/>
                </a:lnTo>
                <a:lnTo>
                  <a:pt x="639" y="948"/>
                </a:lnTo>
                <a:lnTo>
                  <a:pt x="667" y="951"/>
                </a:lnTo>
                <a:lnTo>
                  <a:pt x="650" y="967"/>
                </a:lnTo>
                <a:lnTo>
                  <a:pt x="672" y="988"/>
                </a:lnTo>
                <a:lnTo>
                  <a:pt x="713" y="966"/>
                </a:lnTo>
                <a:lnTo>
                  <a:pt x="690" y="970"/>
                </a:lnTo>
                <a:lnTo>
                  <a:pt x="688" y="957"/>
                </a:lnTo>
                <a:lnTo>
                  <a:pt x="691" y="943"/>
                </a:lnTo>
                <a:lnTo>
                  <a:pt x="752" y="922"/>
                </a:lnTo>
                <a:lnTo>
                  <a:pt x="732" y="937"/>
                </a:lnTo>
                <a:lnTo>
                  <a:pt x="713" y="971"/>
                </a:lnTo>
                <a:lnTo>
                  <a:pt x="786" y="1026"/>
                </a:lnTo>
                <a:lnTo>
                  <a:pt x="789" y="1055"/>
                </a:lnTo>
                <a:lnTo>
                  <a:pt x="736" y="1069"/>
                </a:lnTo>
                <a:lnTo>
                  <a:pt x="691" y="1043"/>
                </a:lnTo>
                <a:lnTo>
                  <a:pt x="628" y="1067"/>
                </a:lnTo>
                <a:lnTo>
                  <a:pt x="599" y="1063"/>
                </a:lnTo>
                <a:lnTo>
                  <a:pt x="609" y="1074"/>
                </a:lnTo>
                <a:lnTo>
                  <a:pt x="552" y="1091"/>
                </a:lnTo>
                <a:lnTo>
                  <a:pt x="566" y="1127"/>
                </a:lnTo>
                <a:lnTo>
                  <a:pt x="571" y="1165"/>
                </a:lnTo>
                <a:lnTo>
                  <a:pt x="609" y="1174"/>
                </a:lnTo>
                <a:lnTo>
                  <a:pt x="625" y="1161"/>
                </a:lnTo>
                <a:lnTo>
                  <a:pt x="656" y="1178"/>
                </a:lnTo>
                <a:lnTo>
                  <a:pt x="705" y="1161"/>
                </a:lnTo>
                <a:lnTo>
                  <a:pt x="702" y="1207"/>
                </a:lnTo>
                <a:lnTo>
                  <a:pt x="672" y="1279"/>
                </a:lnTo>
                <a:lnTo>
                  <a:pt x="621" y="1273"/>
                </a:lnTo>
                <a:lnTo>
                  <a:pt x="646" y="1314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Freeform 78"/>
          <p:cNvSpPr>
            <a:spLocks/>
          </p:cNvSpPr>
          <p:nvPr/>
        </p:nvSpPr>
        <p:spPr bwMode="auto">
          <a:xfrm>
            <a:off x="6798469" y="1670448"/>
            <a:ext cx="102394" cy="107156"/>
          </a:xfrm>
          <a:custGeom>
            <a:avLst/>
            <a:gdLst>
              <a:gd name="T0" fmla="*/ 0 w 103"/>
              <a:gd name="T1" fmla="*/ 2147483647 h 117"/>
              <a:gd name="T2" fmla="*/ 2147483647 w 103"/>
              <a:gd name="T3" fmla="*/ 2147483647 h 117"/>
              <a:gd name="T4" fmla="*/ 2147483647 w 103"/>
              <a:gd name="T5" fmla="*/ 0 h 117"/>
              <a:gd name="T6" fmla="*/ 2147483647 w 103"/>
              <a:gd name="T7" fmla="*/ 2147483647 h 117"/>
              <a:gd name="T8" fmla="*/ 2147483647 w 103"/>
              <a:gd name="T9" fmla="*/ 2147483647 h 117"/>
              <a:gd name="T10" fmla="*/ 2147483647 w 103"/>
              <a:gd name="T11" fmla="*/ 2147483647 h 117"/>
              <a:gd name="T12" fmla="*/ 2147483647 w 103"/>
              <a:gd name="T13" fmla="*/ 2147483647 h 117"/>
              <a:gd name="T14" fmla="*/ 2147483647 w 103"/>
              <a:gd name="T15" fmla="*/ 2147483647 h 117"/>
              <a:gd name="T16" fmla="*/ 2147483647 w 103"/>
              <a:gd name="T17" fmla="*/ 2147483647 h 117"/>
              <a:gd name="T18" fmla="*/ 2147483647 w 103"/>
              <a:gd name="T19" fmla="*/ 2147483647 h 117"/>
              <a:gd name="T20" fmla="*/ 2147483647 w 103"/>
              <a:gd name="T21" fmla="*/ 2147483647 h 117"/>
              <a:gd name="T22" fmla="*/ 0 w 103"/>
              <a:gd name="T23" fmla="*/ 2147483647 h 1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3"/>
              <a:gd name="T37" fmla="*/ 0 h 117"/>
              <a:gd name="T38" fmla="*/ 103 w 103"/>
              <a:gd name="T39" fmla="*/ 117 h 1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3" h="117">
                <a:moveTo>
                  <a:pt x="0" y="95"/>
                </a:moveTo>
                <a:lnTo>
                  <a:pt x="41" y="8"/>
                </a:lnTo>
                <a:lnTo>
                  <a:pt x="59" y="0"/>
                </a:lnTo>
                <a:lnTo>
                  <a:pt x="51" y="38"/>
                </a:lnTo>
                <a:lnTo>
                  <a:pt x="62" y="60"/>
                </a:lnTo>
                <a:lnTo>
                  <a:pt x="90" y="57"/>
                </a:lnTo>
                <a:lnTo>
                  <a:pt x="99" y="85"/>
                </a:lnTo>
                <a:lnTo>
                  <a:pt x="102" y="103"/>
                </a:lnTo>
                <a:lnTo>
                  <a:pt x="80" y="116"/>
                </a:lnTo>
                <a:lnTo>
                  <a:pt x="80" y="92"/>
                </a:lnTo>
                <a:lnTo>
                  <a:pt x="48" y="101"/>
                </a:lnTo>
                <a:lnTo>
                  <a:pt x="0" y="95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Freeform 79"/>
          <p:cNvSpPr>
            <a:spLocks/>
          </p:cNvSpPr>
          <p:nvPr/>
        </p:nvSpPr>
        <p:spPr bwMode="auto">
          <a:xfrm>
            <a:off x="5326856" y="1520429"/>
            <a:ext cx="42863" cy="26194"/>
          </a:xfrm>
          <a:custGeom>
            <a:avLst/>
            <a:gdLst>
              <a:gd name="T0" fmla="*/ 0 w 43"/>
              <a:gd name="T1" fmla="*/ 2147483647 h 29"/>
              <a:gd name="T2" fmla="*/ 2147483647 w 43"/>
              <a:gd name="T3" fmla="*/ 2147483647 h 29"/>
              <a:gd name="T4" fmla="*/ 2147483647 w 43"/>
              <a:gd name="T5" fmla="*/ 2147483647 h 29"/>
              <a:gd name="T6" fmla="*/ 2147483647 w 43"/>
              <a:gd name="T7" fmla="*/ 0 h 29"/>
              <a:gd name="T8" fmla="*/ 2147483647 w 43"/>
              <a:gd name="T9" fmla="*/ 2147483647 h 29"/>
              <a:gd name="T10" fmla="*/ 0 w 43"/>
              <a:gd name="T11" fmla="*/ 2147483647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29"/>
              <a:gd name="T20" fmla="*/ 43 w 43"/>
              <a:gd name="T21" fmla="*/ 29 h 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29">
                <a:moveTo>
                  <a:pt x="0" y="13"/>
                </a:moveTo>
                <a:lnTo>
                  <a:pt x="12" y="28"/>
                </a:lnTo>
                <a:lnTo>
                  <a:pt x="42" y="6"/>
                </a:lnTo>
                <a:lnTo>
                  <a:pt x="15" y="0"/>
                </a:lnTo>
                <a:lnTo>
                  <a:pt x="15" y="11"/>
                </a:lnTo>
                <a:lnTo>
                  <a:pt x="0" y="13"/>
                </a:lnTo>
              </a:path>
            </a:pathLst>
          </a:custGeom>
          <a:solidFill>
            <a:srgbClr val="E3E3E3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Freeform 80"/>
          <p:cNvSpPr>
            <a:spLocks/>
          </p:cNvSpPr>
          <p:nvPr/>
        </p:nvSpPr>
        <p:spPr bwMode="auto">
          <a:xfrm>
            <a:off x="6367463" y="1306116"/>
            <a:ext cx="97631" cy="76200"/>
          </a:xfrm>
          <a:custGeom>
            <a:avLst/>
            <a:gdLst>
              <a:gd name="T0" fmla="*/ 0 w 99"/>
              <a:gd name="T1" fmla="*/ 2147483647 h 83"/>
              <a:gd name="T2" fmla="*/ 2147483647 w 99"/>
              <a:gd name="T3" fmla="*/ 2147483647 h 83"/>
              <a:gd name="T4" fmla="*/ 2147483647 w 99"/>
              <a:gd name="T5" fmla="*/ 0 h 83"/>
              <a:gd name="T6" fmla="*/ 2147483647 w 99"/>
              <a:gd name="T7" fmla="*/ 2147483647 h 83"/>
              <a:gd name="T8" fmla="*/ 2147483647 w 99"/>
              <a:gd name="T9" fmla="*/ 2147483647 h 83"/>
              <a:gd name="T10" fmla="*/ 0 w 99"/>
              <a:gd name="T11" fmla="*/ 2147483647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"/>
              <a:gd name="T19" fmla="*/ 0 h 83"/>
              <a:gd name="T20" fmla="*/ 99 w 99"/>
              <a:gd name="T21" fmla="*/ 83 h 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" h="83">
                <a:moveTo>
                  <a:pt x="0" y="68"/>
                </a:moveTo>
                <a:lnTo>
                  <a:pt x="16" y="51"/>
                </a:lnTo>
                <a:lnTo>
                  <a:pt x="27" y="0"/>
                </a:lnTo>
                <a:lnTo>
                  <a:pt x="98" y="71"/>
                </a:lnTo>
                <a:lnTo>
                  <a:pt x="31" y="82"/>
                </a:lnTo>
                <a:lnTo>
                  <a:pt x="0" y="68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Freeform 81"/>
          <p:cNvSpPr>
            <a:spLocks/>
          </p:cNvSpPr>
          <p:nvPr/>
        </p:nvSpPr>
        <p:spPr bwMode="auto">
          <a:xfrm>
            <a:off x="5772151" y="1032272"/>
            <a:ext cx="164306" cy="113109"/>
          </a:xfrm>
          <a:custGeom>
            <a:avLst/>
            <a:gdLst>
              <a:gd name="T0" fmla="*/ 0 w 166"/>
              <a:gd name="T1" fmla="*/ 2147483647 h 124"/>
              <a:gd name="T2" fmla="*/ 2147483647 w 166"/>
              <a:gd name="T3" fmla="*/ 2147483647 h 124"/>
              <a:gd name="T4" fmla="*/ 2147483647 w 166"/>
              <a:gd name="T5" fmla="*/ 2147483647 h 124"/>
              <a:gd name="T6" fmla="*/ 2147483647 w 166"/>
              <a:gd name="T7" fmla="*/ 0 h 124"/>
              <a:gd name="T8" fmla="*/ 2147483647 w 166"/>
              <a:gd name="T9" fmla="*/ 2147483647 h 124"/>
              <a:gd name="T10" fmla="*/ 2147483647 w 166"/>
              <a:gd name="T11" fmla="*/ 2147483647 h 124"/>
              <a:gd name="T12" fmla="*/ 2147483647 w 166"/>
              <a:gd name="T13" fmla="*/ 2147483647 h 124"/>
              <a:gd name="T14" fmla="*/ 2147483647 w 166"/>
              <a:gd name="T15" fmla="*/ 2147483647 h 124"/>
              <a:gd name="T16" fmla="*/ 2147483647 w 166"/>
              <a:gd name="T17" fmla="*/ 2147483647 h 124"/>
              <a:gd name="T18" fmla="*/ 2147483647 w 166"/>
              <a:gd name="T19" fmla="*/ 2147483647 h 124"/>
              <a:gd name="T20" fmla="*/ 0 w 166"/>
              <a:gd name="T21" fmla="*/ 2147483647 h 1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6"/>
              <a:gd name="T34" fmla="*/ 0 h 124"/>
              <a:gd name="T35" fmla="*/ 166 w 166"/>
              <a:gd name="T36" fmla="*/ 124 h 1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6" h="124">
                <a:moveTo>
                  <a:pt x="0" y="94"/>
                </a:moveTo>
                <a:lnTo>
                  <a:pt x="33" y="29"/>
                </a:lnTo>
                <a:lnTo>
                  <a:pt x="20" y="7"/>
                </a:lnTo>
                <a:lnTo>
                  <a:pt x="69" y="0"/>
                </a:lnTo>
                <a:lnTo>
                  <a:pt x="104" y="20"/>
                </a:lnTo>
                <a:lnTo>
                  <a:pt x="128" y="12"/>
                </a:lnTo>
                <a:lnTo>
                  <a:pt x="165" y="36"/>
                </a:lnTo>
                <a:lnTo>
                  <a:pt x="89" y="85"/>
                </a:lnTo>
                <a:lnTo>
                  <a:pt x="82" y="110"/>
                </a:lnTo>
                <a:lnTo>
                  <a:pt x="46" y="123"/>
                </a:lnTo>
                <a:lnTo>
                  <a:pt x="0" y="94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Freeform 82"/>
          <p:cNvSpPr>
            <a:spLocks/>
          </p:cNvSpPr>
          <p:nvPr/>
        </p:nvSpPr>
        <p:spPr bwMode="auto">
          <a:xfrm>
            <a:off x="5879307" y="1075135"/>
            <a:ext cx="279797" cy="153590"/>
          </a:xfrm>
          <a:custGeom>
            <a:avLst/>
            <a:gdLst>
              <a:gd name="T0" fmla="*/ 0 w 283"/>
              <a:gd name="T1" fmla="*/ 2147483647 h 168"/>
              <a:gd name="T2" fmla="*/ 2147483647 w 283"/>
              <a:gd name="T3" fmla="*/ 2147483647 h 168"/>
              <a:gd name="T4" fmla="*/ 2147483647 w 283"/>
              <a:gd name="T5" fmla="*/ 2147483647 h 168"/>
              <a:gd name="T6" fmla="*/ 2147483647 w 283"/>
              <a:gd name="T7" fmla="*/ 0 h 168"/>
              <a:gd name="T8" fmla="*/ 2147483647 w 283"/>
              <a:gd name="T9" fmla="*/ 2147483647 h 168"/>
              <a:gd name="T10" fmla="*/ 2147483647 w 283"/>
              <a:gd name="T11" fmla="*/ 2147483647 h 168"/>
              <a:gd name="T12" fmla="*/ 2147483647 w 283"/>
              <a:gd name="T13" fmla="*/ 2147483647 h 168"/>
              <a:gd name="T14" fmla="*/ 2147483647 w 283"/>
              <a:gd name="T15" fmla="*/ 2147483647 h 168"/>
              <a:gd name="T16" fmla="*/ 2147483647 w 283"/>
              <a:gd name="T17" fmla="*/ 2147483647 h 168"/>
              <a:gd name="T18" fmla="*/ 2147483647 w 283"/>
              <a:gd name="T19" fmla="*/ 2147483647 h 168"/>
              <a:gd name="T20" fmla="*/ 2147483647 w 283"/>
              <a:gd name="T21" fmla="*/ 2147483647 h 168"/>
              <a:gd name="T22" fmla="*/ 2147483647 w 283"/>
              <a:gd name="T23" fmla="*/ 2147483647 h 168"/>
              <a:gd name="T24" fmla="*/ 2147483647 w 283"/>
              <a:gd name="T25" fmla="*/ 2147483647 h 168"/>
              <a:gd name="T26" fmla="*/ 2147483647 w 283"/>
              <a:gd name="T27" fmla="*/ 2147483647 h 168"/>
              <a:gd name="T28" fmla="*/ 0 w 283"/>
              <a:gd name="T29" fmla="*/ 2147483647 h 1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3"/>
              <a:gd name="T46" fmla="*/ 0 h 168"/>
              <a:gd name="T47" fmla="*/ 283 w 283"/>
              <a:gd name="T48" fmla="*/ 168 h 1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3" h="168">
                <a:moveTo>
                  <a:pt x="0" y="51"/>
                </a:moveTo>
                <a:lnTo>
                  <a:pt x="42" y="7"/>
                </a:lnTo>
                <a:lnTo>
                  <a:pt x="108" y="36"/>
                </a:lnTo>
                <a:lnTo>
                  <a:pt x="168" y="0"/>
                </a:lnTo>
                <a:lnTo>
                  <a:pt x="211" y="18"/>
                </a:lnTo>
                <a:lnTo>
                  <a:pt x="226" y="79"/>
                </a:lnTo>
                <a:lnTo>
                  <a:pt x="282" y="111"/>
                </a:lnTo>
                <a:lnTo>
                  <a:pt x="250" y="157"/>
                </a:lnTo>
                <a:lnTo>
                  <a:pt x="193" y="132"/>
                </a:lnTo>
                <a:lnTo>
                  <a:pt x="89" y="167"/>
                </a:lnTo>
                <a:lnTo>
                  <a:pt x="25" y="114"/>
                </a:lnTo>
                <a:lnTo>
                  <a:pt x="23" y="95"/>
                </a:lnTo>
                <a:lnTo>
                  <a:pt x="53" y="63"/>
                </a:lnTo>
                <a:lnTo>
                  <a:pt x="14" y="69"/>
                </a:lnTo>
                <a:lnTo>
                  <a:pt x="0" y="51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Freeform 83"/>
          <p:cNvSpPr>
            <a:spLocks/>
          </p:cNvSpPr>
          <p:nvPr/>
        </p:nvSpPr>
        <p:spPr bwMode="auto">
          <a:xfrm>
            <a:off x="5124450" y="1119187"/>
            <a:ext cx="2043113" cy="2576513"/>
          </a:xfrm>
          <a:custGeom>
            <a:avLst/>
            <a:gdLst>
              <a:gd name="T0" fmla="*/ 2147483647 w 2063"/>
              <a:gd name="T1" fmla="*/ 2147483647 h 2805"/>
              <a:gd name="T2" fmla="*/ 2147483647 w 2063"/>
              <a:gd name="T3" fmla="*/ 2147483647 h 2805"/>
              <a:gd name="T4" fmla="*/ 2147483647 w 2063"/>
              <a:gd name="T5" fmla="*/ 2147483647 h 2805"/>
              <a:gd name="T6" fmla="*/ 2147483647 w 2063"/>
              <a:gd name="T7" fmla="*/ 2147483647 h 2805"/>
              <a:gd name="T8" fmla="*/ 2147483647 w 2063"/>
              <a:gd name="T9" fmla="*/ 2147483647 h 2805"/>
              <a:gd name="T10" fmla="*/ 2147483647 w 2063"/>
              <a:gd name="T11" fmla="*/ 2147483647 h 2805"/>
              <a:gd name="T12" fmla="*/ 2147483647 w 2063"/>
              <a:gd name="T13" fmla="*/ 2147483647 h 2805"/>
              <a:gd name="T14" fmla="*/ 2147483647 w 2063"/>
              <a:gd name="T15" fmla="*/ 2147483647 h 2805"/>
              <a:gd name="T16" fmla="*/ 2147483647 w 2063"/>
              <a:gd name="T17" fmla="*/ 2147483647 h 2805"/>
              <a:gd name="T18" fmla="*/ 2147483647 w 2063"/>
              <a:gd name="T19" fmla="*/ 2147483647 h 2805"/>
              <a:gd name="T20" fmla="*/ 2147483647 w 2063"/>
              <a:gd name="T21" fmla="*/ 2147483647 h 2805"/>
              <a:gd name="T22" fmla="*/ 2147483647 w 2063"/>
              <a:gd name="T23" fmla="*/ 2147483647 h 2805"/>
              <a:gd name="T24" fmla="*/ 2147483647 w 2063"/>
              <a:gd name="T25" fmla="*/ 2147483647 h 2805"/>
              <a:gd name="T26" fmla="*/ 2147483647 w 2063"/>
              <a:gd name="T27" fmla="*/ 2147483647 h 2805"/>
              <a:gd name="T28" fmla="*/ 2147483647 w 2063"/>
              <a:gd name="T29" fmla="*/ 2147483647 h 2805"/>
              <a:gd name="T30" fmla="*/ 2147483647 w 2063"/>
              <a:gd name="T31" fmla="*/ 2147483647 h 2805"/>
              <a:gd name="T32" fmla="*/ 2147483647 w 2063"/>
              <a:gd name="T33" fmla="*/ 2147483647 h 2805"/>
              <a:gd name="T34" fmla="*/ 2147483647 w 2063"/>
              <a:gd name="T35" fmla="*/ 2147483647 h 2805"/>
              <a:gd name="T36" fmla="*/ 2147483647 w 2063"/>
              <a:gd name="T37" fmla="*/ 2147483647 h 2805"/>
              <a:gd name="T38" fmla="*/ 2147483647 w 2063"/>
              <a:gd name="T39" fmla="*/ 2147483647 h 2805"/>
              <a:gd name="T40" fmla="*/ 2147483647 w 2063"/>
              <a:gd name="T41" fmla="*/ 2147483647 h 2805"/>
              <a:gd name="T42" fmla="*/ 2147483647 w 2063"/>
              <a:gd name="T43" fmla="*/ 2147483647 h 2805"/>
              <a:gd name="T44" fmla="*/ 2147483647 w 2063"/>
              <a:gd name="T45" fmla="*/ 2147483647 h 2805"/>
              <a:gd name="T46" fmla="*/ 2147483647 w 2063"/>
              <a:gd name="T47" fmla="*/ 2147483647 h 2805"/>
              <a:gd name="T48" fmla="*/ 2147483647 w 2063"/>
              <a:gd name="T49" fmla="*/ 2147483647 h 2805"/>
              <a:gd name="T50" fmla="*/ 2147483647 w 2063"/>
              <a:gd name="T51" fmla="*/ 2147483647 h 2805"/>
              <a:gd name="T52" fmla="*/ 2147483647 w 2063"/>
              <a:gd name="T53" fmla="*/ 2147483647 h 2805"/>
              <a:gd name="T54" fmla="*/ 2147483647 w 2063"/>
              <a:gd name="T55" fmla="*/ 2147483647 h 2805"/>
              <a:gd name="T56" fmla="*/ 2147483647 w 2063"/>
              <a:gd name="T57" fmla="*/ 2147483647 h 2805"/>
              <a:gd name="T58" fmla="*/ 2147483647 w 2063"/>
              <a:gd name="T59" fmla="*/ 2147483647 h 2805"/>
              <a:gd name="T60" fmla="*/ 2147483647 w 2063"/>
              <a:gd name="T61" fmla="*/ 2147483647 h 2805"/>
              <a:gd name="T62" fmla="*/ 2147483647 w 2063"/>
              <a:gd name="T63" fmla="*/ 2147483647 h 2805"/>
              <a:gd name="T64" fmla="*/ 2147483647 w 2063"/>
              <a:gd name="T65" fmla="*/ 2147483647 h 2805"/>
              <a:gd name="T66" fmla="*/ 2147483647 w 2063"/>
              <a:gd name="T67" fmla="*/ 2147483647 h 2805"/>
              <a:gd name="T68" fmla="*/ 2147483647 w 2063"/>
              <a:gd name="T69" fmla="*/ 2147483647 h 2805"/>
              <a:gd name="T70" fmla="*/ 2147483647 w 2063"/>
              <a:gd name="T71" fmla="*/ 2147483647 h 2805"/>
              <a:gd name="T72" fmla="*/ 2147483647 w 2063"/>
              <a:gd name="T73" fmla="*/ 2147483647 h 2805"/>
              <a:gd name="T74" fmla="*/ 2147483647 w 2063"/>
              <a:gd name="T75" fmla="*/ 2147483647 h 2805"/>
              <a:gd name="T76" fmla="*/ 2147483647 w 2063"/>
              <a:gd name="T77" fmla="*/ 2147483647 h 2805"/>
              <a:gd name="T78" fmla="*/ 2147483647 w 2063"/>
              <a:gd name="T79" fmla="*/ 2147483647 h 2805"/>
              <a:gd name="T80" fmla="*/ 2147483647 w 2063"/>
              <a:gd name="T81" fmla="*/ 2147483647 h 2805"/>
              <a:gd name="T82" fmla="*/ 2147483647 w 2063"/>
              <a:gd name="T83" fmla="*/ 2147483647 h 2805"/>
              <a:gd name="T84" fmla="*/ 2147483647 w 2063"/>
              <a:gd name="T85" fmla="*/ 2147483647 h 2805"/>
              <a:gd name="T86" fmla="*/ 2147483647 w 2063"/>
              <a:gd name="T87" fmla="*/ 2147483647 h 2805"/>
              <a:gd name="T88" fmla="*/ 2147483647 w 2063"/>
              <a:gd name="T89" fmla="*/ 2147483647 h 2805"/>
              <a:gd name="T90" fmla="*/ 2147483647 w 2063"/>
              <a:gd name="T91" fmla="*/ 2147483647 h 2805"/>
              <a:gd name="T92" fmla="*/ 2147483647 w 2063"/>
              <a:gd name="T93" fmla="*/ 2147483647 h 2805"/>
              <a:gd name="T94" fmla="*/ 2147483647 w 2063"/>
              <a:gd name="T95" fmla="*/ 2147483647 h 2805"/>
              <a:gd name="T96" fmla="*/ 2147483647 w 2063"/>
              <a:gd name="T97" fmla="*/ 2147483647 h 2805"/>
              <a:gd name="T98" fmla="*/ 2147483647 w 2063"/>
              <a:gd name="T99" fmla="*/ 2147483647 h 2805"/>
              <a:gd name="T100" fmla="*/ 2147483647 w 2063"/>
              <a:gd name="T101" fmla="*/ 2147483647 h 2805"/>
              <a:gd name="T102" fmla="*/ 2147483647 w 2063"/>
              <a:gd name="T103" fmla="*/ 2147483647 h 2805"/>
              <a:gd name="T104" fmla="*/ 2147483647 w 2063"/>
              <a:gd name="T105" fmla="*/ 2147483647 h 2805"/>
              <a:gd name="T106" fmla="*/ 2147483647 w 2063"/>
              <a:gd name="T107" fmla="*/ 2147483647 h 2805"/>
              <a:gd name="T108" fmla="*/ 2147483647 w 2063"/>
              <a:gd name="T109" fmla="*/ 2147483647 h 2805"/>
              <a:gd name="T110" fmla="*/ 2147483647 w 2063"/>
              <a:gd name="T111" fmla="*/ 2147483647 h 2805"/>
              <a:gd name="T112" fmla="*/ 2147483647 w 2063"/>
              <a:gd name="T113" fmla="*/ 2147483647 h 280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63"/>
              <a:gd name="T172" fmla="*/ 0 h 2805"/>
              <a:gd name="T173" fmla="*/ 2063 w 2063"/>
              <a:gd name="T174" fmla="*/ 2805 h 280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63" h="2805">
                <a:moveTo>
                  <a:pt x="0" y="211"/>
                </a:moveTo>
                <a:lnTo>
                  <a:pt x="29" y="220"/>
                </a:lnTo>
                <a:lnTo>
                  <a:pt x="18" y="224"/>
                </a:lnTo>
                <a:lnTo>
                  <a:pt x="29" y="242"/>
                </a:lnTo>
                <a:lnTo>
                  <a:pt x="77" y="240"/>
                </a:lnTo>
                <a:lnTo>
                  <a:pt x="85" y="251"/>
                </a:lnTo>
                <a:lnTo>
                  <a:pt x="104" y="243"/>
                </a:lnTo>
                <a:lnTo>
                  <a:pt x="109" y="274"/>
                </a:lnTo>
                <a:lnTo>
                  <a:pt x="45" y="304"/>
                </a:lnTo>
                <a:lnTo>
                  <a:pt x="33" y="335"/>
                </a:lnTo>
                <a:lnTo>
                  <a:pt x="44" y="348"/>
                </a:lnTo>
                <a:lnTo>
                  <a:pt x="66" y="353"/>
                </a:lnTo>
                <a:lnTo>
                  <a:pt x="56" y="368"/>
                </a:lnTo>
                <a:lnTo>
                  <a:pt x="66" y="384"/>
                </a:lnTo>
                <a:lnTo>
                  <a:pt x="77" y="385"/>
                </a:lnTo>
                <a:lnTo>
                  <a:pt x="88" y="366"/>
                </a:lnTo>
                <a:lnTo>
                  <a:pt x="100" y="399"/>
                </a:lnTo>
                <a:lnTo>
                  <a:pt x="92" y="413"/>
                </a:lnTo>
                <a:lnTo>
                  <a:pt x="120" y="396"/>
                </a:lnTo>
                <a:lnTo>
                  <a:pt x="141" y="420"/>
                </a:lnTo>
                <a:lnTo>
                  <a:pt x="175" y="401"/>
                </a:lnTo>
                <a:lnTo>
                  <a:pt x="144" y="463"/>
                </a:lnTo>
                <a:lnTo>
                  <a:pt x="120" y="475"/>
                </a:lnTo>
                <a:lnTo>
                  <a:pt x="120" y="489"/>
                </a:lnTo>
                <a:lnTo>
                  <a:pt x="92" y="491"/>
                </a:lnTo>
                <a:lnTo>
                  <a:pt x="72" y="515"/>
                </a:lnTo>
                <a:lnTo>
                  <a:pt x="100" y="496"/>
                </a:lnTo>
                <a:lnTo>
                  <a:pt x="128" y="496"/>
                </a:lnTo>
                <a:lnTo>
                  <a:pt x="137" y="478"/>
                </a:lnTo>
                <a:lnTo>
                  <a:pt x="157" y="473"/>
                </a:lnTo>
                <a:lnTo>
                  <a:pt x="216" y="427"/>
                </a:lnTo>
                <a:lnTo>
                  <a:pt x="227" y="409"/>
                </a:lnTo>
                <a:lnTo>
                  <a:pt x="217" y="394"/>
                </a:lnTo>
                <a:lnTo>
                  <a:pt x="270" y="338"/>
                </a:lnTo>
                <a:lnTo>
                  <a:pt x="279" y="344"/>
                </a:lnTo>
                <a:lnTo>
                  <a:pt x="259" y="356"/>
                </a:lnTo>
                <a:lnTo>
                  <a:pt x="251" y="384"/>
                </a:lnTo>
                <a:lnTo>
                  <a:pt x="265" y="384"/>
                </a:lnTo>
                <a:lnTo>
                  <a:pt x="252" y="398"/>
                </a:lnTo>
                <a:lnTo>
                  <a:pt x="302" y="377"/>
                </a:lnTo>
                <a:lnTo>
                  <a:pt x="312" y="351"/>
                </a:lnTo>
                <a:lnTo>
                  <a:pt x="337" y="343"/>
                </a:lnTo>
                <a:lnTo>
                  <a:pt x="330" y="357"/>
                </a:lnTo>
                <a:lnTo>
                  <a:pt x="372" y="377"/>
                </a:lnTo>
                <a:lnTo>
                  <a:pt x="450" y="381"/>
                </a:lnTo>
                <a:lnTo>
                  <a:pt x="456" y="399"/>
                </a:lnTo>
                <a:lnTo>
                  <a:pt x="472" y="416"/>
                </a:lnTo>
                <a:lnTo>
                  <a:pt x="488" y="425"/>
                </a:lnTo>
                <a:lnTo>
                  <a:pt x="516" y="422"/>
                </a:lnTo>
                <a:lnTo>
                  <a:pt x="541" y="435"/>
                </a:lnTo>
                <a:lnTo>
                  <a:pt x="538" y="455"/>
                </a:lnTo>
                <a:lnTo>
                  <a:pt x="573" y="482"/>
                </a:lnTo>
                <a:lnTo>
                  <a:pt x="584" y="527"/>
                </a:lnTo>
                <a:lnTo>
                  <a:pt x="622" y="580"/>
                </a:lnTo>
                <a:lnTo>
                  <a:pt x="626" y="612"/>
                </a:lnTo>
                <a:lnTo>
                  <a:pt x="674" y="641"/>
                </a:lnTo>
                <a:lnTo>
                  <a:pt x="698" y="646"/>
                </a:lnTo>
                <a:lnTo>
                  <a:pt x="706" y="686"/>
                </a:lnTo>
                <a:lnTo>
                  <a:pt x="674" y="685"/>
                </a:lnTo>
                <a:lnTo>
                  <a:pt x="686" y="734"/>
                </a:lnTo>
                <a:lnTo>
                  <a:pt x="680" y="866"/>
                </a:lnTo>
                <a:lnTo>
                  <a:pt x="711" y="937"/>
                </a:lnTo>
                <a:lnTo>
                  <a:pt x="739" y="994"/>
                </a:lnTo>
                <a:lnTo>
                  <a:pt x="770" y="1005"/>
                </a:lnTo>
                <a:lnTo>
                  <a:pt x="793" y="1037"/>
                </a:lnTo>
                <a:lnTo>
                  <a:pt x="815" y="1095"/>
                </a:lnTo>
                <a:lnTo>
                  <a:pt x="854" y="1152"/>
                </a:lnTo>
                <a:lnTo>
                  <a:pt x="869" y="1195"/>
                </a:lnTo>
                <a:lnTo>
                  <a:pt x="904" y="1233"/>
                </a:lnTo>
                <a:lnTo>
                  <a:pt x="913" y="1223"/>
                </a:lnTo>
                <a:lnTo>
                  <a:pt x="832" y="1087"/>
                </a:lnTo>
                <a:lnTo>
                  <a:pt x="827" y="1050"/>
                </a:lnTo>
                <a:lnTo>
                  <a:pt x="844" y="1057"/>
                </a:lnTo>
                <a:lnTo>
                  <a:pt x="874" y="1118"/>
                </a:lnTo>
                <a:lnTo>
                  <a:pt x="916" y="1163"/>
                </a:lnTo>
                <a:lnTo>
                  <a:pt x="914" y="1180"/>
                </a:lnTo>
                <a:lnTo>
                  <a:pt x="971" y="1240"/>
                </a:lnTo>
                <a:lnTo>
                  <a:pt x="978" y="1266"/>
                </a:lnTo>
                <a:lnTo>
                  <a:pt x="973" y="1285"/>
                </a:lnTo>
                <a:lnTo>
                  <a:pt x="985" y="1308"/>
                </a:lnTo>
                <a:lnTo>
                  <a:pt x="1097" y="1371"/>
                </a:lnTo>
                <a:lnTo>
                  <a:pt x="1146" y="1366"/>
                </a:lnTo>
                <a:lnTo>
                  <a:pt x="1178" y="1395"/>
                </a:lnTo>
                <a:lnTo>
                  <a:pt x="1212" y="1412"/>
                </a:lnTo>
                <a:lnTo>
                  <a:pt x="1247" y="1418"/>
                </a:lnTo>
                <a:lnTo>
                  <a:pt x="1277" y="1464"/>
                </a:lnTo>
                <a:lnTo>
                  <a:pt x="1279" y="1484"/>
                </a:lnTo>
                <a:lnTo>
                  <a:pt x="1290" y="1481"/>
                </a:lnTo>
                <a:lnTo>
                  <a:pt x="1321" y="1515"/>
                </a:lnTo>
                <a:lnTo>
                  <a:pt x="1357" y="1539"/>
                </a:lnTo>
                <a:lnTo>
                  <a:pt x="1360" y="1519"/>
                </a:lnTo>
                <a:lnTo>
                  <a:pt x="1379" y="1503"/>
                </a:lnTo>
                <a:lnTo>
                  <a:pt x="1397" y="1515"/>
                </a:lnTo>
                <a:lnTo>
                  <a:pt x="1400" y="1536"/>
                </a:lnTo>
                <a:lnTo>
                  <a:pt x="1407" y="1599"/>
                </a:lnTo>
                <a:lnTo>
                  <a:pt x="1367" y="1660"/>
                </a:lnTo>
                <a:lnTo>
                  <a:pt x="1355" y="1717"/>
                </a:lnTo>
                <a:lnTo>
                  <a:pt x="1352" y="1785"/>
                </a:lnTo>
                <a:lnTo>
                  <a:pt x="1384" y="1832"/>
                </a:lnTo>
                <a:lnTo>
                  <a:pt x="1424" y="1946"/>
                </a:lnTo>
                <a:lnTo>
                  <a:pt x="1515" y="2022"/>
                </a:lnTo>
                <a:lnTo>
                  <a:pt x="1520" y="2087"/>
                </a:lnTo>
                <a:lnTo>
                  <a:pt x="1499" y="2239"/>
                </a:lnTo>
                <a:lnTo>
                  <a:pt x="1499" y="2318"/>
                </a:lnTo>
                <a:lnTo>
                  <a:pt x="1467" y="2414"/>
                </a:lnTo>
                <a:lnTo>
                  <a:pt x="1463" y="2505"/>
                </a:lnTo>
                <a:lnTo>
                  <a:pt x="1487" y="2512"/>
                </a:lnTo>
                <a:lnTo>
                  <a:pt x="1482" y="2583"/>
                </a:lnTo>
                <a:lnTo>
                  <a:pt x="1457" y="2630"/>
                </a:lnTo>
                <a:lnTo>
                  <a:pt x="1453" y="2659"/>
                </a:lnTo>
                <a:lnTo>
                  <a:pt x="1464" y="2697"/>
                </a:lnTo>
                <a:lnTo>
                  <a:pt x="1460" y="2731"/>
                </a:lnTo>
                <a:lnTo>
                  <a:pt x="1478" y="2747"/>
                </a:lnTo>
                <a:lnTo>
                  <a:pt x="1479" y="2773"/>
                </a:lnTo>
                <a:lnTo>
                  <a:pt x="1488" y="2797"/>
                </a:lnTo>
                <a:lnTo>
                  <a:pt x="1506" y="2804"/>
                </a:lnTo>
                <a:lnTo>
                  <a:pt x="1510" y="2776"/>
                </a:lnTo>
                <a:lnTo>
                  <a:pt x="1548" y="2766"/>
                </a:lnTo>
                <a:lnTo>
                  <a:pt x="1532" y="2749"/>
                </a:lnTo>
                <a:lnTo>
                  <a:pt x="1554" y="2709"/>
                </a:lnTo>
                <a:lnTo>
                  <a:pt x="1591" y="2648"/>
                </a:lnTo>
                <a:lnTo>
                  <a:pt x="1561" y="2611"/>
                </a:lnTo>
                <a:lnTo>
                  <a:pt x="1593" y="2589"/>
                </a:lnTo>
                <a:lnTo>
                  <a:pt x="1619" y="2520"/>
                </a:lnTo>
                <a:lnTo>
                  <a:pt x="1599" y="2491"/>
                </a:lnTo>
                <a:lnTo>
                  <a:pt x="1639" y="2494"/>
                </a:lnTo>
                <a:lnTo>
                  <a:pt x="1642" y="2447"/>
                </a:lnTo>
                <a:lnTo>
                  <a:pt x="1709" y="2438"/>
                </a:lnTo>
                <a:lnTo>
                  <a:pt x="1729" y="2406"/>
                </a:lnTo>
                <a:lnTo>
                  <a:pt x="1701" y="2342"/>
                </a:lnTo>
                <a:lnTo>
                  <a:pt x="1757" y="2363"/>
                </a:lnTo>
                <a:lnTo>
                  <a:pt x="1780" y="2336"/>
                </a:lnTo>
                <a:lnTo>
                  <a:pt x="1855" y="2224"/>
                </a:lnTo>
                <a:lnTo>
                  <a:pt x="1859" y="2165"/>
                </a:lnTo>
                <a:lnTo>
                  <a:pt x="1918" y="2115"/>
                </a:lnTo>
                <a:lnTo>
                  <a:pt x="1970" y="2096"/>
                </a:lnTo>
                <a:lnTo>
                  <a:pt x="2000" y="2011"/>
                </a:lnTo>
                <a:lnTo>
                  <a:pt x="2005" y="1925"/>
                </a:lnTo>
                <a:lnTo>
                  <a:pt x="2062" y="1845"/>
                </a:lnTo>
                <a:lnTo>
                  <a:pt x="2058" y="1773"/>
                </a:lnTo>
                <a:lnTo>
                  <a:pt x="1998" y="1733"/>
                </a:lnTo>
                <a:lnTo>
                  <a:pt x="1920" y="1726"/>
                </a:lnTo>
                <a:lnTo>
                  <a:pt x="1913" y="1702"/>
                </a:lnTo>
                <a:lnTo>
                  <a:pt x="1878" y="1688"/>
                </a:lnTo>
                <a:lnTo>
                  <a:pt x="1811" y="1713"/>
                </a:lnTo>
                <a:lnTo>
                  <a:pt x="1812" y="1684"/>
                </a:lnTo>
                <a:lnTo>
                  <a:pt x="1835" y="1645"/>
                </a:lnTo>
                <a:lnTo>
                  <a:pt x="1810" y="1597"/>
                </a:lnTo>
                <a:lnTo>
                  <a:pt x="1771" y="1568"/>
                </a:lnTo>
                <a:lnTo>
                  <a:pt x="1724" y="1564"/>
                </a:lnTo>
                <a:lnTo>
                  <a:pt x="1680" y="1516"/>
                </a:lnTo>
                <a:lnTo>
                  <a:pt x="1662" y="1498"/>
                </a:lnTo>
                <a:lnTo>
                  <a:pt x="1633" y="1478"/>
                </a:lnTo>
                <a:lnTo>
                  <a:pt x="1554" y="1474"/>
                </a:lnTo>
                <a:lnTo>
                  <a:pt x="1523" y="1441"/>
                </a:lnTo>
                <a:lnTo>
                  <a:pt x="1501" y="1468"/>
                </a:lnTo>
                <a:lnTo>
                  <a:pt x="1499" y="1440"/>
                </a:lnTo>
                <a:lnTo>
                  <a:pt x="1445" y="1465"/>
                </a:lnTo>
                <a:lnTo>
                  <a:pt x="1416" y="1522"/>
                </a:lnTo>
                <a:lnTo>
                  <a:pt x="1407" y="1510"/>
                </a:lnTo>
                <a:lnTo>
                  <a:pt x="1379" y="1491"/>
                </a:lnTo>
                <a:lnTo>
                  <a:pt x="1348" y="1505"/>
                </a:lnTo>
                <a:lnTo>
                  <a:pt x="1328" y="1491"/>
                </a:lnTo>
                <a:lnTo>
                  <a:pt x="1310" y="1466"/>
                </a:lnTo>
                <a:lnTo>
                  <a:pt x="1317" y="1387"/>
                </a:lnTo>
                <a:lnTo>
                  <a:pt x="1288" y="1369"/>
                </a:lnTo>
                <a:lnTo>
                  <a:pt x="1229" y="1369"/>
                </a:lnTo>
                <a:lnTo>
                  <a:pt x="1246" y="1328"/>
                </a:lnTo>
                <a:lnTo>
                  <a:pt x="1261" y="1267"/>
                </a:lnTo>
                <a:lnTo>
                  <a:pt x="1242" y="1256"/>
                </a:lnTo>
                <a:lnTo>
                  <a:pt x="1206" y="1268"/>
                </a:lnTo>
                <a:lnTo>
                  <a:pt x="1187" y="1319"/>
                </a:lnTo>
                <a:lnTo>
                  <a:pt x="1123" y="1313"/>
                </a:lnTo>
                <a:lnTo>
                  <a:pt x="1093" y="1247"/>
                </a:lnTo>
                <a:lnTo>
                  <a:pt x="1104" y="1174"/>
                </a:lnTo>
                <a:lnTo>
                  <a:pt x="1099" y="1134"/>
                </a:lnTo>
                <a:lnTo>
                  <a:pt x="1135" y="1095"/>
                </a:lnTo>
                <a:lnTo>
                  <a:pt x="1182" y="1092"/>
                </a:lnTo>
                <a:lnTo>
                  <a:pt x="1221" y="1109"/>
                </a:lnTo>
                <a:lnTo>
                  <a:pt x="1222" y="1087"/>
                </a:lnTo>
                <a:lnTo>
                  <a:pt x="1243" y="1071"/>
                </a:lnTo>
                <a:lnTo>
                  <a:pt x="1309" y="1088"/>
                </a:lnTo>
                <a:lnTo>
                  <a:pt x="1324" y="1107"/>
                </a:lnTo>
                <a:lnTo>
                  <a:pt x="1326" y="1142"/>
                </a:lnTo>
                <a:lnTo>
                  <a:pt x="1348" y="1188"/>
                </a:lnTo>
                <a:lnTo>
                  <a:pt x="1359" y="1187"/>
                </a:lnTo>
                <a:lnTo>
                  <a:pt x="1365" y="1152"/>
                </a:lnTo>
                <a:lnTo>
                  <a:pt x="1345" y="1071"/>
                </a:lnTo>
                <a:lnTo>
                  <a:pt x="1356" y="1037"/>
                </a:lnTo>
                <a:lnTo>
                  <a:pt x="1434" y="971"/>
                </a:lnTo>
                <a:lnTo>
                  <a:pt x="1424" y="920"/>
                </a:lnTo>
                <a:lnTo>
                  <a:pt x="1434" y="937"/>
                </a:lnTo>
                <a:lnTo>
                  <a:pt x="1448" y="897"/>
                </a:lnTo>
                <a:lnTo>
                  <a:pt x="1463" y="854"/>
                </a:lnTo>
                <a:lnTo>
                  <a:pt x="1524" y="836"/>
                </a:lnTo>
                <a:lnTo>
                  <a:pt x="1508" y="824"/>
                </a:lnTo>
                <a:lnTo>
                  <a:pt x="1520" y="791"/>
                </a:lnTo>
                <a:lnTo>
                  <a:pt x="1569" y="768"/>
                </a:lnTo>
                <a:lnTo>
                  <a:pt x="1570" y="756"/>
                </a:lnTo>
                <a:lnTo>
                  <a:pt x="1607" y="737"/>
                </a:lnTo>
                <a:lnTo>
                  <a:pt x="1605" y="753"/>
                </a:lnTo>
                <a:lnTo>
                  <a:pt x="1627" y="751"/>
                </a:lnTo>
                <a:lnTo>
                  <a:pt x="1584" y="771"/>
                </a:lnTo>
                <a:lnTo>
                  <a:pt x="1596" y="795"/>
                </a:lnTo>
                <a:lnTo>
                  <a:pt x="1614" y="770"/>
                </a:lnTo>
                <a:lnTo>
                  <a:pt x="1662" y="753"/>
                </a:lnTo>
                <a:lnTo>
                  <a:pt x="1680" y="733"/>
                </a:lnTo>
                <a:lnTo>
                  <a:pt x="1669" y="712"/>
                </a:lnTo>
                <a:lnTo>
                  <a:pt x="1658" y="746"/>
                </a:lnTo>
                <a:lnTo>
                  <a:pt x="1618" y="737"/>
                </a:lnTo>
                <a:lnTo>
                  <a:pt x="1597" y="711"/>
                </a:lnTo>
                <a:lnTo>
                  <a:pt x="1605" y="693"/>
                </a:lnTo>
                <a:lnTo>
                  <a:pt x="1577" y="688"/>
                </a:lnTo>
                <a:lnTo>
                  <a:pt x="1614" y="675"/>
                </a:lnTo>
                <a:lnTo>
                  <a:pt x="1593" y="660"/>
                </a:lnTo>
                <a:lnTo>
                  <a:pt x="1541" y="669"/>
                </a:lnTo>
                <a:lnTo>
                  <a:pt x="1580" y="634"/>
                </a:lnTo>
                <a:lnTo>
                  <a:pt x="1677" y="634"/>
                </a:lnTo>
                <a:lnTo>
                  <a:pt x="1747" y="585"/>
                </a:lnTo>
                <a:lnTo>
                  <a:pt x="1743" y="549"/>
                </a:lnTo>
                <a:lnTo>
                  <a:pt x="1722" y="554"/>
                </a:lnTo>
                <a:lnTo>
                  <a:pt x="1722" y="534"/>
                </a:lnTo>
                <a:lnTo>
                  <a:pt x="1673" y="557"/>
                </a:lnTo>
                <a:lnTo>
                  <a:pt x="1662" y="548"/>
                </a:lnTo>
                <a:lnTo>
                  <a:pt x="1719" y="522"/>
                </a:lnTo>
                <a:lnTo>
                  <a:pt x="1673" y="492"/>
                </a:lnTo>
                <a:lnTo>
                  <a:pt x="1651" y="470"/>
                </a:lnTo>
                <a:lnTo>
                  <a:pt x="1650" y="441"/>
                </a:lnTo>
                <a:lnTo>
                  <a:pt x="1630" y="430"/>
                </a:lnTo>
                <a:lnTo>
                  <a:pt x="1634" y="413"/>
                </a:lnTo>
                <a:lnTo>
                  <a:pt x="1626" y="396"/>
                </a:lnTo>
                <a:lnTo>
                  <a:pt x="1607" y="368"/>
                </a:lnTo>
                <a:lnTo>
                  <a:pt x="1592" y="384"/>
                </a:lnTo>
                <a:lnTo>
                  <a:pt x="1579" y="409"/>
                </a:lnTo>
                <a:lnTo>
                  <a:pt x="1549" y="427"/>
                </a:lnTo>
                <a:lnTo>
                  <a:pt x="1547" y="409"/>
                </a:lnTo>
                <a:lnTo>
                  <a:pt x="1510" y="420"/>
                </a:lnTo>
                <a:lnTo>
                  <a:pt x="1536" y="396"/>
                </a:lnTo>
                <a:lnTo>
                  <a:pt x="1531" y="375"/>
                </a:lnTo>
                <a:lnTo>
                  <a:pt x="1528" y="346"/>
                </a:lnTo>
                <a:lnTo>
                  <a:pt x="1499" y="343"/>
                </a:lnTo>
                <a:lnTo>
                  <a:pt x="1499" y="331"/>
                </a:lnTo>
                <a:lnTo>
                  <a:pt x="1463" y="306"/>
                </a:lnTo>
                <a:lnTo>
                  <a:pt x="1445" y="313"/>
                </a:lnTo>
                <a:lnTo>
                  <a:pt x="1401" y="305"/>
                </a:lnTo>
                <a:lnTo>
                  <a:pt x="1395" y="320"/>
                </a:lnTo>
                <a:lnTo>
                  <a:pt x="1407" y="331"/>
                </a:lnTo>
                <a:lnTo>
                  <a:pt x="1396" y="355"/>
                </a:lnTo>
                <a:lnTo>
                  <a:pt x="1413" y="388"/>
                </a:lnTo>
                <a:lnTo>
                  <a:pt x="1385" y="410"/>
                </a:lnTo>
                <a:lnTo>
                  <a:pt x="1407" y="425"/>
                </a:lnTo>
                <a:lnTo>
                  <a:pt x="1417" y="479"/>
                </a:lnTo>
                <a:lnTo>
                  <a:pt x="1372" y="523"/>
                </a:lnTo>
                <a:lnTo>
                  <a:pt x="1387" y="578"/>
                </a:lnTo>
                <a:lnTo>
                  <a:pt x="1400" y="584"/>
                </a:lnTo>
                <a:lnTo>
                  <a:pt x="1371" y="613"/>
                </a:lnTo>
                <a:lnTo>
                  <a:pt x="1350" y="615"/>
                </a:lnTo>
                <a:lnTo>
                  <a:pt x="1357" y="597"/>
                </a:lnTo>
                <a:lnTo>
                  <a:pt x="1332" y="565"/>
                </a:lnTo>
                <a:lnTo>
                  <a:pt x="1332" y="510"/>
                </a:lnTo>
                <a:lnTo>
                  <a:pt x="1283" y="503"/>
                </a:lnTo>
                <a:lnTo>
                  <a:pt x="1224" y="464"/>
                </a:lnTo>
                <a:lnTo>
                  <a:pt x="1195" y="453"/>
                </a:lnTo>
                <a:lnTo>
                  <a:pt x="1169" y="461"/>
                </a:lnTo>
                <a:lnTo>
                  <a:pt x="1162" y="411"/>
                </a:lnTo>
                <a:lnTo>
                  <a:pt x="1146" y="419"/>
                </a:lnTo>
                <a:lnTo>
                  <a:pt x="1142" y="336"/>
                </a:lnTo>
                <a:lnTo>
                  <a:pt x="1171" y="317"/>
                </a:lnTo>
                <a:lnTo>
                  <a:pt x="1174" y="296"/>
                </a:lnTo>
                <a:lnTo>
                  <a:pt x="1203" y="289"/>
                </a:lnTo>
                <a:lnTo>
                  <a:pt x="1159" y="257"/>
                </a:lnTo>
                <a:lnTo>
                  <a:pt x="1202" y="274"/>
                </a:lnTo>
                <a:lnTo>
                  <a:pt x="1214" y="256"/>
                </a:lnTo>
                <a:lnTo>
                  <a:pt x="1238" y="257"/>
                </a:lnTo>
                <a:lnTo>
                  <a:pt x="1260" y="223"/>
                </a:lnTo>
                <a:lnTo>
                  <a:pt x="1228" y="218"/>
                </a:lnTo>
                <a:lnTo>
                  <a:pt x="1212" y="202"/>
                </a:lnTo>
                <a:lnTo>
                  <a:pt x="1263" y="212"/>
                </a:lnTo>
                <a:lnTo>
                  <a:pt x="1266" y="181"/>
                </a:lnTo>
                <a:lnTo>
                  <a:pt x="1317" y="186"/>
                </a:lnTo>
                <a:lnTo>
                  <a:pt x="1346" y="163"/>
                </a:lnTo>
                <a:lnTo>
                  <a:pt x="1328" y="120"/>
                </a:lnTo>
                <a:lnTo>
                  <a:pt x="1348" y="114"/>
                </a:lnTo>
                <a:lnTo>
                  <a:pt x="1282" y="75"/>
                </a:lnTo>
                <a:lnTo>
                  <a:pt x="1294" y="110"/>
                </a:lnTo>
                <a:lnTo>
                  <a:pt x="1277" y="114"/>
                </a:lnTo>
                <a:lnTo>
                  <a:pt x="1253" y="158"/>
                </a:lnTo>
                <a:lnTo>
                  <a:pt x="1246" y="124"/>
                </a:lnTo>
                <a:lnTo>
                  <a:pt x="1221" y="93"/>
                </a:lnTo>
                <a:lnTo>
                  <a:pt x="1207" y="124"/>
                </a:lnTo>
                <a:lnTo>
                  <a:pt x="1190" y="90"/>
                </a:lnTo>
                <a:lnTo>
                  <a:pt x="1169" y="79"/>
                </a:lnTo>
                <a:lnTo>
                  <a:pt x="1174" y="63"/>
                </a:lnTo>
                <a:lnTo>
                  <a:pt x="1189" y="63"/>
                </a:lnTo>
                <a:lnTo>
                  <a:pt x="1165" y="25"/>
                </a:lnTo>
                <a:lnTo>
                  <a:pt x="1132" y="0"/>
                </a:lnTo>
                <a:lnTo>
                  <a:pt x="1114" y="25"/>
                </a:lnTo>
                <a:lnTo>
                  <a:pt x="1110" y="65"/>
                </a:lnTo>
                <a:lnTo>
                  <a:pt x="1154" y="84"/>
                </a:lnTo>
                <a:lnTo>
                  <a:pt x="1158" y="116"/>
                </a:lnTo>
                <a:lnTo>
                  <a:pt x="1125" y="131"/>
                </a:lnTo>
                <a:lnTo>
                  <a:pt x="1129" y="158"/>
                </a:lnTo>
                <a:lnTo>
                  <a:pt x="1113" y="150"/>
                </a:lnTo>
                <a:lnTo>
                  <a:pt x="1108" y="133"/>
                </a:lnTo>
                <a:lnTo>
                  <a:pt x="1083" y="141"/>
                </a:lnTo>
                <a:lnTo>
                  <a:pt x="1020" y="145"/>
                </a:lnTo>
                <a:lnTo>
                  <a:pt x="1005" y="128"/>
                </a:lnTo>
                <a:lnTo>
                  <a:pt x="960" y="103"/>
                </a:lnTo>
                <a:lnTo>
                  <a:pt x="920" y="122"/>
                </a:lnTo>
                <a:lnTo>
                  <a:pt x="932" y="128"/>
                </a:lnTo>
                <a:lnTo>
                  <a:pt x="965" y="112"/>
                </a:lnTo>
                <a:lnTo>
                  <a:pt x="944" y="162"/>
                </a:lnTo>
                <a:lnTo>
                  <a:pt x="900" y="133"/>
                </a:lnTo>
                <a:lnTo>
                  <a:pt x="815" y="134"/>
                </a:lnTo>
                <a:lnTo>
                  <a:pt x="839" y="119"/>
                </a:lnTo>
                <a:lnTo>
                  <a:pt x="783" y="104"/>
                </a:lnTo>
                <a:lnTo>
                  <a:pt x="704" y="73"/>
                </a:lnTo>
                <a:lnTo>
                  <a:pt x="676" y="90"/>
                </a:lnTo>
                <a:lnTo>
                  <a:pt x="677" y="63"/>
                </a:lnTo>
                <a:lnTo>
                  <a:pt x="656" y="90"/>
                </a:lnTo>
                <a:lnTo>
                  <a:pt x="626" y="60"/>
                </a:lnTo>
                <a:lnTo>
                  <a:pt x="575" y="95"/>
                </a:lnTo>
                <a:lnTo>
                  <a:pt x="573" y="86"/>
                </a:lnTo>
                <a:lnTo>
                  <a:pt x="519" y="100"/>
                </a:lnTo>
                <a:lnTo>
                  <a:pt x="526" y="117"/>
                </a:lnTo>
                <a:lnTo>
                  <a:pt x="420" y="78"/>
                </a:lnTo>
                <a:lnTo>
                  <a:pt x="254" y="53"/>
                </a:lnTo>
                <a:lnTo>
                  <a:pt x="247" y="39"/>
                </a:lnTo>
                <a:lnTo>
                  <a:pt x="195" y="27"/>
                </a:lnTo>
                <a:lnTo>
                  <a:pt x="176" y="22"/>
                </a:lnTo>
                <a:lnTo>
                  <a:pt x="158" y="39"/>
                </a:lnTo>
                <a:lnTo>
                  <a:pt x="121" y="49"/>
                </a:lnTo>
                <a:lnTo>
                  <a:pt x="88" y="66"/>
                </a:lnTo>
                <a:lnTo>
                  <a:pt x="70" y="98"/>
                </a:lnTo>
                <a:lnTo>
                  <a:pt x="28" y="104"/>
                </a:lnTo>
                <a:lnTo>
                  <a:pt x="19" y="122"/>
                </a:lnTo>
                <a:lnTo>
                  <a:pt x="69" y="163"/>
                </a:lnTo>
                <a:lnTo>
                  <a:pt x="93" y="179"/>
                </a:lnTo>
                <a:lnTo>
                  <a:pt x="111" y="189"/>
                </a:lnTo>
                <a:lnTo>
                  <a:pt x="69" y="196"/>
                </a:lnTo>
                <a:lnTo>
                  <a:pt x="69" y="179"/>
                </a:lnTo>
                <a:lnTo>
                  <a:pt x="54" y="179"/>
                </a:lnTo>
                <a:lnTo>
                  <a:pt x="0" y="211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7" name="Freeform 84"/>
          <p:cNvSpPr>
            <a:spLocks/>
          </p:cNvSpPr>
          <p:nvPr/>
        </p:nvSpPr>
        <p:spPr bwMode="auto">
          <a:xfrm>
            <a:off x="6405563" y="2247901"/>
            <a:ext cx="163116" cy="59531"/>
          </a:xfrm>
          <a:custGeom>
            <a:avLst/>
            <a:gdLst>
              <a:gd name="T0" fmla="*/ 0 w 165"/>
              <a:gd name="T1" fmla="*/ 2147483647 h 65"/>
              <a:gd name="T2" fmla="*/ 2147483647 w 165"/>
              <a:gd name="T3" fmla="*/ 2147483647 h 65"/>
              <a:gd name="T4" fmla="*/ 2147483647 w 165"/>
              <a:gd name="T5" fmla="*/ 0 h 65"/>
              <a:gd name="T6" fmla="*/ 2147483647 w 165"/>
              <a:gd name="T7" fmla="*/ 2147483647 h 65"/>
              <a:gd name="T8" fmla="*/ 2147483647 w 165"/>
              <a:gd name="T9" fmla="*/ 2147483647 h 65"/>
              <a:gd name="T10" fmla="*/ 2147483647 w 165"/>
              <a:gd name="T11" fmla="*/ 2147483647 h 65"/>
              <a:gd name="T12" fmla="*/ 2147483647 w 165"/>
              <a:gd name="T13" fmla="*/ 2147483647 h 65"/>
              <a:gd name="T14" fmla="*/ 0 w 165"/>
              <a:gd name="T15" fmla="*/ 2147483647 h 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5"/>
              <a:gd name="T25" fmla="*/ 0 h 65"/>
              <a:gd name="T26" fmla="*/ 165 w 165"/>
              <a:gd name="T27" fmla="*/ 65 h 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5" h="65">
                <a:moveTo>
                  <a:pt x="0" y="26"/>
                </a:moveTo>
                <a:lnTo>
                  <a:pt x="22" y="4"/>
                </a:lnTo>
                <a:lnTo>
                  <a:pt x="63" y="0"/>
                </a:lnTo>
                <a:lnTo>
                  <a:pt x="164" y="56"/>
                </a:lnTo>
                <a:lnTo>
                  <a:pt x="110" y="64"/>
                </a:lnTo>
                <a:lnTo>
                  <a:pt x="94" y="30"/>
                </a:lnTo>
                <a:lnTo>
                  <a:pt x="44" y="18"/>
                </a:lnTo>
                <a:lnTo>
                  <a:pt x="0" y="26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Freeform 85"/>
          <p:cNvSpPr>
            <a:spLocks/>
          </p:cNvSpPr>
          <p:nvPr/>
        </p:nvSpPr>
        <p:spPr bwMode="auto">
          <a:xfrm>
            <a:off x="6566298" y="2308622"/>
            <a:ext cx="92869" cy="32147"/>
          </a:xfrm>
          <a:custGeom>
            <a:avLst/>
            <a:gdLst>
              <a:gd name="T0" fmla="*/ 0 w 93"/>
              <a:gd name="T1" fmla="*/ 2147483647 h 35"/>
              <a:gd name="T2" fmla="*/ 2147483647 w 93"/>
              <a:gd name="T3" fmla="*/ 2147483647 h 35"/>
              <a:gd name="T4" fmla="*/ 2147483647 w 93"/>
              <a:gd name="T5" fmla="*/ 0 h 35"/>
              <a:gd name="T6" fmla="*/ 2147483647 w 93"/>
              <a:gd name="T7" fmla="*/ 2147483647 h 35"/>
              <a:gd name="T8" fmla="*/ 2147483647 w 93"/>
              <a:gd name="T9" fmla="*/ 2147483647 h 35"/>
              <a:gd name="T10" fmla="*/ 2147483647 w 93"/>
              <a:gd name="T11" fmla="*/ 2147483647 h 35"/>
              <a:gd name="T12" fmla="*/ 0 w 93"/>
              <a:gd name="T13" fmla="*/ 2147483647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35"/>
              <a:gd name="T23" fmla="*/ 93 w 93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35">
                <a:moveTo>
                  <a:pt x="0" y="24"/>
                </a:moveTo>
                <a:lnTo>
                  <a:pt x="30" y="22"/>
                </a:lnTo>
                <a:lnTo>
                  <a:pt x="14" y="0"/>
                </a:lnTo>
                <a:lnTo>
                  <a:pt x="67" y="3"/>
                </a:lnTo>
                <a:lnTo>
                  <a:pt x="92" y="21"/>
                </a:lnTo>
                <a:lnTo>
                  <a:pt x="40" y="34"/>
                </a:lnTo>
                <a:lnTo>
                  <a:pt x="0" y="24"/>
                </a:lnTo>
              </a:path>
            </a:pathLst>
          </a:custGeom>
          <a:solidFill>
            <a:srgbClr val="E3E3E3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Freeform 86"/>
          <p:cNvSpPr>
            <a:spLocks/>
          </p:cNvSpPr>
          <p:nvPr/>
        </p:nvSpPr>
        <p:spPr bwMode="auto">
          <a:xfrm>
            <a:off x="7156169" y="3804145"/>
            <a:ext cx="96441" cy="52388"/>
          </a:xfrm>
          <a:custGeom>
            <a:avLst/>
            <a:gdLst>
              <a:gd name="T0" fmla="*/ 0 w 98"/>
              <a:gd name="T1" fmla="*/ 2147483647 h 57"/>
              <a:gd name="T2" fmla="*/ 2147483647 w 98"/>
              <a:gd name="T3" fmla="*/ 2147483647 h 57"/>
              <a:gd name="T4" fmla="*/ 2147483647 w 98"/>
              <a:gd name="T5" fmla="*/ 2147483647 h 57"/>
              <a:gd name="T6" fmla="*/ 2147483647 w 98"/>
              <a:gd name="T7" fmla="*/ 0 h 57"/>
              <a:gd name="T8" fmla="*/ 2147483647 w 98"/>
              <a:gd name="T9" fmla="*/ 2147483647 h 57"/>
              <a:gd name="T10" fmla="*/ 2147483647 w 98"/>
              <a:gd name="T11" fmla="*/ 2147483647 h 57"/>
              <a:gd name="T12" fmla="*/ 2147483647 w 98"/>
              <a:gd name="T13" fmla="*/ 2147483647 h 57"/>
              <a:gd name="T14" fmla="*/ 0 w 98"/>
              <a:gd name="T15" fmla="*/ 2147483647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57"/>
              <a:gd name="T26" fmla="*/ 98 w 98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57">
                <a:moveTo>
                  <a:pt x="0" y="46"/>
                </a:moveTo>
                <a:lnTo>
                  <a:pt x="7" y="37"/>
                </a:lnTo>
                <a:lnTo>
                  <a:pt x="15" y="16"/>
                </a:lnTo>
                <a:lnTo>
                  <a:pt x="42" y="0"/>
                </a:lnTo>
                <a:lnTo>
                  <a:pt x="54" y="26"/>
                </a:lnTo>
                <a:lnTo>
                  <a:pt x="97" y="53"/>
                </a:lnTo>
                <a:lnTo>
                  <a:pt x="43" y="56"/>
                </a:lnTo>
                <a:lnTo>
                  <a:pt x="0" y="46"/>
                </a:lnTo>
              </a:path>
            </a:pathLst>
          </a:custGeom>
          <a:solidFill>
            <a:srgbClr val="E3E3E3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Freeform 87"/>
          <p:cNvSpPr>
            <a:spLocks/>
          </p:cNvSpPr>
          <p:nvPr/>
        </p:nvSpPr>
        <p:spPr bwMode="auto">
          <a:xfrm>
            <a:off x="7333060" y="1285875"/>
            <a:ext cx="171450" cy="90488"/>
          </a:xfrm>
          <a:custGeom>
            <a:avLst/>
            <a:gdLst>
              <a:gd name="T0" fmla="*/ 0 w 172"/>
              <a:gd name="T1" fmla="*/ 2147483647 h 98"/>
              <a:gd name="T2" fmla="*/ 2147483647 w 172"/>
              <a:gd name="T3" fmla="*/ 0 h 98"/>
              <a:gd name="T4" fmla="*/ 2147483647 w 172"/>
              <a:gd name="T5" fmla="*/ 2147483647 h 98"/>
              <a:gd name="T6" fmla="*/ 2147483647 w 172"/>
              <a:gd name="T7" fmla="*/ 2147483647 h 98"/>
              <a:gd name="T8" fmla="*/ 2147483647 w 172"/>
              <a:gd name="T9" fmla="*/ 2147483647 h 98"/>
              <a:gd name="T10" fmla="*/ 2147483647 w 172"/>
              <a:gd name="T11" fmla="*/ 2147483647 h 98"/>
              <a:gd name="T12" fmla="*/ 2147483647 w 172"/>
              <a:gd name="T13" fmla="*/ 2147483647 h 98"/>
              <a:gd name="T14" fmla="*/ 2147483647 w 172"/>
              <a:gd name="T15" fmla="*/ 2147483647 h 98"/>
              <a:gd name="T16" fmla="*/ 0 w 172"/>
              <a:gd name="T17" fmla="*/ 2147483647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"/>
              <a:gd name="T28" fmla="*/ 0 h 98"/>
              <a:gd name="T29" fmla="*/ 172 w 172"/>
              <a:gd name="T30" fmla="*/ 98 h 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" h="98">
                <a:moveTo>
                  <a:pt x="0" y="34"/>
                </a:moveTo>
                <a:lnTo>
                  <a:pt x="22" y="0"/>
                </a:lnTo>
                <a:lnTo>
                  <a:pt x="50" y="40"/>
                </a:lnTo>
                <a:lnTo>
                  <a:pt x="96" y="11"/>
                </a:lnTo>
                <a:lnTo>
                  <a:pt x="154" y="4"/>
                </a:lnTo>
                <a:lnTo>
                  <a:pt x="171" y="44"/>
                </a:lnTo>
                <a:lnTo>
                  <a:pt x="85" y="97"/>
                </a:lnTo>
                <a:lnTo>
                  <a:pt x="29" y="84"/>
                </a:lnTo>
                <a:lnTo>
                  <a:pt x="0" y="34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Freeform 88"/>
          <p:cNvSpPr>
            <a:spLocks/>
          </p:cNvSpPr>
          <p:nvPr/>
        </p:nvSpPr>
        <p:spPr bwMode="auto">
          <a:xfrm>
            <a:off x="6591300" y="688181"/>
            <a:ext cx="933450" cy="776288"/>
          </a:xfrm>
          <a:custGeom>
            <a:avLst/>
            <a:gdLst>
              <a:gd name="T0" fmla="*/ 2147483647 w 942"/>
              <a:gd name="T1" fmla="*/ 2147483647 h 845"/>
              <a:gd name="T2" fmla="*/ 2147483647 w 942"/>
              <a:gd name="T3" fmla="*/ 2147483647 h 845"/>
              <a:gd name="T4" fmla="*/ 2147483647 w 942"/>
              <a:gd name="T5" fmla="*/ 2147483647 h 845"/>
              <a:gd name="T6" fmla="*/ 2147483647 w 942"/>
              <a:gd name="T7" fmla="*/ 2147483647 h 845"/>
              <a:gd name="T8" fmla="*/ 2147483647 w 942"/>
              <a:gd name="T9" fmla="*/ 2147483647 h 845"/>
              <a:gd name="T10" fmla="*/ 2147483647 w 942"/>
              <a:gd name="T11" fmla="*/ 2147483647 h 845"/>
              <a:gd name="T12" fmla="*/ 2147483647 w 942"/>
              <a:gd name="T13" fmla="*/ 2147483647 h 845"/>
              <a:gd name="T14" fmla="*/ 2147483647 w 942"/>
              <a:gd name="T15" fmla="*/ 2147483647 h 845"/>
              <a:gd name="T16" fmla="*/ 2147483647 w 942"/>
              <a:gd name="T17" fmla="*/ 2147483647 h 845"/>
              <a:gd name="T18" fmla="*/ 2147483647 w 942"/>
              <a:gd name="T19" fmla="*/ 2147483647 h 845"/>
              <a:gd name="T20" fmla="*/ 2147483647 w 942"/>
              <a:gd name="T21" fmla="*/ 2147483647 h 845"/>
              <a:gd name="T22" fmla="*/ 2147483647 w 942"/>
              <a:gd name="T23" fmla="*/ 2147483647 h 845"/>
              <a:gd name="T24" fmla="*/ 2147483647 w 942"/>
              <a:gd name="T25" fmla="*/ 2147483647 h 845"/>
              <a:gd name="T26" fmla="*/ 2147483647 w 942"/>
              <a:gd name="T27" fmla="*/ 2147483647 h 845"/>
              <a:gd name="T28" fmla="*/ 2147483647 w 942"/>
              <a:gd name="T29" fmla="*/ 2147483647 h 845"/>
              <a:gd name="T30" fmla="*/ 2147483647 w 942"/>
              <a:gd name="T31" fmla="*/ 2147483647 h 845"/>
              <a:gd name="T32" fmla="*/ 2147483647 w 942"/>
              <a:gd name="T33" fmla="*/ 2147483647 h 845"/>
              <a:gd name="T34" fmla="*/ 2147483647 w 942"/>
              <a:gd name="T35" fmla="*/ 2147483647 h 845"/>
              <a:gd name="T36" fmla="*/ 2147483647 w 942"/>
              <a:gd name="T37" fmla="*/ 2147483647 h 845"/>
              <a:gd name="T38" fmla="*/ 2147483647 w 942"/>
              <a:gd name="T39" fmla="*/ 2147483647 h 845"/>
              <a:gd name="T40" fmla="*/ 2147483647 w 942"/>
              <a:gd name="T41" fmla="*/ 2147483647 h 845"/>
              <a:gd name="T42" fmla="*/ 2147483647 w 942"/>
              <a:gd name="T43" fmla="*/ 2147483647 h 845"/>
              <a:gd name="T44" fmla="*/ 2147483647 w 942"/>
              <a:gd name="T45" fmla="*/ 2147483647 h 845"/>
              <a:gd name="T46" fmla="*/ 2147483647 w 942"/>
              <a:gd name="T47" fmla="*/ 2147483647 h 845"/>
              <a:gd name="T48" fmla="*/ 2147483647 w 942"/>
              <a:gd name="T49" fmla="*/ 2147483647 h 845"/>
              <a:gd name="T50" fmla="*/ 2147483647 w 942"/>
              <a:gd name="T51" fmla="*/ 2147483647 h 845"/>
              <a:gd name="T52" fmla="*/ 2147483647 w 942"/>
              <a:gd name="T53" fmla="*/ 2147483647 h 845"/>
              <a:gd name="T54" fmla="*/ 2147483647 w 942"/>
              <a:gd name="T55" fmla="*/ 2147483647 h 845"/>
              <a:gd name="T56" fmla="*/ 2147483647 w 942"/>
              <a:gd name="T57" fmla="*/ 2147483647 h 845"/>
              <a:gd name="T58" fmla="*/ 2147483647 w 942"/>
              <a:gd name="T59" fmla="*/ 2147483647 h 845"/>
              <a:gd name="T60" fmla="*/ 2147483647 w 942"/>
              <a:gd name="T61" fmla="*/ 2147483647 h 845"/>
              <a:gd name="T62" fmla="*/ 2147483647 w 942"/>
              <a:gd name="T63" fmla="*/ 2147483647 h 845"/>
              <a:gd name="T64" fmla="*/ 2147483647 w 942"/>
              <a:gd name="T65" fmla="*/ 2147483647 h 845"/>
              <a:gd name="T66" fmla="*/ 2147483647 w 942"/>
              <a:gd name="T67" fmla="*/ 2147483647 h 845"/>
              <a:gd name="T68" fmla="*/ 2147483647 w 942"/>
              <a:gd name="T69" fmla="*/ 2147483647 h 845"/>
              <a:gd name="T70" fmla="*/ 2147483647 w 942"/>
              <a:gd name="T71" fmla="*/ 2147483647 h 845"/>
              <a:gd name="T72" fmla="*/ 2147483647 w 942"/>
              <a:gd name="T73" fmla="*/ 2147483647 h 845"/>
              <a:gd name="T74" fmla="*/ 2147483647 w 942"/>
              <a:gd name="T75" fmla="*/ 2147483647 h 845"/>
              <a:gd name="T76" fmla="*/ 2147483647 w 942"/>
              <a:gd name="T77" fmla="*/ 2147483647 h 845"/>
              <a:gd name="T78" fmla="*/ 2147483647 w 942"/>
              <a:gd name="T79" fmla="*/ 2147483647 h 845"/>
              <a:gd name="T80" fmla="*/ 2147483647 w 942"/>
              <a:gd name="T81" fmla="*/ 2147483647 h 845"/>
              <a:gd name="T82" fmla="*/ 2147483647 w 942"/>
              <a:gd name="T83" fmla="*/ 2147483647 h 845"/>
              <a:gd name="T84" fmla="*/ 2147483647 w 942"/>
              <a:gd name="T85" fmla="*/ 2147483647 h 845"/>
              <a:gd name="T86" fmla="*/ 2147483647 w 942"/>
              <a:gd name="T87" fmla="*/ 2147483647 h 845"/>
              <a:gd name="T88" fmla="*/ 2147483647 w 942"/>
              <a:gd name="T89" fmla="*/ 2147483647 h 845"/>
              <a:gd name="T90" fmla="*/ 2147483647 w 942"/>
              <a:gd name="T91" fmla="*/ 2147483647 h 845"/>
              <a:gd name="T92" fmla="*/ 2147483647 w 942"/>
              <a:gd name="T93" fmla="*/ 2147483647 h 845"/>
              <a:gd name="T94" fmla="*/ 2147483647 w 942"/>
              <a:gd name="T95" fmla="*/ 2147483647 h 845"/>
              <a:gd name="T96" fmla="*/ 2147483647 w 942"/>
              <a:gd name="T97" fmla="*/ 2147483647 h 845"/>
              <a:gd name="T98" fmla="*/ 2147483647 w 942"/>
              <a:gd name="T99" fmla="*/ 2147483647 h 845"/>
              <a:gd name="T100" fmla="*/ 2147483647 w 942"/>
              <a:gd name="T101" fmla="*/ 2147483647 h 845"/>
              <a:gd name="T102" fmla="*/ 2147483647 w 942"/>
              <a:gd name="T103" fmla="*/ 2147483647 h 845"/>
              <a:gd name="T104" fmla="*/ 2147483647 w 942"/>
              <a:gd name="T105" fmla="*/ 2147483647 h 8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42"/>
              <a:gd name="T160" fmla="*/ 0 h 845"/>
              <a:gd name="T161" fmla="*/ 942 w 942"/>
              <a:gd name="T162" fmla="*/ 845 h 8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42" h="845">
                <a:moveTo>
                  <a:pt x="0" y="235"/>
                </a:moveTo>
                <a:lnTo>
                  <a:pt x="5" y="221"/>
                </a:lnTo>
                <a:lnTo>
                  <a:pt x="64" y="197"/>
                </a:lnTo>
                <a:lnTo>
                  <a:pt x="104" y="197"/>
                </a:lnTo>
                <a:lnTo>
                  <a:pt x="136" y="145"/>
                </a:lnTo>
                <a:lnTo>
                  <a:pt x="108" y="159"/>
                </a:lnTo>
                <a:lnTo>
                  <a:pt x="81" y="145"/>
                </a:lnTo>
                <a:lnTo>
                  <a:pt x="136" y="108"/>
                </a:lnTo>
                <a:lnTo>
                  <a:pt x="176" y="106"/>
                </a:lnTo>
                <a:lnTo>
                  <a:pt x="173" y="78"/>
                </a:lnTo>
                <a:lnTo>
                  <a:pt x="237" y="97"/>
                </a:lnTo>
                <a:lnTo>
                  <a:pt x="199" y="70"/>
                </a:lnTo>
                <a:lnTo>
                  <a:pt x="271" y="52"/>
                </a:lnTo>
                <a:lnTo>
                  <a:pt x="301" y="68"/>
                </a:lnTo>
                <a:lnTo>
                  <a:pt x="352" y="73"/>
                </a:lnTo>
                <a:lnTo>
                  <a:pt x="338" y="45"/>
                </a:lnTo>
                <a:lnTo>
                  <a:pt x="427" y="80"/>
                </a:lnTo>
                <a:lnTo>
                  <a:pt x="489" y="52"/>
                </a:lnTo>
                <a:lnTo>
                  <a:pt x="413" y="16"/>
                </a:lnTo>
                <a:lnTo>
                  <a:pt x="451" y="10"/>
                </a:lnTo>
                <a:lnTo>
                  <a:pt x="515" y="34"/>
                </a:lnTo>
                <a:lnTo>
                  <a:pt x="537" y="16"/>
                </a:lnTo>
                <a:lnTo>
                  <a:pt x="528" y="0"/>
                </a:lnTo>
                <a:lnTo>
                  <a:pt x="686" y="10"/>
                </a:lnTo>
                <a:lnTo>
                  <a:pt x="747" y="28"/>
                </a:lnTo>
                <a:lnTo>
                  <a:pt x="791" y="42"/>
                </a:lnTo>
                <a:lnTo>
                  <a:pt x="621" y="62"/>
                </a:lnTo>
                <a:lnTo>
                  <a:pt x="604" y="85"/>
                </a:lnTo>
                <a:lnTo>
                  <a:pt x="726" y="79"/>
                </a:lnTo>
                <a:lnTo>
                  <a:pt x="701" y="96"/>
                </a:lnTo>
                <a:lnTo>
                  <a:pt x="776" y="67"/>
                </a:lnTo>
                <a:lnTo>
                  <a:pt x="781" y="93"/>
                </a:lnTo>
                <a:lnTo>
                  <a:pt x="744" y="138"/>
                </a:lnTo>
                <a:lnTo>
                  <a:pt x="814" y="96"/>
                </a:lnTo>
                <a:lnTo>
                  <a:pt x="859" y="78"/>
                </a:lnTo>
                <a:lnTo>
                  <a:pt x="895" y="73"/>
                </a:lnTo>
                <a:lnTo>
                  <a:pt x="941" y="88"/>
                </a:lnTo>
                <a:lnTo>
                  <a:pt x="899" y="121"/>
                </a:lnTo>
                <a:lnTo>
                  <a:pt x="797" y="134"/>
                </a:lnTo>
                <a:lnTo>
                  <a:pt x="880" y="136"/>
                </a:lnTo>
                <a:lnTo>
                  <a:pt x="813" y="155"/>
                </a:lnTo>
                <a:lnTo>
                  <a:pt x="835" y="189"/>
                </a:lnTo>
                <a:lnTo>
                  <a:pt x="802" y="211"/>
                </a:lnTo>
                <a:lnTo>
                  <a:pt x="832" y="251"/>
                </a:lnTo>
                <a:lnTo>
                  <a:pt x="813" y="266"/>
                </a:lnTo>
                <a:lnTo>
                  <a:pt x="848" y="270"/>
                </a:lnTo>
                <a:lnTo>
                  <a:pt x="809" y="290"/>
                </a:lnTo>
                <a:lnTo>
                  <a:pt x="822" y="314"/>
                </a:lnTo>
                <a:lnTo>
                  <a:pt x="827" y="354"/>
                </a:lnTo>
                <a:lnTo>
                  <a:pt x="788" y="342"/>
                </a:lnTo>
                <a:lnTo>
                  <a:pt x="804" y="374"/>
                </a:lnTo>
                <a:lnTo>
                  <a:pt x="835" y="383"/>
                </a:lnTo>
                <a:lnTo>
                  <a:pt x="782" y="387"/>
                </a:lnTo>
                <a:lnTo>
                  <a:pt x="816" y="403"/>
                </a:lnTo>
                <a:lnTo>
                  <a:pt x="783" y="424"/>
                </a:lnTo>
                <a:lnTo>
                  <a:pt x="755" y="404"/>
                </a:lnTo>
                <a:lnTo>
                  <a:pt x="713" y="423"/>
                </a:lnTo>
                <a:lnTo>
                  <a:pt x="735" y="467"/>
                </a:lnTo>
                <a:lnTo>
                  <a:pt x="748" y="456"/>
                </a:lnTo>
                <a:lnTo>
                  <a:pt x="793" y="489"/>
                </a:lnTo>
                <a:lnTo>
                  <a:pt x="795" y="524"/>
                </a:lnTo>
                <a:lnTo>
                  <a:pt x="747" y="493"/>
                </a:lnTo>
                <a:lnTo>
                  <a:pt x="702" y="475"/>
                </a:lnTo>
                <a:lnTo>
                  <a:pt x="693" y="507"/>
                </a:lnTo>
                <a:lnTo>
                  <a:pt x="719" y="527"/>
                </a:lnTo>
                <a:lnTo>
                  <a:pt x="687" y="536"/>
                </a:lnTo>
                <a:lnTo>
                  <a:pt x="784" y="541"/>
                </a:lnTo>
                <a:lnTo>
                  <a:pt x="722" y="583"/>
                </a:lnTo>
                <a:lnTo>
                  <a:pt x="662" y="601"/>
                </a:lnTo>
                <a:lnTo>
                  <a:pt x="615" y="615"/>
                </a:lnTo>
                <a:lnTo>
                  <a:pt x="592" y="656"/>
                </a:lnTo>
                <a:lnTo>
                  <a:pt x="544" y="655"/>
                </a:lnTo>
                <a:lnTo>
                  <a:pt x="536" y="681"/>
                </a:lnTo>
                <a:lnTo>
                  <a:pt x="508" y="683"/>
                </a:lnTo>
                <a:lnTo>
                  <a:pt x="492" y="700"/>
                </a:lnTo>
                <a:lnTo>
                  <a:pt x="498" y="741"/>
                </a:lnTo>
                <a:lnTo>
                  <a:pt x="467" y="771"/>
                </a:lnTo>
                <a:lnTo>
                  <a:pt x="478" y="794"/>
                </a:lnTo>
                <a:lnTo>
                  <a:pt x="462" y="844"/>
                </a:lnTo>
                <a:lnTo>
                  <a:pt x="432" y="844"/>
                </a:lnTo>
                <a:lnTo>
                  <a:pt x="393" y="817"/>
                </a:lnTo>
                <a:lnTo>
                  <a:pt x="362" y="789"/>
                </a:lnTo>
                <a:lnTo>
                  <a:pt x="325" y="724"/>
                </a:lnTo>
                <a:lnTo>
                  <a:pt x="303" y="669"/>
                </a:lnTo>
                <a:lnTo>
                  <a:pt x="295" y="628"/>
                </a:lnTo>
                <a:lnTo>
                  <a:pt x="310" y="593"/>
                </a:lnTo>
                <a:lnTo>
                  <a:pt x="342" y="561"/>
                </a:lnTo>
                <a:lnTo>
                  <a:pt x="349" y="538"/>
                </a:lnTo>
                <a:lnTo>
                  <a:pt x="319" y="535"/>
                </a:lnTo>
                <a:lnTo>
                  <a:pt x="285" y="516"/>
                </a:lnTo>
                <a:lnTo>
                  <a:pt x="345" y="516"/>
                </a:lnTo>
                <a:lnTo>
                  <a:pt x="308" y="490"/>
                </a:lnTo>
                <a:lnTo>
                  <a:pt x="326" y="482"/>
                </a:lnTo>
                <a:lnTo>
                  <a:pt x="293" y="489"/>
                </a:lnTo>
                <a:lnTo>
                  <a:pt x="272" y="490"/>
                </a:lnTo>
                <a:lnTo>
                  <a:pt x="270" y="468"/>
                </a:lnTo>
                <a:lnTo>
                  <a:pt x="285" y="438"/>
                </a:lnTo>
                <a:lnTo>
                  <a:pt x="250" y="381"/>
                </a:lnTo>
                <a:lnTo>
                  <a:pt x="222" y="332"/>
                </a:lnTo>
                <a:lnTo>
                  <a:pt x="187" y="317"/>
                </a:lnTo>
                <a:lnTo>
                  <a:pt x="119" y="322"/>
                </a:lnTo>
                <a:lnTo>
                  <a:pt x="51" y="307"/>
                </a:lnTo>
                <a:lnTo>
                  <a:pt x="73" y="295"/>
                </a:lnTo>
                <a:lnTo>
                  <a:pt x="23" y="284"/>
                </a:lnTo>
                <a:lnTo>
                  <a:pt x="112" y="257"/>
                </a:lnTo>
                <a:lnTo>
                  <a:pt x="55" y="263"/>
                </a:lnTo>
                <a:lnTo>
                  <a:pt x="0" y="235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Freeform 89"/>
          <p:cNvSpPr>
            <a:spLocks/>
          </p:cNvSpPr>
          <p:nvPr/>
        </p:nvSpPr>
        <p:spPr bwMode="auto">
          <a:xfrm>
            <a:off x="6238875" y="1050131"/>
            <a:ext cx="83344" cy="61913"/>
          </a:xfrm>
          <a:custGeom>
            <a:avLst/>
            <a:gdLst>
              <a:gd name="T0" fmla="*/ 0 w 84"/>
              <a:gd name="T1" fmla="*/ 2147483647 h 68"/>
              <a:gd name="T2" fmla="*/ 2147483647 w 84"/>
              <a:gd name="T3" fmla="*/ 2147483647 h 68"/>
              <a:gd name="T4" fmla="*/ 2147483647 w 84"/>
              <a:gd name="T5" fmla="*/ 2147483647 h 68"/>
              <a:gd name="T6" fmla="*/ 2147483647 w 84"/>
              <a:gd name="T7" fmla="*/ 0 h 68"/>
              <a:gd name="T8" fmla="*/ 0 w 84"/>
              <a:gd name="T9" fmla="*/ 214748364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68"/>
              <a:gd name="T17" fmla="*/ 84 w 84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68">
                <a:moveTo>
                  <a:pt x="0" y="47"/>
                </a:moveTo>
                <a:lnTo>
                  <a:pt x="41" y="67"/>
                </a:lnTo>
                <a:lnTo>
                  <a:pt x="83" y="6"/>
                </a:lnTo>
                <a:lnTo>
                  <a:pt x="4" y="0"/>
                </a:lnTo>
                <a:lnTo>
                  <a:pt x="0" y="47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Freeform 90"/>
          <p:cNvSpPr>
            <a:spLocks/>
          </p:cNvSpPr>
          <p:nvPr/>
        </p:nvSpPr>
        <p:spPr bwMode="auto">
          <a:xfrm>
            <a:off x="6134100" y="963216"/>
            <a:ext cx="77391" cy="52388"/>
          </a:xfrm>
          <a:custGeom>
            <a:avLst/>
            <a:gdLst>
              <a:gd name="T0" fmla="*/ 0 w 79"/>
              <a:gd name="T1" fmla="*/ 2147483647 h 58"/>
              <a:gd name="T2" fmla="*/ 2147483647 w 79"/>
              <a:gd name="T3" fmla="*/ 2147483647 h 58"/>
              <a:gd name="T4" fmla="*/ 2147483647 w 79"/>
              <a:gd name="T5" fmla="*/ 0 h 58"/>
              <a:gd name="T6" fmla="*/ 2147483647 w 79"/>
              <a:gd name="T7" fmla="*/ 2147483647 h 58"/>
              <a:gd name="T8" fmla="*/ 2147483647 w 79"/>
              <a:gd name="T9" fmla="*/ 2147483647 h 58"/>
              <a:gd name="T10" fmla="*/ 2147483647 w 79"/>
              <a:gd name="T11" fmla="*/ 2147483647 h 58"/>
              <a:gd name="T12" fmla="*/ 0 w 79"/>
              <a:gd name="T13" fmla="*/ 2147483647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"/>
              <a:gd name="T22" fmla="*/ 0 h 58"/>
              <a:gd name="T23" fmla="*/ 79 w 79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" h="58">
                <a:moveTo>
                  <a:pt x="0" y="39"/>
                </a:moveTo>
                <a:lnTo>
                  <a:pt x="8" y="4"/>
                </a:lnTo>
                <a:lnTo>
                  <a:pt x="70" y="0"/>
                </a:lnTo>
                <a:lnTo>
                  <a:pt x="78" y="43"/>
                </a:lnTo>
                <a:lnTo>
                  <a:pt x="67" y="57"/>
                </a:lnTo>
                <a:lnTo>
                  <a:pt x="30" y="56"/>
                </a:lnTo>
                <a:lnTo>
                  <a:pt x="0" y="39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4" name="Freeform 91"/>
          <p:cNvSpPr>
            <a:spLocks/>
          </p:cNvSpPr>
          <p:nvPr/>
        </p:nvSpPr>
        <p:spPr bwMode="auto">
          <a:xfrm>
            <a:off x="6134100" y="1050131"/>
            <a:ext cx="92869" cy="91679"/>
          </a:xfrm>
          <a:custGeom>
            <a:avLst/>
            <a:gdLst>
              <a:gd name="T0" fmla="*/ 0 w 94"/>
              <a:gd name="T1" fmla="*/ 2147483647 h 100"/>
              <a:gd name="T2" fmla="*/ 2147483647 w 94"/>
              <a:gd name="T3" fmla="*/ 0 h 100"/>
              <a:gd name="T4" fmla="*/ 2147483647 w 94"/>
              <a:gd name="T5" fmla="*/ 2147483647 h 100"/>
              <a:gd name="T6" fmla="*/ 2147483647 w 94"/>
              <a:gd name="T7" fmla="*/ 2147483647 h 100"/>
              <a:gd name="T8" fmla="*/ 2147483647 w 94"/>
              <a:gd name="T9" fmla="*/ 2147483647 h 100"/>
              <a:gd name="T10" fmla="*/ 2147483647 w 94"/>
              <a:gd name="T11" fmla="*/ 2147483647 h 100"/>
              <a:gd name="T12" fmla="*/ 2147483647 w 94"/>
              <a:gd name="T13" fmla="*/ 2147483647 h 100"/>
              <a:gd name="T14" fmla="*/ 0 w 94"/>
              <a:gd name="T15" fmla="*/ 2147483647 h 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4"/>
              <a:gd name="T25" fmla="*/ 0 h 100"/>
              <a:gd name="T26" fmla="*/ 94 w 94"/>
              <a:gd name="T27" fmla="*/ 100 h 1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4" h="100">
                <a:moveTo>
                  <a:pt x="0" y="52"/>
                </a:moveTo>
                <a:lnTo>
                  <a:pt x="35" y="0"/>
                </a:lnTo>
                <a:lnTo>
                  <a:pt x="81" y="27"/>
                </a:lnTo>
                <a:lnTo>
                  <a:pt x="64" y="44"/>
                </a:lnTo>
                <a:lnTo>
                  <a:pt x="90" y="48"/>
                </a:lnTo>
                <a:lnTo>
                  <a:pt x="93" y="79"/>
                </a:lnTo>
                <a:lnTo>
                  <a:pt x="54" y="99"/>
                </a:lnTo>
                <a:lnTo>
                  <a:pt x="0" y="52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5" name="Freeform 92"/>
          <p:cNvSpPr>
            <a:spLocks/>
          </p:cNvSpPr>
          <p:nvPr/>
        </p:nvSpPr>
        <p:spPr bwMode="auto">
          <a:xfrm>
            <a:off x="5900738" y="951310"/>
            <a:ext cx="188119" cy="85725"/>
          </a:xfrm>
          <a:custGeom>
            <a:avLst/>
            <a:gdLst>
              <a:gd name="T0" fmla="*/ 0 w 190"/>
              <a:gd name="T1" fmla="*/ 2147483647 h 94"/>
              <a:gd name="T2" fmla="*/ 2147483647 w 190"/>
              <a:gd name="T3" fmla="*/ 2147483647 h 94"/>
              <a:gd name="T4" fmla="*/ 2147483647 w 190"/>
              <a:gd name="T5" fmla="*/ 2147483647 h 94"/>
              <a:gd name="T6" fmla="*/ 2147483647 w 190"/>
              <a:gd name="T7" fmla="*/ 2147483647 h 94"/>
              <a:gd name="T8" fmla="*/ 2147483647 w 190"/>
              <a:gd name="T9" fmla="*/ 2147483647 h 94"/>
              <a:gd name="T10" fmla="*/ 2147483647 w 190"/>
              <a:gd name="T11" fmla="*/ 2147483647 h 94"/>
              <a:gd name="T12" fmla="*/ 2147483647 w 190"/>
              <a:gd name="T13" fmla="*/ 0 h 94"/>
              <a:gd name="T14" fmla="*/ 2147483647 w 190"/>
              <a:gd name="T15" fmla="*/ 2147483647 h 94"/>
              <a:gd name="T16" fmla="*/ 2147483647 w 190"/>
              <a:gd name="T17" fmla="*/ 2147483647 h 94"/>
              <a:gd name="T18" fmla="*/ 2147483647 w 190"/>
              <a:gd name="T19" fmla="*/ 2147483647 h 94"/>
              <a:gd name="T20" fmla="*/ 2147483647 w 190"/>
              <a:gd name="T21" fmla="*/ 2147483647 h 94"/>
              <a:gd name="T22" fmla="*/ 2147483647 w 190"/>
              <a:gd name="T23" fmla="*/ 2147483647 h 94"/>
              <a:gd name="T24" fmla="*/ 2147483647 w 190"/>
              <a:gd name="T25" fmla="*/ 2147483647 h 94"/>
              <a:gd name="T26" fmla="*/ 0 w 190"/>
              <a:gd name="T27" fmla="*/ 2147483647 h 9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"/>
              <a:gd name="T43" fmla="*/ 0 h 94"/>
              <a:gd name="T44" fmla="*/ 190 w 190"/>
              <a:gd name="T45" fmla="*/ 94 h 9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" h="94">
                <a:moveTo>
                  <a:pt x="0" y="61"/>
                </a:moveTo>
                <a:lnTo>
                  <a:pt x="40" y="14"/>
                </a:lnTo>
                <a:lnTo>
                  <a:pt x="78" y="27"/>
                </a:lnTo>
                <a:lnTo>
                  <a:pt x="97" y="51"/>
                </a:lnTo>
                <a:lnTo>
                  <a:pt x="135" y="52"/>
                </a:lnTo>
                <a:lnTo>
                  <a:pt x="111" y="17"/>
                </a:lnTo>
                <a:lnTo>
                  <a:pt x="137" y="0"/>
                </a:lnTo>
                <a:lnTo>
                  <a:pt x="148" y="23"/>
                </a:lnTo>
                <a:lnTo>
                  <a:pt x="176" y="31"/>
                </a:lnTo>
                <a:lnTo>
                  <a:pt x="189" y="49"/>
                </a:lnTo>
                <a:lnTo>
                  <a:pt x="178" y="69"/>
                </a:lnTo>
                <a:lnTo>
                  <a:pt x="138" y="67"/>
                </a:lnTo>
                <a:lnTo>
                  <a:pt x="77" y="93"/>
                </a:lnTo>
                <a:lnTo>
                  <a:pt x="0" y="61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" name="Freeform 93"/>
          <p:cNvSpPr>
            <a:spLocks/>
          </p:cNvSpPr>
          <p:nvPr/>
        </p:nvSpPr>
        <p:spPr bwMode="auto">
          <a:xfrm>
            <a:off x="5820966" y="923925"/>
            <a:ext cx="111919" cy="64294"/>
          </a:xfrm>
          <a:custGeom>
            <a:avLst/>
            <a:gdLst>
              <a:gd name="T0" fmla="*/ 0 w 113"/>
              <a:gd name="T1" fmla="*/ 2147483647 h 71"/>
              <a:gd name="T2" fmla="*/ 2147483647 w 113"/>
              <a:gd name="T3" fmla="*/ 2147483647 h 71"/>
              <a:gd name="T4" fmla="*/ 2147483647 w 113"/>
              <a:gd name="T5" fmla="*/ 2147483647 h 71"/>
              <a:gd name="T6" fmla="*/ 2147483647 w 113"/>
              <a:gd name="T7" fmla="*/ 2147483647 h 71"/>
              <a:gd name="T8" fmla="*/ 2147483647 w 113"/>
              <a:gd name="T9" fmla="*/ 2147483647 h 71"/>
              <a:gd name="T10" fmla="*/ 2147483647 w 113"/>
              <a:gd name="T11" fmla="*/ 2147483647 h 71"/>
              <a:gd name="T12" fmla="*/ 2147483647 w 113"/>
              <a:gd name="T13" fmla="*/ 0 h 71"/>
              <a:gd name="T14" fmla="*/ 2147483647 w 113"/>
              <a:gd name="T15" fmla="*/ 2147483647 h 71"/>
              <a:gd name="T16" fmla="*/ 0 w 113"/>
              <a:gd name="T17" fmla="*/ 2147483647 h 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3"/>
              <a:gd name="T28" fmla="*/ 0 h 71"/>
              <a:gd name="T29" fmla="*/ 113 w 113"/>
              <a:gd name="T30" fmla="*/ 71 h 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3" h="71">
                <a:moveTo>
                  <a:pt x="0" y="56"/>
                </a:moveTo>
                <a:lnTo>
                  <a:pt x="38" y="70"/>
                </a:lnTo>
                <a:lnTo>
                  <a:pt x="77" y="32"/>
                </a:lnTo>
                <a:lnTo>
                  <a:pt x="81" y="52"/>
                </a:lnTo>
                <a:lnTo>
                  <a:pt x="105" y="35"/>
                </a:lnTo>
                <a:lnTo>
                  <a:pt x="112" y="10"/>
                </a:lnTo>
                <a:lnTo>
                  <a:pt x="98" y="0"/>
                </a:lnTo>
                <a:lnTo>
                  <a:pt x="55" y="10"/>
                </a:lnTo>
                <a:lnTo>
                  <a:pt x="0" y="56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Freeform 94"/>
          <p:cNvSpPr>
            <a:spLocks/>
          </p:cNvSpPr>
          <p:nvPr/>
        </p:nvSpPr>
        <p:spPr bwMode="auto">
          <a:xfrm>
            <a:off x="6087667" y="859632"/>
            <a:ext cx="97631" cy="54769"/>
          </a:xfrm>
          <a:custGeom>
            <a:avLst/>
            <a:gdLst>
              <a:gd name="T0" fmla="*/ 0 w 98"/>
              <a:gd name="T1" fmla="*/ 0 h 59"/>
              <a:gd name="T2" fmla="*/ 2147483647 w 98"/>
              <a:gd name="T3" fmla="*/ 2147483647 h 59"/>
              <a:gd name="T4" fmla="*/ 2147483647 w 98"/>
              <a:gd name="T5" fmla="*/ 2147483647 h 59"/>
              <a:gd name="T6" fmla="*/ 2147483647 w 98"/>
              <a:gd name="T7" fmla="*/ 2147483647 h 59"/>
              <a:gd name="T8" fmla="*/ 2147483647 w 98"/>
              <a:gd name="T9" fmla="*/ 2147483647 h 59"/>
              <a:gd name="T10" fmla="*/ 2147483647 w 98"/>
              <a:gd name="T11" fmla="*/ 2147483647 h 59"/>
              <a:gd name="T12" fmla="*/ 2147483647 w 98"/>
              <a:gd name="T13" fmla="*/ 0 h 59"/>
              <a:gd name="T14" fmla="*/ 0 w 98"/>
              <a:gd name="T15" fmla="*/ 0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59"/>
              <a:gd name="T26" fmla="*/ 98 w 98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59">
                <a:moveTo>
                  <a:pt x="0" y="0"/>
                </a:moveTo>
                <a:lnTo>
                  <a:pt x="8" y="21"/>
                </a:lnTo>
                <a:lnTo>
                  <a:pt x="9" y="36"/>
                </a:lnTo>
                <a:lnTo>
                  <a:pt x="97" y="58"/>
                </a:lnTo>
                <a:lnTo>
                  <a:pt x="91" y="27"/>
                </a:lnTo>
                <a:lnTo>
                  <a:pt x="51" y="4"/>
                </a:lnTo>
                <a:lnTo>
                  <a:pt x="34" y="0"/>
                </a:lnTo>
                <a:lnTo>
                  <a:pt x="0" y="0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8" name="Freeform 95"/>
          <p:cNvSpPr>
            <a:spLocks/>
          </p:cNvSpPr>
          <p:nvPr/>
        </p:nvSpPr>
        <p:spPr bwMode="auto">
          <a:xfrm>
            <a:off x="6217444" y="944167"/>
            <a:ext cx="266700" cy="88106"/>
          </a:xfrm>
          <a:custGeom>
            <a:avLst/>
            <a:gdLst>
              <a:gd name="T0" fmla="*/ 0 w 269"/>
              <a:gd name="T1" fmla="*/ 2147483647 h 97"/>
              <a:gd name="T2" fmla="*/ 2147483647 w 269"/>
              <a:gd name="T3" fmla="*/ 0 h 97"/>
              <a:gd name="T4" fmla="*/ 2147483647 w 269"/>
              <a:gd name="T5" fmla="*/ 2147483647 h 97"/>
              <a:gd name="T6" fmla="*/ 2147483647 w 269"/>
              <a:gd name="T7" fmla="*/ 2147483647 h 97"/>
              <a:gd name="T8" fmla="*/ 2147483647 w 269"/>
              <a:gd name="T9" fmla="*/ 2147483647 h 97"/>
              <a:gd name="T10" fmla="*/ 2147483647 w 269"/>
              <a:gd name="T11" fmla="*/ 2147483647 h 97"/>
              <a:gd name="T12" fmla="*/ 2147483647 w 269"/>
              <a:gd name="T13" fmla="*/ 2147483647 h 97"/>
              <a:gd name="T14" fmla="*/ 2147483647 w 269"/>
              <a:gd name="T15" fmla="*/ 2147483647 h 97"/>
              <a:gd name="T16" fmla="*/ 2147483647 w 269"/>
              <a:gd name="T17" fmla="*/ 2147483647 h 97"/>
              <a:gd name="T18" fmla="*/ 0 w 269"/>
              <a:gd name="T19" fmla="*/ 2147483647 h 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9"/>
              <a:gd name="T31" fmla="*/ 0 h 97"/>
              <a:gd name="T32" fmla="*/ 269 w 269"/>
              <a:gd name="T33" fmla="*/ 97 h 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9" h="97">
                <a:moveTo>
                  <a:pt x="0" y="13"/>
                </a:moveTo>
                <a:lnTo>
                  <a:pt x="16" y="0"/>
                </a:lnTo>
                <a:lnTo>
                  <a:pt x="128" y="40"/>
                </a:lnTo>
                <a:lnTo>
                  <a:pt x="174" y="65"/>
                </a:lnTo>
                <a:lnTo>
                  <a:pt x="227" y="48"/>
                </a:lnTo>
                <a:lnTo>
                  <a:pt x="268" y="69"/>
                </a:lnTo>
                <a:lnTo>
                  <a:pt x="260" y="96"/>
                </a:lnTo>
                <a:lnTo>
                  <a:pt x="82" y="96"/>
                </a:lnTo>
                <a:lnTo>
                  <a:pt x="31" y="35"/>
                </a:lnTo>
                <a:lnTo>
                  <a:pt x="0" y="13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" name="Freeform 96"/>
          <p:cNvSpPr>
            <a:spLocks/>
          </p:cNvSpPr>
          <p:nvPr/>
        </p:nvSpPr>
        <p:spPr bwMode="auto">
          <a:xfrm>
            <a:off x="6294835" y="707231"/>
            <a:ext cx="472678" cy="271463"/>
          </a:xfrm>
          <a:custGeom>
            <a:avLst/>
            <a:gdLst>
              <a:gd name="T0" fmla="*/ 0 w 477"/>
              <a:gd name="T1" fmla="*/ 2147483647 h 295"/>
              <a:gd name="T2" fmla="*/ 2147483647 w 477"/>
              <a:gd name="T3" fmla="*/ 2147483647 h 295"/>
              <a:gd name="T4" fmla="*/ 2147483647 w 477"/>
              <a:gd name="T5" fmla="*/ 2147483647 h 295"/>
              <a:gd name="T6" fmla="*/ 2147483647 w 477"/>
              <a:gd name="T7" fmla="*/ 2147483647 h 295"/>
              <a:gd name="T8" fmla="*/ 2147483647 w 477"/>
              <a:gd name="T9" fmla="*/ 2147483647 h 295"/>
              <a:gd name="T10" fmla="*/ 2147483647 w 477"/>
              <a:gd name="T11" fmla="*/ 2147483647 h 295"/>
              <a:gd name="T12" fmla="*/ 2147483647 w 477"/>
              <a:gd name="T13" fmla="*/ 2147483647 h 295"/>
              <a:gd name="T14" fmla="*/ 2147483647 w 477"/>
              <a:gd name="T15" fmla="*/ 2147483647 h 295"/>
              <a:gd name="T16" fmla="*/ 2147483647 w 477"/>
              <a:gd name="T17" fmla="*/ 2147483647 h 295"/>
              <a:gd name="T18" fmla="*/ 2147483647 w 477"/>
              <a:gd name="T19" fmla="*/ 2147483647 h 295"/>
              <a:gd name="T20" fmla="*/ 2147483647 w 477"/>
              <a:gd name="T21" fmla="*/ 2147483647 h 295"/>
              <a:gd name="T22" fmla="*/ 2147483647 w 477"/>
              <a:gd name="T23" fmla="*/ 2147483647 h 295"/>
              <a:gd name="T24" fmla="*/ 2147483647 w 477"/>
              <a:gd name="T25" fmla="*/ 2147483647 h 295"/>
              <a:gd name="T26" fmla="*/ 2147483647 w 477"/>
              <a:gd name="T27" fmla="*/ 2147483647 h 295"/>
              <a:gd name="T28" fmla="*/ 2147483647 w 477"/>
              <a:gd name="T29" fmla="*/ 2147483647 h 295"/>
              <a:gd name="T30" fmla="*/ 2147483647 w 477"/>
              <a:gd name="T31" fmla="*/ 2147483647 h 295"/>
              <a:gd name="T32" fmla="*/ 2147483647 w 477"/>
              <a:gd name="T33" fmla="*/ 2147483647 h 295"/>
              <a:gd name="T34" fmla="*/ 2147483647 w 477"/>
              <a:gd name="T35" fmla="*/ 2147483647 h 295"/>
              <a:gd name="T36" fmla="*/ 2147483647 w 477"/>
              <a:gd name="T37" fmla="*/ 2147483647 h 295"/>
              <a:gd name="T38" fmla="*/ 2147483647 w 477"/>
              <a:gd name="T39" fmla="*/ 2147483647 h 295"/>
              <a:gd name="T40" fmla="*/ 2147483647 w 477"/>
              <a:gd name="T41" fmla="*/ 2147483647 h 295"/>
              <a:gd name="T42" fmla="*/ 2147483647 w 477"/>
              <a:gd name="T43" fmla="*/ 2147483647 h 295"/>
              <a:gd name="T44" fmla="*/ 2147483647 w 477"/>
              <a:gd name="T45" fmla="*/ 2147483647 h 295"/>
              <a:gd name="T46" fmla="*/ 2147483647 w 477"/>
              <a:gd name="T47" fmla="*/ 2147483647 h 295"/>
              <a:gd name="T48" fmla="*/ 2147483647 w 477"/>
              <a:gd name="T49" fmla="*/ 2147483647 h 295"/>
              <a:gd name="T50" fmla="*/ 2147483647 w 477"/>
              <a:gd name="T51" fmla="*/ 2147483647 h 295"/>
              <a:gd name="T52" fmla="*/ 2147483647 w 477"/>
              <a:gd name="T53" fmla="*/ 2147483647 h 295"/>
              <a:gd name="T54" fmla="*/ 2147483647 w 477"/>
              <a:gd name="T55" fmla="*/ 2147483647 h 295"/>
              <a:gd name="T56" fmla="*/ 2147483647 w 477"/>
              <a:gd name="T57" fmla="*/ 2147483647 h 295"/>
              <a:gd name="T58" fmla="*/ 2147483647 w 477"/>
              <a:gd name="T59" fmla="*/ 2147483647 h 295"/>
              <a:gd name="T60" fmla="*/ 2147483647 w 477"/>
              <a:gd name="T61" fmla="*/ 2147483647 h 295"/>
              <a:gd name="T62" fmla="*/ 2147483647 w 477"/>
              <a:gd name="T63" fmla="*/ 2147483647 h 295"/>
              <a:gd name="T64" fmla="*/ 2147483647 w 477"/>
              <a:gd name="T65" fmla="*/ 2147483647 h 295"/>
              <a:gd name="T66" fmla="*/ 2147483647 w 477"/>
              <a:gd name="T67" fmla="*/ 2147483647 h 295"/>
              <a:gd name="T68" fmla="*/ 2147483647 w 477"/>
              <a:gd name="T69" fmla="*/ 2147483647 h 295"/>
              <a:gd name="T70" fmla="*/ 2147483647 w 477"/>
              <a:gd name="T71" fmla="*/ 2147483647 h 295"/>
              <a:gd name="T72" fmla="*/ 2147483647 w 477"/>
              <a:gd name="T73" fmla="*/ 2147483647 h 295"/>
              <a:gd name="T74" fmla="*/ 2147483647 w 477"/>
              <a:gd name="T75" fmla="*/ 2147483647 h 295"/>
              <a:gd name="T76" fmla="*/ 2147483647 w 477"/>
              <a:gd name="T77" fmla="*/ 2147483647 h 295"/>
              <a:gd name="T78" fmla="*/ 2147483647 w 477"/>
              <a:gd name="T79" fmla="*/ 2147483647 h 295"/>
              <a:gd name="T80" fmla="*/ 2147483647 w 477"/>
              <a:gd name="T81" fmla="*/ 2147483647 h 295"/>
              <a:gd name="T82" fmla="*/ 2147483647 w 477"/>
              <a:gd name="T83" fmla="*/ 2147483647 h 295"/>
              <a:gd name="T84" fmla="*/ 2147483647 w 477"/>
              <a:gd name="T85" fmla="*/ 0 h 295"/>
              <a:gd name="T86" fmla="*/ 2147483647 w 477"/>
              <a:gd name="T87" fmla="*/ 2147483647 h 295"/>
              <a:gd name="T88" fmla="*/ 2147483647 w 477"/>
              <a:gd name="T89" fmla="*/ 2147483647 h 295"/>
              <a:gd name="T90" fmla="*/ 2147483647 w 477"/>
              <a:gd name="T91" fmla="*/ 2147483647 h 295"/>
              <a:gd name="T92" fmla="*/ 2147483647 w 477"/>
              <a:gd name="T93" fmla="*/ 2147483647 h 295"/>
              <a:gd name="T94" fmla="*/ 2147483647 w 477"/>
              <a:gd name="T95" fmla="*/ 2147483647 h 295"/>
              <a:gd name="T96" fmla="*/ 0 w 477"/>
              <a:gd name="T97" fmla="*/ 2147483647 h 2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77"/>
              <a:gd name="T148" fmla="*/ 0 h 295"/>
              <a:gd name="T149" fmla="*/ 477 w 477"/>
              <a:gd name="T150" fmla="*/ 295 h 2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77" h="295">
                <a:moveTo>
                  <a:pt x="0" y="62"/>
                </a:moveTo>
                <a:lnTo>
                  <a:pt x="41" y="63"/>
                </a:lnTo>
                <a:lnTo>
                  <a:pt x="41" y="99"/>
                </a:lnTo>
                <a:lnTo>
                  <a:pt x="73" y="112"/>
                </a:lnTo>
                <a:lnTo>
                  <a:pt x="221" y="72"/>
                </a:lnTo>
                <a:lnTo>
                  <a:pt x="133" y="123"/>
                </a:lnTo>
                <a:lnTo>
                  <a:pt x="85" y="123"/>
                </a:lnTo>
                <a:lnTo>
                  <a:pt x="84" y="141"/>
                </a:lnTo>
                <a:lnTo>
                  <a:pt x="133" y="176"/>
                </a:lnTo>
                <a:lnTo>
                  <a:pt x="162" y="180"/>
                </a:lnTo>
                <a:lnTo>
                  <a:pt x="135" y="190"/>
                </a:lnTo>
                <a:lnTo>
                  <a:pt x="104" y="183"/>
                </a:lnTo>
                <a:lnTo>
                  <a:pt x="79" y="190"/>
                </a:lnTo>
                <a:lnTo>
                  <a:pt x="69" y="216"/>
                </a:lnTo>
                <a:lnTo>
                  <a:pt x="95" y="223"/>
                </a:lnTo>
                <a:lnTo>
                  <a:pt x="55" y="229"/>
                </a:lnTo>
                <a:lnTo>
                  <a:pt x="79" y="254"/>
                </a:lnTo>
                <a:lnTo>
                  <a:pt x="39" y="268"/>
                </a:lnTo>
                <a:lnTo>
                  <a:pt x="43" y="285"/>
                </a:lnTo>
                <a:lnTo>
                  <a:pt x="80" y="277"/>
                </a:lnTo>
                <a:lnTo>
                  <a:pt x="100" y="292"/>
                </a:lnTo>
                <a:lnTo>
                  <a:pt x="104" y="279"/>
                </a:lnTo>
                <a:lnTo>
                  <a:pt x="169" y="294"/>
                </a:lnTo>
                <a:lnTo>
                  <a:pt x="208" y="281"/>
                </a:lnTo>
                <a:lnTo>
                  <a:pt x="221" y="235"/>
                </a:lnTo>
                <a:lnTo>
                  <a:pt x="212" y="222"/>
                </a:lnTo>
                <a:lnTo>
                  <a:pt x="246" y="223"/>
                </a:lnTo>
                <a:lnTo>
                  <a:pt x="269" y="196"/>
                </a:lnTo>
                <a:lnTo>
                  <a:pt x="220" y="183"/>
                </a:lnTo>
                <a:lnTo>
                  <a:pt x="285" y="157"/>
                </a:lnTo>
                <a:lnTo>
                  <a:pt x="267" y="144"/>
                </a:lnTo>
                <a:lnTo>
                  <a:pt x="314" y="149"/>
                </a:lnTo>
                <a:lnTo>
                  <a:pt x="345" y="121"/>
                </a:lnTo>
                <a:lnTo>
                  <a:pt x="425" y="73"/>
                </a:lnTo>
                <a:lnTo>
                  <a:pt x="336" y="90"/>
                </a:lnTo>
                <a:lnTo>
                  <a:pt x="388" y="70"/>
                </a:lnTo>
                <a:lnTo>
                  <a:pt x="350" y="61"/>
                </a:lnTo>
                <a:lnTo>
                  <a:pt x="403" y="62"/>
                </a:lnTo>
                <a:lnTo>
                  <a:pt x="476" y="38"/>
                </a:lnTo>
                <a:lnTo>
                  <a:pt x="437" y="7"/>
                </a:lnTo>
                <a:lnTo>
                  <a:pt x="356" y="18"/>
                </a:lnTo>
                <a:lnTo>
                  <a:pt x="391" y="4"/>
                </a:lnTo>
                <a:lnTo>
                  <a:pt x="214" y="0"/>
                </a:lnTo>
                <a:lnTo>
                  <a:pt x="173" y="4"/>
                </a:lnTo>
                <a:lnTo>
                  <a:pt x="132" y="28"/>
                </a:lnTo>
                <a:lnTo>
                  <a:pt x="92" y="26"/>
                </a:lnTo>
                <a:lnTo>
                  <a:pt x="72" y="40"/>
                </a:lnTo>
                <a:lnTo>
                  <a:pt x="53" y="43"/>
                </a:lnTo>
                <a:lnTo>
                  <a:pt x="0" y="62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" name="Freeform 97"/>
          <p:cNvSpPr>
            <a:spLocks/>
          </p:cNvSpPr>
          <p:nvPr/>
        </p:nvSpPr>
        <p:spPr bwMode="auto">
          <a:xfrm>
            <a:off x="6228160" y="788194"/>
            <a:ext cx="173831" cy="119063"/>
          </a:xfrm>
          <a:custGeom>
            <a:avLst/>
            <a:gdLst>
              <a:gd name="T0" fmla="*/ 0 w 175"/>
              <a:gd name="T1" fmla="*/ 2147483647 h 129"/>
              <a:gd name="T2" fmla="*/ 2147483647 w 175"/>
              <a:gd name="T3" fmla="*/ 2147483647 h 129"/>
              <a:gd name="T4" fmla="*/ 2147483647 w 175"/>
              <a:gd name="T5" fmla="*/ 2147483647 h 129"/>
              <a:gd name="T6" fmla="*/ 2147483647 w 175"/>
              <a:gd name="T7" fmla="*/ 0 h 129"/>
              <a:gd name="T8" fmla="*/ 2147483647 w 175"/>
              <a:gd name="T9" fmla="*/ 2147483647 h 129"/>
              <a:gd name="T10" fmla="*/ 2147483647 w 175"/>
              <a:gd name="T11" fmla="*/ 2147483647 h 129"/>
              <a:gd name="T12" fmla="*/ 2147483647 w 175"/>
              <a:gd name="T13" fmla="*/ 2147483647 h 129"/>
              <a:gd name="T14" fmla="*/ 2147483647 w 175"/>
              <a:gd name="T15" fmla="*/ 2147483647 h 129"/>
              <a:gd name="T16" fmla="*/ 2147483647 w 175"/>
              <a:gd name="T17" fmla="*/ 2147483647 h 129"/>
              <a:gd name="T18" fmla="*/ 2147483647 w 175"/>
              <a:gd name="T19" fmla="*/ 2147483647 h 129"/>
              <a:gd name="T20" fmla="*/ 2147483647 w 175"/>
              <a:gd name="T21" fmla="*/ 2147483647 h 129"/>
              <a:gd name="T22" fmla="*/ 2147483647 w 175"/>
              <a:gd name="T23" fmla="*/ 2147483647 h 129"/>
              <a:gd name="T24" fmla="*/ 2147483647 w 175"/>
              <a:gd name="T25" fmla="*/ 2147483647 h 129"/>
              <a:gd name="T26" fmla="*/ 2147483647 w 175"/>
              <a:gd name="T27" fmla="*/ 2147483647 h 129"/>
              <a:gd name="T28" fmla="*/ 2147483647 w 175"/>
              <a:gd name="T29" fmla="*/ 2147483647 h 129"/>
              <a:gd name="T30" fmla="*/ 0 w 175"/>
              <a:gd name="T31" fmla="*/ 2147483647 h 1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"/>
              <a:gd name="T49" fmla="*/ 0 h 129"/>
              <a:gd name="T50" fmla="*/ 175 w 175"/>
              <a:gd name="T51" fmla="*/ 129 h 12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" h="129">
                <a:moveTo>
                  <a:pt x="0" y="33"/>
                </a:moveTo>
                <a:lnTo>
                  <a:pt x="43" y="26"/>
                </a:lnTo>
                <a:lnTo>
                  <a:pt x="21" y="7"/>
                </a:lnTo>
                <a:lnTo>
                  <a:pt x="75" y="0"/>
                </a:lnTo>
                <a:lnTo>
                  <a:pt x="87" y="26"/>
                </a:lnTo>
                <a:lnTo>
                  <a:pt x="134" y="33"/>
                </a:lnTo>
                <a:lnTo>
                  <a:pt x="134" y="65"/>
                </a:lnTo>
                <a:lnTo>
                  <a:pt x="162" y="64"/>
                </a:lnTo>
                <a:lnTo>
                  <a:pt x="174" y="81"/>
                </a:lnTo>
                <a:lnTo>
                  <a:pt x="126" y="88"/>
                </a:lnTo>
                <a:lnTo>
                  <a:pt x="118" y="128"/>
                </a:lnTo>
                <a:lnTo>
                  <a:pt x="67" y="126"/>
                </a:lnTo>
                <a:lnTo>
                  <a:pt x="39" y="91"/>
                </a:lnTo>
                <a:lnTo>
                  <a:pt x="95" y="78"/>
                </a:lnTo>
                <a:lnTo>
                  <a:pt x="28" y="81"/>
                </a:lnTo>
                <a:lnTo>
                  <a:pt x="0" y="33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" name="Freeform 98"/>
          <p:cNvSpPr>
            <a:spLocks/>
          </p:cNvSpPr>
          <p:nvPr/>
        </p:nvSpPr>
        <p:spPr bwMode="auto">
          <a:xfrm>
            <a:off x="6324601" y="1058466"/>
            <a:ext cx="441722" cy="358378"/>
          </a:xfrm>
          <a:custGeom>
            <a:avLst/>
            <a:gdLst>
              <a:gd name="T0" fmla="*/ 0 w 445"/>
              <a:gd name="T1" fmla="*/ 2147483647 h 390"/>
              <a:gd name="T2" fmla="*/ 2147483647 w 445"/>
              <a:gd name="T3" fmla="*/ 2147483647 h 390"/>
              <a:gd name="T4" fmla="*/ 2147483647 w 445"/>
              <a:gd name="T5" fmla="*/ 0 h 390"/>
              <a:gd name="T6" fmla="*/ 2147483647 w 445"/>
              <a:gd name="T7" fmla="*/ 2147483647 h 390"/>
              <a:gd name="T8" fmla="*/ 2147483647 w 445"/>
              <a:gd name="T9" fmla="*/ 2147483647 h 390"/>
              <a:gd name="T10" fmla="*/ 2147483647 w 445"/>
              <a:gd name="T11" fmla="*/ 2147483647 h 390"/>
              <a:gd name="T12" fmla="*/ 2147483647 w 445"/>
              <a:gd name="T13" fmla="*/ 2147483647 h 390"/>
              <a:gd name="T14" fmla="*/ 2147483647 w 445"/>
              <a:gd name="T15" fmla="*/ 2147483647 h 390"/>
              <a:gd name="T16" fmla="*/ 2147483647 w 445"/>
              <a:gd name="T17" fmla="*/ 2147483647 h 390"/>
              <a:gd name="T18" fmla="*/ 2147483647 w 445"/>
              <a:gd name="T19" fmla="*/ 2147483647 h 390"/>
              <a:gd name="T20" fmla="*/ 2147483647 w 445"/>
              <a:gd name="T21" fmla="*/ 2147483647 h 390"/>
              <a:gd name="T22" fmla="*/ 2147483647 w 445"/>
              <a:gd name="T23" fmla="*/ 2147483647 h 390"/>
              <a:gd name="T24" fmla="*/ 2147483647 w 445"/>
              <a:gd name="T25" fmla="*/ 2147483647 h 390"/>
              <a:gd name="T26" fmla="*/ 2147483647 w 445"/>
              <a:gd name="T27" fmla="*/ 2147483647 h 390"/>
              <a:gd name="T28" fmla="*/ 2147483647 w 445"/>
              <a:gd name="T29" fmla="*/ 2147483647 h 390"/>
              <a:gd name="T30" fmla="*/ 2147483647 w 445"/>
              <a:gd name="T31" fmla="*/ 2147483647 h 390"/>
              <a:gd name="T32" fmla="*/ 2147483647 w 445"/>
              <a:gd name="T33" fmla="*/ 2147483647 h 390"/>
              <a:gd name="T34" fmla="*/ 2147483647 w 445"/>
              <a:gd name="T35" fmla="*/ 2147483647 h 390"/>
              <a:gd name="T36" fmla="*/ 2147483647 w 445"/>
              <a:gd name="T37" fmla="*/ 2147483647 h 390"/>
              <a:gd name="T38" fmla="*/ 2147483647 w 445"/>
              <a:gd name="T39" fmla="*/ 2147483647 h 390"/>
              <a:gd name="T40" fmla="*/ 2147483647 w 445"/>
              <a:gd name="T41" fmla="*/ 2147483647 h 390"/>
              <a:gd name="T42" fmla="*/ 2147483647 w 445"/>
              <a:gd name="T43" fmla="*/ 2147483647 h 390"/>
              <a:gd name="T44" fmla="*/ 2147483647 w 445"/>
              <a:gd name="T45" fmla="*/ 2147483647 h 390"/>
              <a:gd name="T46" fmla="*/ 2147483647 w 445"/>
              <a:gd name="T47" fmla="*/ 2147483647 h 390"/>
              <a:gd name="T48" fmla="*/ 2147483647 w 445"/>
              <a:gd name="T49" fmla="*/ 2147483647 h 390"/>
              <a:gd name="T50" fmla="*/ 2147483647 w 445"/>
              <a:gd name="T51" fmla="*/ 2147483647 h 390"/>
              <a:gd name="T52" fmla="*/ 2147483647 w 445"/>
              <a:gd name="T53" fmla="*/ 2147483647 h 390"/>
              <a:gd name="T54" fmla="*/ 2147483647 w 445"/>
              <a:gd name="T55" fmla="*/ 2147483647 h 390"/>
              <a:gd name="T56" fmla="*/ 2147483647 w 445"/>
              <a:gd name="T57" fmla="*/ 2147483647 h 390"/>
              <a:gd name="T58" fmla="*/ 2147483647 w 445"/>
              <a:gd name="T59" fmla="*/ 2147483647 h 390"/>
              <a:gd name="T60" fmla="*/ 2147483647 w 445"/>
              <a:gd name="T61" fmla="*/ 2147483647 h 390"/>
              <a:gd name="T62" fmla="*/ 2147483647 w 445"/>
              <a:gd name="T63" fmla="*/ 2147483647 h 390"/>
              <a:gd name="T64" fmla="*/ 2147483647 w 445"/>
              <a:gd name="T65" fmla="*/ 2147483647 h 390"/>
              <a:gd name="T66" fmla="*/ 2147483647 w 445"/>
              <a:gd name="T67" fmla="*/ 2147483647 h 390"/>
              <a:gd name="T68" fmla="*/ 2147483647 w 445"/>
              <a:gd name="T69" fmla="*/ 2147483647 h 390"/>
              <a:gd name="T70" fmla="*/ 2147483647 w 445"/>
              <a:gd name="T71" fmla="*/ 2147483647 h 390"/>
              <a:gd name="T72" fmla="*/ 2147483647 w 445"/>
              <a:gd name="T73" fmla="*/ 2147483647 h 390"/>
              <a:gd name="T74" fmla="*/ 2147483647 w 445"/>
              <a:gd name="T75" fmla="*/ 2147483647 h 390"/>
              <a:gd name="T76" fmla="*/ 2147483647 w 445"/>
              <a:gd name="T77" fmla="*/ 2147483647 h 390"/>
              <a:gd name="T78" fmla="*/ 2147483647 w 445"/>
              <a:gd name="T79" fmla="*/ 2147483647 h 390"/>
              <a:gd name="T80" fmla="*/ 2147483647 w 445"/>
              <a:gd name="T81" fmla="*/ 2147483647 h 390"/>
              <a:gd name="T82" fmla="*/ 2147483647 w 445"/>
              <a:gd name="T83" fmla="*/ 2147483647 h 390"/>
              <a:gd name="T84" fmla="*/ 2147483647 w 445"/>
              <a:gd name="T85" fmla="*/ 2147483647 h 390"/>
              <a:gd name="T86" fmla="*/ 2147483647 w 445"/>
              <a:gd name="T87" fmla="*/ 2147483647 h 390"/>
              <a:gd name="T88" fmla="*/ 2147483647 w 445"/>
              <a:gd name="T89" fmla="*/ 2147483647 h 390"/>
              <a:gd name="T90" fmla="*/ 2147483647 w 445"/>
              <a:gd name="T91" fmla="*/ 2147483647 h 390"/>
              <a:gd name="T92" fmla="*/ 2147483647 w 445"/>
              <a:gd name="T93" fmla="*/ 2147483647 h 390"/>
              <a:gd name="T94" fmla="*/ 2147483647 w 445"/>
              <a:gd name="T95" fmla="*/ 2147483647 h 390"/>
              <a:gd name="T96" fmla="*/ 2147483647 w 445"/>
              <a:gd name="T97" fmla="*/ 2147483647 h 390"/>
              <a:gd name="T98" fmla="*/ 2147483647 w 445"/>
              <a:gd name="T99" fmla="*/ 2147483647 h 390"/>
              <a:gd name="T100" fmla="*/ 2147483647 w 445"/>
              <a:gd name="T101" fmla="*/ 2147483647 h 390"/>
              <a:gd name="T102" fmla="*/ 2147483647 w 445"/>
              <a:gd name="T103" fmla="*/ 2147483647 h 390"/>
              <a:gd name="T104" fmla="*/ 0 w 445"/>
              <a:gd name="T105" fmla="*/ 2147483647 h 39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45"/>
              <a:gd name="T160" fmla="*/ 0 h 390"/>
              <a:gd name="T161" fmla="*/ 445 w 445"/>
              <a:gd name="T162" fmla="*/ 390 h 39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45" h="390">
                <a:moveTo>
                  <a:pt x="0" y="86"/>
                </a:moveTo>
                <a:lnTo>
                  <a:pt x="2" y="43"/>
                </a:lnTo>
                <a:lnTo>
                  <a:pt x="52" y="0"/>
                </a:lnTo>
                <a:lnTo>
                  <a:pt x="78" y="4"/>
                </a:lnTo>
                <a:lnTo>
                  <a:pt x="56" y="53"/>
                </a:lnTo>
                <a:lnTo>
                  <a:pt x="75" y="80"/>
                </a:lnTo>
                <a:lnTo>
                  <a:pt x="81" y="52"/>
                </a:lnTo>
                <a:lnTo>
                  <a:pt x="98" y="18"/>
                </a:lnTo>
                <a:lnTo>
                  <a:pt x="132" y="2"/>
                </a:lnTo>
                <a:lnTo>
                  <a:pt x="141" y="68"/>
                </a:lnTo>
                <a:lnTo>
                  <a:pt x="191" y="38"/>
                </a:lnTo>
                <a:lnTo>
                  <a:pt x="228" y="47"/>
                </a:lnTo>
                <a:lnTo>
                  <a:pt x="244" y="68"/>
                </a:lnTo>
                <a:lnTo>
                  <a:pt x="260" y="91"/>
                </a:lnTo>
                <a:lnTo>
                  <a:pt x="272" y="76"/>
                </a:lnTo>
                <a:lnTo>
                  <a:pt x="301" y="97"/>
                </a:lnTo>
                <a:lnTo>
                  <a:pt x="304" y="118"/>
                </a:lnTo>
                <a:lnTo>
                  <a:pt x="340" y="124"/>
                </a:lnTo>
                <a:lnTo>
                  <a:pt x="356" y="138"/>
                </a:lnTo>
                <a:lnTo>
                  <a:pt x="329" y="150"/>
                </a:lnTo>
                <a:lnTo>
                  <a:pt x="366" y="158"/>
                </a:lnTo>
                <a:lnTo>
                  <a:pt x="337" y="182"/>
                </a:lnTo>
                <a:lnTo>
                  <a:pt x="373" y="204"/>
                </a:lnTo>
                <a:lnTo>
                  <a:pt x="390" y="199"/>
                </a:lnTo>
                <a:lnTo>
                  <a:pt x="444" y="244"/>
                </a:lnTo>
                <a:lnTo>
                  <a:pt x="413" y="273"/>
                </a:lnTo>
                <a:lnTo>
                  <a:pt x="411" y="297"/>
                </a:lnTo>
                <a:lnTo>
                  <a:pt x="360" y="247"/>
                </a:lnTo>
                <a:lnTo>
                  <a:pt x="340" y="252"/>
                </a:lnTo>
                <a:lnTo>
                  <a:pt x="363" y="301"/>
                </a:lnTo>
                <a:lnTo>
                  <a:pt x="390" y="308"/>
                </a:lnTo>
                <a:lnTo>
                  <a:pt x="391" y="370"/>
                </a:lnTo>
                <a:lnTo>
                  <a:pt x="328" y="335"/>
                </a:lnTo>
                <a:lnTo>
                  <a:pt x="373" y="389"/>
                </a:lnTo>
                <a:lnTo>
                  <a:pt x="292" y="355"/>
                </a:lnTo>
                <a:lnTo>
                  <a:pt x="239" y="311"/>
                </a:lnTo>
                <a:lnTo>
                  <a:pt x="205" y="320"/>
                </a:lnTo>
                <a:lnTo>
                  <a:pt x="196" y="282"/>
                </a:lnTo>
                <a:lnTo>
                  <a:pt x="255" y="282"/>
                </a:lnTo>
                <a:lnTo>
                  <a:pt x="242" y="259"/>
                </a:lnTo>
                <a:lnTo>
                  <a:pt x="275" y="224"/>
                </a:lnTo>
                <a:lnTo>
                  <a:pt x="251" y="179"/>
                </a:lnTo>
                <a:lnTo>
                  <a:pt x="207" y="180"/>
                </a:lnTo>
                <a:lnTo>
                  <a:pt x="205" y="167"/>
                </a:lnTo>
                <a:lnTo>
                  <a:pt x="221" y="158"/>
                </a:lnTo>
                <a:lnTo>
                  <a:pt x="193" y="141"/>
                </a:lnTo>
                <a:lnTo>
                  <a:pt x="167" y="121"/>
                </a:lnTo>
                <a:lnTo>
                  <a:pt x="173" y="139"/>
                </a:lnTo>
                <a:lnTo>
                  <a:pt x="141" y="143"/>
                </a:lnTo>
                <a:lnTo>
                  <a:pt x="27" y="124"/>
                </a:lnTo>
                <a:lnTo>
                  <a:pt x="8" y="97"/>
                </a:lnTo>
                <a:lnTo>
                  <a:pt x="43" y="100"/>
                </a:lnTo>
                <a:lnTo>
                  <a:pt x="0" y="86"/>
                </a:lnTo>
              </a:path>
            </a:pathLst>
          </a:custGeom>
          <a:solidFill>
            <a:srgbClr val="B8B4C8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zh-TW" altLang="en-US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2" name="Text Box 122"/>
          <p:cNvSpPr txBox="1">
            <a:spLocks noChangeArrowheads="1"/>
          </p:cNvSpPr>
          <p:nvPr/>
        </p:nvSpPr>
        <p:spPr bwMode="auto">
          <a:xfrm>
            <a:off x="4060032" y="1114425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3" name="组合 133"/>
          <p:cNvGrpSpPr/>
          <p:nvPr/>
        </p:nvGrpSpPr>
        <p:grpSpPr>
          <a:xfrm>
            <a:off x="4012169" y="2203133"/>
            <a:ext cx="43978" cy="88571"/>
            <a:chOff x="3848418" y="2933700"/>
            <a:chExt cx="58637" cy="118095"/>
          </a:xfrm>
          <a:solidFill>
            <a:srgbClr val="B8B4C8"/>
          </a:solidFill>
        </p:grpSpPr>
        <p:sp>
          <p:nvSpPr>
            <p:cNvPr id="464" name="Freeform 4"/>
            <p:cNvSpPr>
              <a:spLocks/>
            </p:cNvSpPr>
            <p:nvPr/>
          </p:nvSpPr>
          <p:spPr bwMode="auto">
            <a:xfrm rot="1377343">
              <a:off x="3857843" y="2953370"/>
              <a:ext cx="49212" cy="98425"/>
            </a:xfrm>
            <a:custGeom>
              <a:avLst/>
              <a:gdLst>
                <a:gd name="T0" fmla="*/ 37 w 81"/>
                <a:gd name="T1" fmla="*/ 0 h 226"/>
                <a:gd name="T2" fmla="*/ 14 w 81"/>
                <a:gd name="T3" fmla="*/ 12 h 226"/>
                <a:gd name="T4" fmla="*/ 0 w 81"/>
                <a:gd name="T5" fmla="*/ 43 h 226"/>
                <a:gd name="T6" fmla="*/ 0 w 81"/>
                <a:gd name="T7" fmla="*/ 83 h 226"/>
                <a:gd name="T8" fmla="*/ 0 w 81"/>
                <a:gd name="T9" fmla="*/ 130 h 226"/>
                <a:gd name="T10" fmla="*/ 9 w 81"/>
                <a:gd name="T11" fmla="*/ 168 h 226"/>
                <a:gd name="T12" fmla="*/ 24 w 81"/>
                <a:gd name="T13" fmla="*/ 191 h 226"/>
                <a:gd name="T14" fmla="*/ 33 w 81"/>
                <a:gd name="T15" fmla="*/ 199 h 226"/>
                <a:gd name="T16" fmla="*/ 45 w 81"/>
                <a:gd name="T17" fmla="*/ 217 h 226"/>
                <a:gd name="T18" fmla="*/ 64 w 81"/>
                <a:gd name="T19" fmla="*/ 225 h 226"/>
                <a:gd name="T20" fmla="*/ 70 w 81"/>
                <a:gd name="T21" fmla="*/ 213 h 226"/>
                <a:gd name="T22" fmla="*/ 57 w 81"/>
                <a:gd name="T23" fmla="*/ 195 h 226"/>
                <a:gd name="T24" fmla="*/ 57 w 81"/>
                <a:gd name="T25" fmla="*/ 182 h 226"/>
                <a:gd name="T26" fmla="*/ 73 w 81"/>
                <a:gd name="T27" fmla="*/ 162 h 226"/>
                <a:gd name="T28" fmla="*/ 80 w 81"/>
                <a:gd name="T29" fmla="*/ 144 h 226"/>
                <a:gd name="T30" fmla="*/ 73 w 81"/>
                <a:gd name="T31" fmla="*/ 118 h 226"/>
                <a:gd name="T32" fmla="*/ 66 w 81"/>
                <a:gd name="T33" fmla="*/ 107 h 226"/>
                <a:gd name="T34" fmla="*/ 68 w 81"/>
                <a:gd name="T35" fmla="*/ 77 h 226"/>
                <a:gd name="T36" fmla="*/ 56 w 81"/>
                <a:gd name="T37" fmla="*/ 69 h 226"/>
                <a:gd name="T38" fmla="*/ 52 w 81"/>
                <a:gd name="T39" fmla="*/ 59 h 226"/>
                <a:gd name="T40" fmla="*/ 63 w 81"/>
                <a:gd name="T41" fmla="*/ 59 h 226"/>
                <a:gd name="T42" fmla="*/ 63 w 81"/>
                <a:gd name="T43" fmla="*/ 36 h 226"/>
                <a:gd name="T44" fmla="*/ 56 w 81"/>
                <a:gd name="T45" fmla="*/ 24 h 226"/>
                <a:gd name="T46" fmla="*/ 37 w 81"/>
                <a:gd name="T47" fmla="*/ 0 h 2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" h="226">
                  <a:moveTo>
                    <a:pt x="37" y="0"/>
                  </a:moveTo>
                  <a:lnTo>
                    <a:pt x="14" y="12"/>
                  </a:lnTo>
                  <a:lnTo>
                    <a:pt x="0" y="43"/>
                  </a:lnTo>
                  <a:lnTo>
                    <a:pt x="0" y="83"/>
                  </a:lnTo>
                  <a:lnTo>
                    <a:pt x="0" y="130"/>
                  </a:lnTo>
                  <a:lnTo>
                    <a:pt x="9" y="168"/>
                  </a:lnTo>
                  <a:lnTo>
                    <a:pt x="24" y="191"/>
                  </a:lnTo>
                  <a:lnTo>
                    <a:pt x="33" y="199"/>
                  </a:lnTo>
                  <a:lnTo>
                    <a:pt x="45" y="217"/>
                  </a:lnTo>
                  <a:lnTo>
                    <a:pt x="64" y="225"/>
                  </a:lnTo>
                  <a:lnTo>
                    <a:pt x="70" y="213"/>
                  </a:lnTo>
                  <a:lnTo>
                    <a:pt x="57" y="195"/>
                  </a:lnTo>
                  <a:lnTo>
                    <a:pt x="57" y="182"/>
                  </a:lnTo>
                  <a:lnTo>
                    <a:pt x="73" y="162"/>
                  </a:lnTo>
                  <a:lnTo>
                    <a:pt x="80" y="144"/>
                  </a:lnTo>
                  <a:lnTo>
                    <a:pt x="73" y="118"/>
                  </a:lnTo>
                  <a:lnTo>
                    <a:pt x="66" y="107"/>
                  </a:lnTo>
                  <a:lnTo>
                    <a:pt x="68" y="77"/>
                  </a:lnTo>
                  <a:lnTo>
                    <a:pt x="56" y="69"/>
                  </a:lnTo>
                  <a:lnTo>
                    <a:pt x="52" y="59"/>
                  </a:lnTo>
                  <a:lnTo>
                    <a:pt x="63" y="59"/>
                  </a:lnTo>
                  <a:lnTo>
                    <a:pt x="63" y="36"/>
                  </a:lnTo>
                  <a:lnTo>
                    <a:pt x="56" y="24"/>
                  </a:lnTo>
                  <a:lnTo>
                    <a:pt x="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"/>
            <p:cNvSpPr>
              <a:spLocks noChangeAspect="1"/>
            </p:cNvSpPr>
            <p:nvPr/>
          </p:nvSpPr>
          <p:spPr bwMode="auto">
            <a:xfrm rot="1377343">
              <a:off x="3848418" y="2933700"/>
              <a:ext cx="49212" cy="98425"/>
            </a:xfrm>
            <a:custGeom>
              <a:avLst/>
              <a:gdLst>
                <a:gd name="T0" fmla="*/ 37 w 81"/>
                <a:gd name="T1" fmla="*/ 0 h 226"/>
                <a:gd name="T2" fmla="*/ 14 w 81"/>
                <a:gd name="T3" fmla="*/ 12 h 226"/>
                <a:gd name="T4" fmla="*/ 0 w 81"/>
                <a:gd name="T5" fmla="*/ 43 h 226"/>
                <a:gd name="T6" fmla="*/ 0 w 81"/>
                <a:gd name="T7" fmla="*/ 83 h 226"/>
                <a:gd name="T8" fmla="*/ 0 w 81"/>
                <a:gd name="T9" fmla="*/ 130 h 226"/>
                <a:gd name="T10" fmla="*/ 9 w 81"/>
                <a:gd name="T11" fmla="*/ 168 h 226"/>
                <a:gd name="T12" fmla="*/ 24 w 81"/>
                <a:gd name="T13" fmla="*/ 191 h 226"/>
                <a:gd name="T14" fmla="*/ 33 w 81"/>
                <a:gd name="T15" fmla="*/ 199 h 226"/>
                <a:gd name="T16" fmla="*/ 45 w 81"/>
                <a:gd name="T17" fmla="*/ 217 h 226"/>
                <a:gd name="T18" fmla="*/ 64 w 81"/>
                <a:gd name="T19" fmla="*/ 225 h 226"/>
                <a:gd name="T20" fmla="*/ 70 w 81"/>
                <a:gd name="T21" fmla="*/ 213 h 226"/>
                <a:gd name="T22" fmla="*/ 57 w 81"/>
                <a:gd name="T23" fmla="*/ 195 h 226"/>
                <a:gd name="T24" fmla="*/ 57 w 81"/>
                <a:gd name="T25" fmla="*/ 182 h 226"/>
                <a:gd name="T26" fmla="*/ 73 w 81"/>
                <a:gd name="T27" fmla="*/ 162 h 226"/>
                <a:gd name="T28" fmla="*/ 80 w 81"/>
                <a:gd name="T29" fmla="*/ 144 h 226"/>
                <a:gd name="T30" fmla="*/ 73 w 81"/>
                <a:gd name="T31" fmla="*/ 118 h 226"/>
                <a:gd name="T32" fmla="*/ 66 w 81"/>
                <a:gd name="T33" fmla="*/ 107 h 226"/>
                <a:gd name="T34" fmla="*/ 68 w 81"/>
                <a:gd name="T35" fmla="*/ 77 h 226"/>
                <a:gd name="T36" fmla="*/ 56 w 81"/>
                <a:gd name="T37" fmla="*/ 69 h 226"/>
                <a:gd name="T38" fmla="*/ 52 w 81"/>
                <a:gd name="T39" fmla="*/ 59 h 226"/>
                <a:gd name="T40" fmla="*/ 63 w 81"/>
                <a:gd name="T41" fmla="*/ 59 h 226"/>
                <a:gd name="T42" fmla="*/ 63 w 81"/>
                <a:gd name="T43" fmla="*/ 36 h 226"/>
                <a:gd name="T44" fmla="*/ 56 w 81"/>
                <a:gd name="T45" fmla="*/ 24 h 226"/>
                <a:gd name="T46" fmla="*/ 37 w 81"/>
                <a:gd name="T47" fmla="*/ 0 h 2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" h="226">
                  <a:moveTo>
                    <a:pt x="37" y="0"/>
                  </a:moveTo>
                  <a:lnTo>
                    <a:pt x="14" y="12"/>
                  </a:lnTo>
                  <a:lnTo>
                    <a:pt x="0" y="43"/>
                  </a:lnTo>
                  <a:lnTo>
                    <a:pt x="0" y="83"/>
                  </a:lnTo>
                  <a:lnTo>
                    <a:pt x="0" y="130"/>
                  </a:lnTo>
                  <a:lnTo>
                    <a:pt x="9" y="168"/>
                  </a:lnTo>
                  <a:lnTo>
                    <a:pt x="24" y="191"/>
                  </a:lnTo>
                  <a:lnTo>
                    <a:pt x="33" y="199"/>
                  </a:lnTo>
                  <a:lnTo>
                    <a:pt x="45" y="217"/>
                  </a:lnTo>
                  <a:lnTo>
                    <a:pt x="64" y="225"/>
                  </a:lnTo>
                  <a:lnTo>
                    <a:pt x="70" y="213"/>
                  </a:lnTo>
                  <a:lnTo>
                    <a:pt x="57" y="195"/>
                  </a:lnTo>
                  <a:lnTo>
                    <a:pt x="57" y="182"/>
                  </a:lnTo>
                  <a:lnTo>
                    <a:pt x="73" y="162"/>
                  </a:lnTo>
                  <a:lnTo>
                    <a:pt x="80" y="144"/>
                  </a:lnTo>
                  <a:lnTo>
                    <a:pt x="73" y="118"/>
                  </a:lnTo>
                  <a:lnTo>
                    <a:pt x="66" y="107"/>
                  </a:lnTo>
                  <a:lnTo>
                    <a:pt x="68" y="77"/>
                  </a:lnTo>
                  <a:lnTo>
                    <a:pt x="56" y="69"/>
                  </a:lnTo>
                  <a:lnTo>
                    <a:pt x="52" y="59"/>
                  </a:lnTo>
                  <a:lnTo>
                    <a:pt x="63" y="59"/>
                  </a:lnTo>
                  <a:lnTo>
                    <a:pt x="63" y="36"/>
                  </a:lnTo>
                  <a:lnTo>
                    <a:pt x="56" y="24"/>
                  </a:lnTo>
                  <a:lnTo>
                    <a:pt x="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6" name="AutoShape 114"/>
          <p:cNvSpPr>
            <a:spLocks noChangeArrowheads="1"/>
          </p:cNvSpPr>
          <p:nvPr/>
        </p:nvSpPr>
        <p:spPr bwMode="auto">
          <a:xfrm>
            <a:off x="1298458" y="2104533"/>
            <a:ext cx="2929631" cy="545977"/>
          </a:xfrm>
          <a:prstGeom prst="bracketPair">
            <a:avLst>
              <a:gd name="adj" fmla="val 9213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5000"/>
              </a:lnSpc>
              <a:spcBef>
                <a:spcPct val="15000"/>
              </a:spcBef>
              <a:defRPr/>
            </a:pPr>
            <a:endParaRPr lang="ja-JP" altLang="ja-JP" sz="1500" dirty="0">
              <a:solidFill>
                <a:srgbClr val="000000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467" name="Text Box 118"/>
          <p:cNvSpPr txBox="1">
            <a:spLocks noChangeArrowheads="1"/>
          </p:cNvSpPr>
          <p:nvPr/>
        </p:nvSpPr>
        <p:spPr bwMode="auto">
          <a:xfrm>
            <a:off x="1304986" y="998111"/>
            <a:ext cx="2889941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Revenues:</a:t>
            </a:r>
            <a:r>
              <a:rPr lang="en-US" altLang="ja-JP" sz="15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1,018.5 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billion yen</a:t>
            </a:r>
          </a:p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Number of companies: </a:t>
            </a:r>
            <a:r>
              <a:rPr lang="en-US" altLang="ja-JP" sz="15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129</a:t>
            </a:r>
            <a:r>
              <a:rPr lang="ja-JP" altLang="en-US" sz="1050" dirty="0">
                <a:solidFill>
                  <a:schemeClr val="tx1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Number of employees: </a:t>
            </a:r>
            <a:r>
              <a:rPr lang="en-US" altLang="ja-JP" sz="15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17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thousand</a:t>
            </a:r>
            <a:endParaRPr lang="ja-JP" altLang="en-US" sz="1050" dirty="0">
              <a:solidFill>
                <a:schemeClr val="tx1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468" name="Rectangle 64"/>
          <p:cNvSpPr>
            <a:spLocks noChangeArrowheads="1"/>
          </p:cNvSpPr>
          <p:nvPr/>
        </p:nvSpPr>
        <p:spPr bwMode="auto">
          <a:xfrm>
            <a:off x="2996989" y="2820124"/>
            <a:ext cx="1794734" cy="361410"/>
          </a:xfrm>
          <a:prstGeom prst="rect">
            <a:avLst/>
          </a:prstGeom>
          <a:solidFill>
            <a:srgbClr val="2E41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500" b="1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Asia</a:t>
            </a:r>
            <a:r>
              <a:rPr lang="ja-JP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（</a:t>
            </a:r>
            <a:r>
              <a:rPr lang="en-US" altLang="ja-JP" sz="1500" b="1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incl.</a:t>
            </a:r>
            <a:r>
              <a:rPr lang="ja-JP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altLang="ja-JP" sz="1500" b="1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China</a:t>
            </a:r>
            <a:r>
              <a:rPr lang="ja-JP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469" name="Rectangle 66"/>
          <p:cNvSpPr>
            <a:spLocks noChangeArrowheads="1"/>
          </p:cNvSpPr>
          <p:nvPr/>
        </p:nvSpPr>
        <p:spPr bwMode="auto">
          <a:xfrm>
            <a:off x="3194380" y="1705305"/>
            <a:ext cx="971550" cy="354940"/>
          </a:xfrm>
          <a:prstGeom prst="rect">
            <a:avLst/>
          </a:prstGeom>
          <a:solidFill>
            <a:srgbClr val="5373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500" b="1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China</a:t>
            </a:r>
            <a:endParaRPr lang="ja-JP" altLang="en-US" sz="1500" b="1" dirty="0">
              <a:solidFill>
                <a:srgbClr val="FFFFFF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470" name="Rectangle 68"/>
          <p:cNvSpPr>
            <a:spLocks noChangeArrowheads="1"/>
          </p:cNvSpPr>
          <p:nvPr/>
        </p:nvSpPr>
        <p:spPr bwMode="auto">
          <a:xfrm>
            <a:off x="5176296" y="688151"/>
            <a:ext cx="1607072" cy="343308"/>
          </a:xfrm>
          <a:prstGeom prst="rect">
            <a:avLst/>
          </a:prstGeom>
          <a:solidFill>
            <a:srgbClr val="8032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500" b="1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North America</a:t>
            </a:r>
            <a:endParaRPr lang="ja-JP" altLang="en-US" sz="1500" b="1" dirty="0">
              <a:solidFill>
                <a:srgbClr val="FFFFFF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471" name="Rectangle 56"/>
          <p:cNvSpPr>
            <a:spLocks noChangeArrowheads="1"/>
          </p:cNvSpPr>
          <p:nvPr/>
        </p:nvSpPr>
        <p:spPr bwMode="auto">
          <a:xfrm>
            <a:off x="5127510" y="3008994"/>
            <a:ext cx="1401365" cy="353632"/>
          </a:xfrm>
          <a:prstGeom prst="rect">
            <a:avLst/>
          </a:prstGeom>
          <a:solidFill>
            <a:srgbClr val="565F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500" b="1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Other Areas</a:t>
            </a:r>
            <a:endParaRPr lang="ja-JP" altLang="en-US" sz="1500" b="1" dirty="0">
              <a:solidFill>
                <a:srgbClr val="FFFFFF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472" name="Rectangle 60"/>
          <p:cNvSpPr>
            <a:spLocks noChangeArrowheads="1"/>
          </p:cNvSpPr>
          <p:nvPr/>
        </p:nvSpPr>
        <p:spPr bwMode="auto">
          <a:xfrm>
            <a:off x="4364471" y="1795422"/>
            <a:ext cx="971550" cy="341347"/>
          </a:xfrm>
          <a:prstGeom prst="rect">
            <a:avLst/>
          </a:prstGeom>
          <a:solidFill>
            <a:srgbClr val="26564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500" b="1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Japan</a:t>
            </a:r>
            <a:endParaRPr lang="ja-JP" altLang="en-US" sz="1500" b="1" dirty="0">
              <a:solidFill>
                <a:srgbClr val="FFFFFF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473" name="Rectangle 52"/>
          <p:cNvSpPr>
            <a:spLocks noChangeArrowheads="1"/>
          </p:cNvSpPr>
          <p:nvPr/>
        </p:nvSpPr>
        <p:spPr bwMode="auto">
          <a:xfrm rot="10800000" flipV="1">
            <a:off x="1290899" y="684197"/>
            <a:ext cx="925589" cy="327627"/>
          </a:xfrm>
          <a:prstGeom prst="rect">
            <a:avLst/>
          </a:prstGeom>
          <a:solidFill>
            <a:srgbClr val="6F5A2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500" b="1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Europe</a:t>
            </a:r>
            <a:endParaRPr lang="ja-JP" altLang="en-US" sz="1500" b="1" dirty="0">
              <a:solidFill>
                <a:srgbClr val="FFFFFF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474" name="Rectangle 13"/>
          <p:cNvSpPr>
            <a:spLocks noChangeAspect="1" noChangeArrowheads="1"/>
          </p:cNvSpPr>
          <p:nvPr/>
        </p:nvSpPr>
        <p:spPr bwMode="auto">
          <a:xfrm>
            <a:off x="2089768" y="4652148"/>
            <a:ext cx="5756581" cy="2458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altLang="ja-JP" sz="825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Revenues:</a:t>
            </a:r>
            <a:r>
              <a:rPr lang="en-US" altLang="ja-JP" sz="1050" b="1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9,480.6</a:t>
            </a:r>
            <a:r>
              <a:rPr lang="ja-JP" altLang="en-US" sz="1050" b="1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altLang="ja-JP" sz="825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billion yen/Number of companies: </a:t>
            </a:r>
            <a:r>
              <a:rPr lang="en-US" altLang="ja-JP" sz="1050" b="1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803</a:t>
            </a:r>
            <a:r>
              <a:rPr lang="en-US" altLang="ja-JP" sz="825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/Number of employees: 296 thousand</a:t>
            </a:r>
            <a:endParaRPr lang="ja-JP" altLang="ja-JP" sz="825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475" name="Text Box 118"/>
          <p:cNvSpPr txBox="1">
            <a:spLocks noChangeArrowheads="1"/>
          </p:cNvSpPr>
          <p:nvPr/>
        </p:nvSpPr>
        <p:spPr bwMode="auto">
          <a:xfrm>
            <a:off x="1304986" y="2052022"/>
            <a:ext cx="2969580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Revenues:</a:t>
            </a:r>
            <a:r>
              <a:rPr lang="en-US" altLang="ja-JP" sz="15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1,009.8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billion yen</a:t>
            </a:r>
          </a:p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Number of companies: </a:t>
            </a:r>
            <a:r>
              <a:rPr lang="en-US" altLang="ja-JP" sz="15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136</a:t>
            </a:r>
            <a:endParaRPr lang="ja-JP" altLang="en-US" sz="1500" b="1" dirty="0">
              <a:solidFill>
                <a:schemeClr val="tx1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Number of employees: </a:t>
            </a:r>
            <a:r>
              <a:rPr lang="en-US" altLang="ja-JP" sz="15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41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thousand</a:t>
            </a:r>
            <a:endParaRPr lang="ja-JP" altLang="en-US" sz="1050" dirty="0">
              <a:solidFill>
                <a:schemeClr val="tx1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476" name="Text Box 118"/>
          <p:cNvSpPr txBox="1">
            <a:spLocks noChangeArrowheads="1"/>
          </p:cNvSpPr>
          <p:nvPr/>
        </p:nvSpPr>
        <p:spPr bwMode="auto">
          <a:xfrm>
            <a:off x="4364470" y="2136911"/>
            <a:ext cx="3155162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Revenues: </a:t>
            </a:r>
            <a:r>
              <a:rPr lang="en-US" altLang="ja-JP" sz="15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4,664.5 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billion yen</a:t>
            </a:r>
          </a:p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Number of companies: </a:t>
            </a:r>
            <a:r>
              <a:rPr lang="en-US" altLang="ja-JP" sz="15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181</a:t>
            </a:r>
            <a:endParaRPr lang="ja-JP" altLang="en-US" sz="1500" b="1" dirty="0">
              <a:solidFill>
                <a:schemeClr val="tx1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Number of employees: </a:t>
            </a:r>
            <a:r>
              <a:rPr lang="en-US" altLang="ja-JP" sz="15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162</a:t>
            </a:r>
            <a:r>
              <a:rPr lang="en-US" altLang="ja-JP" sz="15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thousand</a:t>
            </a:r>
            <a:endParaRPr lang="ja-JP" altLang="en-US" sz="1050" dirty="0">
              <a:solidFill>
                <a:schemeClr val="tx1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477" name="Text Box 118"/>
          <p:cNvSpPr txBox="1">
            <a:spLocks noChangeArrowheads="1"/>
          </p:cNvSpPr>
          <p:nvPr/>
        </p:nvSpPr>
        <p:spPr bwMode="auto">
          <a:xfrm>
            <a:off x="5170986" y="1039697"/>
            <a:ext cx="2889941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Revenues: </a:t>
            </a:r>
            <a:r>
              <a:rPr lang="en-US" altLang="ja-JP" sz="15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1,205.6 </a:t>
            </a:r>
            <a:r>
              <a:rPr lang="en-US" altLang="ja-JP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billion yen</a:t>
            </a:r>
          </a:p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Number of companies: </a:t>
            </a:r>
            <a:r>
              <a:rPr lang="en-US" altLang="ja-JP" sz="15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88</a:t>
            </a:r>
            <a:endParaRPr lang="ja-JP" altLang="en-US" sz="1500" b="1" dirty="0">
              <a:solidFill>
                <a:schemeClr val="tx1"/>
              </a:solidFill>
              <a:latin typeface="Verdana" pitchFamily="34" charset="0"/>
              <a:ea typeface="HGPｺﾞｼｯｸE"/>
              <a:cs typeface="Verdana" pitchFamily="34" charset="0"/>
            </a:endParaRPr>
          </a:p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Number of employees</a:t>
            </a:r>
            <a:r>
              <a:rPr lang="en-US" altLang="ja-JP" sz="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altLang="ja-JP" sz="15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</a:t>
            </a:r>
            <a:r>
              <a:rPr lang="en-US" altLang="ja-JP" sz="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ja-JP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thousand</a:t>
            </a:r>
            <a:endParaRPr lang="ja-JP" altLang="en-US" sz="1050" dirty="0">
              <a:solidFill>
                <a:schemeClr val="tx1"/>
              </a:solidFill>
              <a:latin typeface="Verdana" pitchFamily="34" charset="0"/>
              <a:ea typeface="HGPｺﾞｼｯｸE"/>
              <a:cs typeface="Verdana" pitchFamily="34" charset="0"/>
            </a:endParaRPr>
          </a:p>
        </p:txBody>
      </p:sp>
      <p:sp>
        <p:nvSpPr>
          <p:cNvPr id="478" name="Text Box 118"/>
          <p:cNvSpPr txBox="1">
            <a:spLocks noChangeArrowheads="1"/>
          </p:cNvSpPr>
          <p:nvPr/>
        </p:nvSpPr>
        <p:spPr bwMode="auto">
          <a:xfrm>
            <a:off x="1809676" y="3190573"/>
            <a:ext cx="2982047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Revenues: </a:t>
            </a:r>
            <a:r>
              <a:rPr lang="en-US" altLang="ja-JP" sz="15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2,019.5 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billion yen</a:t>
            </a:r>
          </a:p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Number of companies: </a:t>
            </a:r>
            <a:r>
              <a:rPr lang="en-US" altLang="ja-JP" sz="15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316</a:t>
            </a:r>
            <a:endParaRPr lang="ja-JP" altLang="en-US" sz="1500" b="1" dirty="0">
              <a:solidFill>
                <a:schemeClr val="tx1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Number of employees: </a:t>
            </a:r>
            <a:r>
              <a:rPr lang="en-US" altLang="ja-JP" sz="15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85</a:t>
            </a:r>
            <a:r>
              <a:rPr lang="ja-JP" alt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thousand</a:t>
            </a:r>
            <a:endParaRPr lang="ja-JP" altLang="en-US" sz="1050" dirty="0">
              <a:solidFill>
                <a:schemeClr val="tx1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479" name="Text Box 118"/>
          <p:cNvSpPr txBox="1">
            <a:spLocks noChangeArrowheads="1"/>
          </p:cNvSpPr>
          <p:nvPr/>
        </p:nvSpPr>
        <p:spPr bwMode="auto">
          <a:xfrm>
            <a:off x="5066819" y="3362743"/>
            <a:ext cx="3155162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Revenues: </a:t>
            </a:r>
            <a:r>
              <a:rPr lang="en-US" altLang="ja-JP" sz="15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572.3 </a:t>
            </a:r>
            <a:r>
              <a:rPr lang="en-US" altLang="ja-JP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billion yen</a:t>
            </a:r>
          </a:p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Number of companies:</a:t>
            </a:r>
            <a:r>
              <a:rPr lang="en-US" altLang="ja-JP" sz="15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89</a:t>
            </a:r>
            <a:endParaRPr lang="ja-JP" altLang="en-US" sz="1050" dirty="0">
              <a:solidFill>
                <a:schemeClr val="tx1"/>
              </a:solidFill>
              <a:latin typeface="Verdana" pitchFamily="34" charset="0"/>
              <a:ea typeface="HGPｺﾞｼｯｸE"/>
              <a:cs typeface="Verdana" pitchFamily="34" charset="0"/>
            </a:endParaRPr>
          </a:p>
          <a:p>
            <a:pPr>
              <a:lnSpc>
                <a:spcPts val="1500"/>
              </a:lnSpc>
              <a:defRPr/>
            </a:pPr>
            <a:r>
              <a:rPr lang="ja-JP" altLang="en-US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■</a:t>
            </a:r>
            <a:r>
              <a:rPr lang="en-US" altLang="ja-JP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Number of employees: </a:t>
            </a:r>
            <a:r>
              <a:rPr lang="en-US" altLang="ja-JP" sz="15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 </a:t>
            </a:r>
            <a:r>
              <a:rPr lang="en-US" altLang="ja-JP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thousand</a:t>
            </a:r>
            <a:endParaRPr lang="ja-JP" altLang="en-US" sz="1050" dirty="0">
              <a:solidFill>
                <a:schemeClr val="tx1"/>
              </a:solidFill>
              <a:latin typeface="Verdana" pitchFamily="34" charset="0"/>
              <a:ea typeface="HGPｺﾞｼｯｸE"/>
              <a:cs typeface="Verdana" pitchFamily="34" charset="0"/>
            </a:endParaRPr>
          </a:p>
        </p:txBody>
      </p:sp>
      <p:sp>
        <p:nvSpPr>
          <p:cNvPr id="480" name="Rectangle 13"/>
          <p:cNvSpPr>
            <a:spLocks noChangeAspect="1" noChangeArrowheads="1"/>
          </p:cNvSpPr>
          <p:nvPr/>
        </p:nvSpPr>
        <p:spPr bwMode="auto">
          <a:xfrm>
            <a:off x="2083699" y="4385101"/>
            <a:ext cx="5768803" cy="245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altLang="ja-JP" sz="825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Revenues: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4,816.0</a:t>
            </a:r>
            <a:r>
              <a:rPr lang="en-US" altLang="ja-JP" sz="825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altLang="ja-JP" sz="825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billion yen/Number of companies: 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622</a:t>
            </a:r>
            <a:r>
              <a:rPr lang="en-US" altLang="ja-JP" sz="825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/Number of employees: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134</a:t>
            </a:r>
            <a:r>
              <a:rPr lang="en-US" altLang="ja-JP" sz="825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thousand</a:t>
            </a:r>
          </a:p>
        </p:txBody>
      </p:sp>
      <p:sp>
        <p:nvSpPr>
          <p:cNvPr id="481" name="Rectangle 13"/>
          <p:cNvSpPr>
            <a:spLocks noChangeAspect="1" noChangeArrowheads="1"/>
          </p:cNvSpPr>
          <p:nvPr/>
        </p:nvSpPr>
        <p:spPr bwMode="auto">
          <a:xfrm>
            <a:off x="2083698" y="4137435"/>
            <a:ext cx="5762692" cy="245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altLang="ja-JP" sz="825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Revenues: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4,664.5</a:t>
            </a:r>
            <a:r>
              <a:rPr lang="en-US" altLang="ja-JP" sz="825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billion yen/Number of companies: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181</a:t>
            </a:r>
            <a:r>
              <a:rPr lang="en-US" altLang="ja-JP" sz="825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/Number of employees:</a:t>
            </a:r>
            <a:r>
              <a:rPr lang="en-US" altLang="ja-JP" sz="105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162</a:t>
            </a:r>
            <a:r>
              <a:rPr lang="en-US" altLang="ja-JP" sz="825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thousand</a:t>
            </a:r>
          </a:p>
        </p:txBody>
      </p:sp>
      <p:sp>
        <p:nvSpPr>
          <p:cNvPr id="482" name="Rectangle 13"/>
          <p:cNvSpPr>
            <a:spLocks noChangeAspect="1" noChangeArrowheads="1"/>
          </p:cNvSpPr>
          <p:nvPr/>
        </p:nvSpPr>
        <p:spPr bwMode="auto">
          <a:xfrm>
            <a:off x="1158635" y="4641392"/>
            <a:ext cx="882581" cy="2654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350"/>
              </a:spcBef>
              <a:spcAft>
                <a:spcPts val="1350"/>
              </a:spcAft>
              <a:defRPr/>
            </a:pPr>
            <a:r>
              <a:rPr lang="en-US" altLang="ja-JP" sz="75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Total</a:t>
            </a:r>
            <a:endParaRPr lang="ja-JP" altLang="ja-JP" sz="7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483" name="Rectangle 13"/>
          <p:cNvSpPr>
            <a:spLocks noChangeAspect="1" noChangeArrowheads="1"/>
          </p:cNvSpPr>
          <p:nvPr/>
        </p:nvSpPr>
        <p:spPr bwMode="auto">
          <a:xfrm>
            <a:off x="1158635" y="4370501"/>
            <a:ext cx="882581" cy="2654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350"/>
              </a:spcBef>
              <a:spcAft>
                <a:spcPts val="1350"/>
              </a:spcAft>
              <a:defRPr/>
            </a:pPr>
            <a:r>
              <a:rPr lang="en-US" altLang="ja-JP" sz="7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Outside Japan</a:t>
            </a:r>
            <a:endParaRPr lang="ja-JP" altLang="ja-JP" sz="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484" name="Rectangle 13"/>
          <p:cNvSpPr>
            <a:spLocks noChangeAspect="1" noChangeArrowheads="1"/>
          </p:cNvSpPr>
          <p:nvPr/>
        </p:nvSpPr>
        <p:spPr bwMode="auto">
          <a:xfrm>
            <a:off x="1158635" y="4124794"/>
            <a:ext cx="882581" cy="2654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350"/>
              </a:spcBef>
              <a:spcAft>
                <a:spcPts val="1350"/>
              </a:spcAft>
              <a:defRPr/>
            </a:pPr>
            <a:r>
              <a:rPr lang="en-US" altLang="ja-JP" sz="7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Japan</a:t>
            </a:r>
            <a:endParaRPr lang="ja-JP" altLang="ja-JP" sz="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485" name="Rectangle 111"/>
          <p:cNvSpPr>
            <a:spLocks noChangeArrowheads="1"/>
          </p:cNvSpPr>
          <p:nvPr/>
        </p:nvSpPr>
        <p:spPr bwMode="auto">
          <a:xfrm>
            <a:off x="1189610" y="4861711"/>
            <a:ext cx="3981376" cy="29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529" rIns="0" bIns="34529" anchor="ctr"/>
          <a:lstStyle/>
          <a:p>
            <a:pPr marL="257175" indent="-257175" defTabSz="571500">
              <a:lnSpc>
                <a:spcPts val="1275"/>
              </a:lnSpc>
              <a:defRPr/>
            </a:pPr>
            <a:r>
              <a:rPr lang="en-US" altLang="ja-JP" sz="7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 Revenues</a:t>
            </a:r>
            <a:r>
              <a:rPr lang="en-US" altLang="ja-JP" sz="7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Wingdings" pitchFamily="2" charset="2"/>
              </a:rPr>
              <a:t>: FY2018</a:t>
            </a:r>
            <a:r>
              <a:rPr lang="en-US" altLang="ja-JP" sz="7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Number of companies and employees:</a:t>
            </a:r>
            <a:r>
              <a:rPr lang="ja-JP" altLang="en-US" sz="750" dirty="0">
                <a:solidFill>
                  <a:schemeClr val="tx1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 </a:t>
            </a:r>
            <a:r>
              <a:rPr lang="en-US" altLang="ja-JP" sz="75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As of end of FY2018</a:t>
            </a:r>
            <a:endParaRPr lang="ja-JP" altLang="en-US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タイトル 11"/>
          <p:cNvSpPr txBox="1">
            <a:spLocks/>
          </p:cNvSpPr>
          <p:nvPr/>
        </p:nvSpPr>
        <p:spPr bwMode="gray">
          <a:xfrm>
            <a:off x="119368" y="127917"/>
            <a:ext cx="410080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lang="en-US" altLang="ja-JP" sz="2000" b="1" smtClean="0">
                <a:solidFill>
                  <a:schemeClr val="tx1"/>
                </a:solidFill>
                <a:latin typeface="+mj-lt"/>
                <a:ea typeface="ＭＳ Ｐゴシック" pitchFamily="50" charset="-128"/>
                <a:cs typeface="Arial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en-GB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1-5. Global Expansion*</a:t>
            </a:r>
            <a:r>
              <a:rPr lang="en-GB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</a:t>
            </a:r>
            <a:r>
              <a:rPr lang="en-GB" altLang="zh-TW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FY2018</a:t>
            </a:r>
            <a:r>
              <a:rPr lang="en-GB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</a:t>
            </a:r>
            <a:endParaRPr lang="en-GB" altLang="ja-JP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5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テキスト ボックス 76"/>
          <p:cNvSpPr txBox="1"/>
          <p:nvPr/>
        </p:nvSpPr>
        <p:spPr bwMode="gray">
          <a:xfrm>
            <a:off x="1832286" y="758049"/>
            <a:ext cx="1332000" cy="5565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 fontAlgn="ctr">
              <a:lnSpc>
                <a:spcPct val="100000"/>
              </a:lnSpc>
              <a:defRPr/>
            </a:pPr>
            <a:r>
              <a:rPr lang="en-US" altLang="ja-JP" sz="1200" b="1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FY2016</a:t>
            </a:r>
          </a:p>
          <a:p>
            <a:pPr algn="ctr" defTabSz="685800" fontAlgn="ctr">
              <a:lnSpc>
                <a:spcPct val="100000"/>
              </a:lnSpc>
              <a:defRPr/>
            </a:pPr>
            <a:r>
              <a:rPr lang="en-US" altLang="ja-JP" sz="1200" b="1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(Results)</a:t>
            </a:r>
            <a:endParaRPr lang="ja-JP" altLang="en-US" sz="1200" b="1" dirty="0">
              <a:solidFill>
                <a:prstClr val="white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62" name="テキスト ボックス 77"/>
          <p:cNvSpPr txBox="1"/>
          <p:nvPr/>
        </p:nvSpPr>
        <p:spPr bwMode="gray">
          <a:xfrm>
            <a:off x="3198824" y="1044556"/>
            <a:ext cx="1332000" cy="2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 fontAlgn="ctr">
              <a:lnSpc>
                <a:spcPct val="100000"/>
              </a:lnSpc>
              <a:defRPr/>
            </a:pPr>
            <a:r>
              <a:rPr lang="en-US" altLang="ja-JP" sz="1200" b="1" dirty="0">
                <a:solidFill>
                  <a:prstClr val="white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(Forecast</a:t>
            </a:r>
            <a:r>
              <a:rPr lang="en-US" altLang="ja-JP" sz="1200" b="1" baseline="30000" dirty="0">
                <a:solidFill>
                  <a:prstClr val="white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*</a:t>
            </a:r>
            <a:r>
              <a:rPr lang="en-US" altLang="ja-JP" sz="1200" b="1" dirty="0">
                <a:solidFill>
                  <a:prstClr val="white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)</a:t>
            </a:r>
            <a:endParaRPr lang="ja-JP" altLang="en-US" sz="1200" b="1" dirty="0">
              <a:solidFill>
                <a:prstClr val="white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63" name="テキスト ボックス 78"/>
          <p:cNvSpPr txBox="1"/>
          <p:nvPr/>
        </p:nvSpPr>
        <p:spPr bwMode="gray">
          <a:xfrm>
            <a:off x="4575282" y="1044556"/>
            <a:ext cx="1332000" cy="27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 fontAlgn="ctr">
              <a:lnSpc>
                <a:spcPct val="100000"/>
              </a:lnSpc>
              <a:defRPr/>
            </a:pPr>
            <a:r>
              <a:rPr lang="en-US" altLang="ja-JP" sz="1200" b="1" dirty="0">
                <a:solidFill>
                  <a:prstClr val="white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(Results)</a:t>
            </a:r>
            <a:endParaRPr lang="ja-JP" altLang="en-US" sz="1200" b="1" dirty="0">
              <a:solidFill>
                <a:prstClr val="white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64" name="テキスト ボックス 80"/>
          <p:cNvSpPr txBox="1"/>
          <p:nvPr/>
        </p:nvSpPr>
        <p:spPr bwMode="gray">
          <a:xfrm>
            <a:off x="1832882" y="1350005"/>
            <a:ext cx="1332000" cy="61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27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9,162.2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65" name="テキスト ボックス 81"/>
          <p:cNvSpPr txBox="1"/>
          <p:nvPr/>
        </p:nvSpPr>
        <p:spPr bwMode="gray">
          <a:xfrm>
            <a:off x="1832286" y="2039725"/>
            <a:ext cx="1332000" cy="61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81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050" i="1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6.4</a:t>
            </a:r>
            <a:r>
              <a:rPr lang="ja-JP" altLang="en-US" sz="1050" i="1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％</a:t>
            </a:r>
            <a:endParaRPr lang="en-US" altLang="ja-JP" sz="1500" i="1" dirty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587.3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66" name="テキスト ボックス 82"/>
          <p:cNvSpPr txBox="1"/>
          <p:nvPr/>
        </p:nvSpPr>
        <p:spPr bwMode="gray">
          <a:xfrm>
            <a:off x="1832286" y="2729446"/>
            <a:ext cx="1332000" cy="61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81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050" i="1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5.2</a:t>
            </a:r>
            <a:r>
              <a:rPr lang="ja-JP" altLang="en-US" sz="1050" i="1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％</a:t>
            </a:r>
            <a:endParaRPr lang="en-US" altLang="ja-JP" sz="1500" i="1" dirty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475.1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67" name="テキスト ボックス 83"/>
          <p:cNvSpPr txBox="1"/>
          <p:nvPr/>
        </p:nvSpPr>
        <p:spPr bwMode="gray">
          <a:xfrm>
            <a:off x="1832286" y="3419165"/>
            <a:ext cx="1332000" cy="61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81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231.2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</a:p>
        </p:txBody>
      </p:sp>
      <p:sp>
        <p:nvSpPr>
          <p:cNvPr id="68" name="テキスト ボックス 86"/>
          <p:cNvSpPr txBox="1"/>
          <p:nvPr/>
        </p:nvSpPr>
        <p:spPr bwMode="gray">
          <a:xfrm>
            <a:off x="3198824" y="1350666"/>
            <a:ext cx="1332000" cy="61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27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　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9,300.0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69" name="テキスト ボックス 87"/>
          <p:cNvSpPr txBox="1"/>
          <p:nvPr/>
        </p:nvSpPr>
        <p:spPr bwMode="gray">
          <a:xfrm>
            <a:off x="3198824" y="2040385"/>
            <a:ext cx="1332000" cy="61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81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050" i="1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7.1</a:t>
            </a:r>
            <a:r>
              <a:rPr lang="ja-JP" altLang="en-US" sz="1050" i="1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％</a:t>
            </a:r>
            <a:endParaRPr lang="en-US" altLang="ja-JP" sz="1500" i="1" dirty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660.0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0" name="テキスト ボックス 88"/>
          <p:cNvSpPr txBox="1"/>
          <p:nvPr/>
        </p:nvSpPr>
        <p:spPr bwMode="gray">
          <a:xfrm>
            <a:off x="3198824" y="2730105"/>
            <a:ext cx="1332000" cy="61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81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050" i="1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6.2</a:t>
            </a:r>
            <a:r>
              <a:rPr lang="ja-JP" altLang="en-US" sz="1050" i="1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％</a:t>
            </a:r>
            <a:endParaRPr lang="en-US" altLang="ja-JP" sz="1050" i="1" dirty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580.0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1" name="テキスト ボックス 89"/>
          <p:cNvSpPr txBox="1"/>
          <p:nvPr/>
        </p:nvSpPr>
        <p:spPr bwMode="gray">
          <a:xfrm>
            <a:off x="3198824" y="3419824"/>
            <a:ext cx="1332000" cy="61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81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300.0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2" name="テキスト ボックス 92"/>
          <p:cNvSpPr txBox="1"/>
          <p:nvPr/>
        </p:nvSpPr>
        <p:spPr bwMode="gray">
          <a:xfrm>
            <a:off x="4575282" y="1350666"/>
            <a:ext cx="1332000" cy="618819"/>
          </a:xfrm>
          <a:prstGeom prst="rect">
            <a:avLst/>
          </a:prstGeom>
          <a:solidFill>
            <a:srgbClr val="17375E"/>
          </a:solidFill>
        </p:spPr>
        <p:txBody>
          <a:bodyPr wrap="none" lIns="0" tIns="0" rIns="27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9,368.6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white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3" name="テキスト ボックス 93"/>
          <p:cNvSpPr txBox="1"/>
          <p:nvPr/>
        </p:nvSpPr>
        <p:spPr bwMode="gray">
          <a:xfrm>
            <a:off x="4575282" y="2040385"/>
            <a:ext cx="1332000" cy="6188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0" tIns="0" rIns="81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050" i="1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7.6</a:t>
            </a:r>
            <a:r>
              <a:rPr lang="ja-JP" altLang="en-US" sz="1050" i="1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％</a:t>
            </a:r>
            <a:endParaRPr lang="en-US" altLang="ja-JP" sz="1050" i="1" dirty="0">
              <a:solidFill>
                <a:prstClr val="white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714.6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white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4" name="テキスト ボックス 94"/>
          <p:cNvSpPr txBox="1"/>
          <p:nvPr/>
        </p:nvSpPr>
        <p:spPr bwMode="gray">
          <a:xfrm>
            <a:off x="4575282" y="2730105"/>
            <a:ext cx="1332000" cy="6188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0" tIns="0" rIns="81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050" i="1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6.9</a:t>
            </a:r>
            <a:r>
              <a:rPr lang="ja-JP" altLang="en-US" sz="1050" i="1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％</a:t>
            </a:r>
            <a:endParaRPr lang="en-US" altLang="ja-JP" sz="1500" i="1" dirty="0">
              <a:solidFill>
                <a:prstClr val="white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644.2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white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5" name="テキスト ボックス 95"/>
          <p:cNvSpPr txBox="1"/>
          <p:nvPr/>
        </p:nvSpPr>
        <p:spPr bwMode="gray">
          <a:xfrm>
            <a:off x="4575282" y="3419824"/>
            <a:ext cx="1332000" cy="6188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0" tIns="0" rIns="81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362.9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white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6" name="テキスト ボックス 98"/>
          <p:cNvSpPr txBox="1"/>
          <p:nvPr/>
        </p:nvSpPr>
        <p:spPr bwMode="gray">
          <a:xfrm>
            <a:off x="7317682" y="1343642"/>
            <a:ext cx="1332000" cy="618819"/>
          </a:xfrm>
          <a:prstGeom prst="rect">
            <a:avLst/>
          </a:prstGeom>
          <a:solidFill>
            <a:srgbClr val="17375E"/>
          </a:solidFill>
        </p:spPr>
        <p:txBody>
          <a:bodyPr wrap="none" lIns="0" tIns="0" rIns="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9,480.6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white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7" name="テキスト ボックス 99"/>
          <p:cNvSpPr txBox="1"/>
          <p:nvPr/>
        </p:nvSpPr>
        <p:spPr bwMode="gray">
          <a:xfrm>
            <a:off x="7317682" y="2039726"/>
            <a:ext cx="1332000" cy="618819"/>
          </a:xfrm>
          <a:prstGeom prst="rect">
            <a:avLst/>
          </a:prstGeom>
          <a:solidFill>
            <a:srgbClr val="17375E"/>
          </a:solidFill>
        </p:spPr>
        <p:txBody>
          <a:bodyPr wrap="none" lIns="27000" tIns="0" rIns="27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050" i="1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8.0</a:t>
            </a:r>
            <a:r>
              <a:rPr lang="ja-JP" altLang="en-US" sz="1050" i="1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％</a:t>
            </a:r>
            <a:endParaRPr lang="en-US" altLang="ja-JP" sz="1500" i="1" dirty="0">
              <a:solidFill>
                <a:prstClr val="white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754.9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white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8" name="テキスト ボックス 100"/>
          <p:cNvSpPr txBox="1"/>
          <p:nvPr/>
        </p:nvSpPr>
        <p:spPr bwMode="gray">
          <a:xfrm>
            <a:off x="7317682" y="2729446"/>
            <a:ext cx="1332000" cy="618819"/>
          </a:xfrm>
          <a:prstGeom prst="rect">
            <a:avLst/>
          </a:prstGeom>
          <a:solidFill>
            <a:srgbClr val="17375E"/>
          </a:solidFill>
        </p:spPr>
        <p:txBody>
          <a:bodyPr wrap="none" lIns="27000" tIns="0" rIns="27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050" i="1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5.4</a:t>
            </a:r>
            <a:r>
              <a:rPr lang="ja-JP" altLang="en-US" sz="1050" i="1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％</a:t>
            </a:r>
            <a:endParaRPr lang="en-US" altLang="ja-JP" sz="1500" i="1" dirty="0">
              <a:solidFill>
                <a:prstClr val="white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513.9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white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79" name="テキスト ボックス 101"/>
          <p:cNvSpPr txBox="1"/>
          <p:nvPr/>
        </p:nvSpPr>
        <p:spPr bwMode="gray">
          <a:xfrm>
            <a:off x="7317682" y="3419165"/>
            <a:ext cx="1332000" cy="618819"/>
          </a:xfrm>
          <a:prstGeom prst="rect">
            <a:avLst/>
          </a:prstGeom>
          <a:solidFill>
            <a:srgbClr val="17375E"/>
          </a:solidFill>
        </p:spPr>
        <p:txBody>
          <a:bodyPr wrap="none" lIns="27000" tIns="0" rIns="27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222.5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white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80" name="テキスト ボックス 106"/>
          <p:cNvSpPr txBox="1"/>
          <p:nvPr/>
        </p:nvSpPr>
        <p:spPr bwMode="gray">
          <a:xfrm>
            <a:off x="5951740" y="1350007"/>
            <a:ext cx="1332000" cy="61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27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10,000.0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81" name="テキスト ボックス 107"/>
          <p:cNvSpPr txBox="1"/>
          <p:nvPr/>
        </p:nvSpPr>
        <p:spPr bwMode="gray">
          <a:xfrm>
            <a:off x="5951740" y="2039726"/>
            <a:ext cx="1332000" cy="61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27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050" i="1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Over 8</a:t>
            </a:r>
            <a:r>
              <a:rPr lang="ja-JP" altLang="en-US" sz="1050" i="1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％</a:t>
            </a:r>
            <a:endParaRPr lang="en-US" altLang="ja-JP" sz="1500" i="1" dirty="0">
              <a:solidFill>
                <a:schemeClr val="tx1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Over 800.0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82" name="テキスト ボックス 108"/>
          <p:cNvSpPr txBox="1"/>
          <p:nvPr/>
        </p:nvSpPr>
        <p:spPr bwMode="gray">
          <a:xfrm>
            <a:off x="5951740" y="2729446"/>
            <a:ext cx="1332000" cy="61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27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050" i="1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Over 8</a:t>
            </a:r>
            <a:r>
              <a:rPr lang="ja-JP" altLang="en-US" sz="1050" i="1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％</a:t>
            </a:r>
            <a:endParaRPr lang="en-US" altLang="ja-JP" sz="1500" i="1" dirty="0">
              <a:solidFill>
                <a:schemeClr val="tx1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Over 800.0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sp>
        <p:nvSpPr>
          <p:cNvPr id="83" name="テキスト ボックス 109"/>
          <p:cNvSpPr txBox="1"/>
          <p:nvPr/>
        </p:nvSpPr>
        <p:spPr bwMode="gray">
          <a:xfrm>
            <a:off x="5951740" y="3419165"/>
            <a:ext cx="1332000" cy="61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27000" bIns="0" rtlCol="0" anchor="ctr">
            <a:noAutofit/>
          </a:bodyPr>
          <a:lstStyle/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Over 400.0</a:t>
            </a:r>
          </a:p>
          <a:p>
            <a:pPr algn="r" defTabSz="685800">
              <a:lnSpc>
                <a:spcPct val="100000"/>
              </a:lnSpc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billion yen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HGP創英角ｺﾞｼｯｸUB"/>
              <a:cs typeface="Arial" panose="020B0604020202020204" pitchFamily="34" charset="0"/>
            </a:endParaRPr>
          </a:p>
        </p:txBody>
      </p:sp>
      <p:grpSp>
        <p:nvGrpSpPr>
          <p:cNvPr id="84" name="グループ化 6"/>
          <p:cNvGrpSpPr/>
          <p:nvPr/>
        </p:nvGrpSpPr>
        <p:grpSpPr bwMode="gray">
          <a:xfrm>
            <a:off x="173821" y="4257364"/>
            <a:ext cx="8718509" cy="416646"/>
            <a:chOff x="173038" y="5589241"/>
            <a:chExt cx="8783426" cy="555528"/>
          </a:xfrm>
        </p:grpSpPr>
        <p:sp>
          <p:nvSpPr>
            <p:cNvPr id="85" name="テキスト ボックス 60"/>
            <p:cNvSpPr txBox="1"/>
            <p:nvPr/>
          </p:nvSpPr>
          <p:spPr bwMode="gray">
            <a:xfrm>
              <a:off x="173038" y="5589241"/>
              <a:ext cx="998445" cy="555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 defTabSz="685800">
                <a:lnSpc>
                  <a:spcPct val="100000"/>
                </a:lnSpc>
                <a:defRPr/>
              </a:pPr>
              <a:r>
                <a:rPr lang="en-US" altLang="ja-JP" sz="1050" dirty="0">
                  <a:solidFill>
                    <a:prstClr val="white"/>
                  </a:solidFill>
                  <a:latin typeface="Arial" panose="020B0604020202020204" pitchFamily="34" charset="0"/>
                  <a:ea typeface="HGP創英角ｺﾞｼｯｸUB"/>
                  <a:cs typeface="Arial" panose="020B0604020202020204" pitchFamily="34" charset="0"/>
                </a:rPr>
                <a:t>FX rate</a:t>
              </a:r>
            </a:p>
            <a:p>
              <a:pPr algn="ctr" defTabSz="685800">
                <a:lnSpc>
                  <a:spcPct val="100000"/>
                </a:lnSpc>
                <a:defRPr/>
              </a:pPr>
              <a:r>
                <a:rPr lang="en-US" altLang="ja-JP" sz="1050" dirty="0">
                  <a:solidFill>
                    <a:prstClr val="white"/>
                  </a:solidFill>
                  <a:latin typeface="Arial" panose="020B0604020202020204" pitchFamily="34" charset="0"/>
                  <a:ea typeface="HGP創英角ｺﾞｼｯｸUB"/>
                  <a:cs typeface="Arial" panose="020B0604020202020204" pitchFamily="34" charset="0"/>
                </a:rPr>
                <a:t>(Average)</a:t>
              </a:r>
              <a:endParaRPr lang="en-US" altLang="ja-JP" sz="1050" dirty="0">
                <a:solidFill>
                  <a:prstClr val="white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endParaRPr>
            </a:p>
          </p:txBody>
        </p:sp>
        <p:sp>
          <p:nvSpPr>
            <p:cNvPr id="86" name="テキスト ボックス 61"/>
            <p:cNvSpPr txBox="1"/>
            <p:nvPr/>
          </p:nvSpPr>
          <p:spPr bwMode="gray">
            <a:xfrm>
              <a:off x="1314574" y="5676485"/>
              <a:ext cx="789482" cy="3428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27000" rIns="0" bIns="0" rtlCol="0" anchor="ctr">
              <a:noAutofit/>
            </a:bodyPr>
            <a:lstStyle/>
            <a:p>
              <a:pPr algn="ctr" defTabSz="685800">
                <a:lnSpc>
                  <a:spcPct val="100000"/>
                </a:lnSpc>
                <a:spcBef>
                  <a:spcPts val="450"/>
                </a:spcBef>
                <a:defRPr/>
              </a:pPr>
              <a:r>
                <a:rPr lang="en-US" altLang="ja-JP" sz="1050" dirty="0">
                  <a:solidFill>
                    <a:schemeClr val="tx1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U.S. Dollar</a:t>
              </a:r>
            </a:p>
            <a:p>
              <a:pPr algn="ctr" defTabSz="685800">
                <a:lnSpc>
                  <a:spcPct val="100000"/>
                </a:lnSpc>
                <a:spcBef>
                  <a:spcPts val="450"/>
                </a:spcBef>
                <a:defRPr/>
              </a:pPr>
              <a:r>
                <a:rPr lang="en-US" altLang="ja-JP" sz="1050" dirty="0">
                  <a:solidFill>
                    <a:schemeClr val="tx1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Euro</a:t>
              </a:r>
            </a:p>
          </p:txBody>
        </p:sp>
        <p:sp>
          <p:nvSpPr>
            <p:cNvPr id="87" name="テキスト ボックス 64"/>
            <p:cNvSpPr txBox="1"/>
            <p:nvPr/>
          </p:nvSpPr>
          <p:spPr bwMode="gray">
            <a:xfrm>
              <a:off x="2363966" y="5676485"/>
              <a:ext cx="789482" cy="3428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27000" rIns="0" bIns="0" rtlCol="0" anchor="ctr">
              <a:noAutofit/>
            </a:bodyPr>
            <a:lstStyle/>
            <a:p>
              <a:pPr algn="ctr" defTabSz="685800">
                <a:lnSpc>
                  <a:spcPct val="100000"/>
                </a:lnSpc>
                <a:spcBef>
                  <a:spcPts val="450"/>
                </a:spcBef>
                <a:defRPr/>
              </a:pP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108</a:t>
              </a:r>
              <a:r>
                <a:rPr lang="ja-JP" altLang="en-US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 </a:t>
              </a: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yen</a:t>
              </a:r>
            </a:p>
            <a:p>
              <a:pPr algn="ctr" defTabSz="685800">
                <a:lnSpc>
                  <a:spcPct val="100000"/>
                </a:lnSpc>
                <a:spcBef>
                  <a:spcPts val="450"/>
                </a:spcBef>
                <a:defRPr/>
              </a:pP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119 yen</a:t>
              </a:r>
            </a:p>
          </p:txBody>
        </p:sp>
        <p:sp>
          <p:nvSpPr>
            <p:cNvPr id="88" name="テキスト ボックス 66"/>
            <p:cNvSpPr txBox="1"/>
            <p:nvPr/>
          </p:nvSpPr>
          <p:spPr bwMode="gray">
            <a:xfrm>
              <a:off x="3749615" y="5676485"/>
              <a:ext cx="789482" cy="3428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27000" rIns="0" bIns="0" rtlCol="0" anchor="ctr">
              <a:noAutofit/>
            </a:bodyPr>
            <a:lstStyle/>
            <a:p>
              <a:pPr algn="ctr" defTabSz="685800">
                <a:lnSpc>
                  <a:spcPct val="100000"/>
                </a:lnSpc>
                <a:spcBef>
                  <a:spcPts val="450"/>
                </a:spcBef>
                <a:defRPr/>
              </a:pPr>
              <a:r>
                <a:rPr lang="en-US" altLang="ja-JP" sz="1050" dirty="0">
                  <a:solidFill>
                    <a:schemeClr val="tx1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111</a:t>
              </a:r>
              <a:r>
                <a:rPr lang="ja-JP" altLang="en-US" sz="1050" dirty="0">
                  <a:solidFill>
                    <a:schemeClr val="tx1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 </a:t>
              </a:r>
              <a:r>
                <a:rPr lang="en-US" altLang="ja-JP" sz="1050" dirty="0">
                  <a:solidFill>
                    <a:schemeClr val="tx1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yen</a:t>
              </a:r>
            </a:p>
            <a:p>
              <a:pPr algn="ctr" defTabSz="685800">
                <a:lnSpc>
                  <a:spcPct val="100000"/>
                </a:lnSpc>
                <a:spcBef>
                  <a:spcPts val="450"/>
                </a:spcBef>
                <a:defRPr/>
              </a:pPr>
              <a:r>
                <a:rPr lang="en-US" altLang="ja-JP" sz="1050" dirty="0">
                  <a:solidFill>
                    <a:schemeClr val="tx1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126</a:t>
              </a:r>
              <a:r>
                <a:rPr lang="ja-JP" altLang="en-US" sz="1050" dirty="0">
                  <a:solidFill>
                    <a:schemeClr val="tx1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 </a:t>
              </a:r>
              <a:r>
                <a:rPr lang="en-US" altLang="ja-JP" sz="1050" dirty="0">
                  <a:solidFill>
                    <a:schemeClr val="tx1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yen</a:t>
              </a:r>
            </a:p>
          </p:txBody>
        </p:sp>
        <p:sp>
          <p:nvSpPr>
            <p:cNvPr id="89" name="テキスト ボックス 68"/>
            <p:cNvSpPr txBox="1"/>
            <p:nvPr/>
          </p:nvSpPr>
          <p:spPr bwMode="gray">
            <a:xfrm>
              <a:off x="5137093" y="5676485"/>
              <a:ext cx="789482" cy="3428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27000" rIns="0" bIns="0" rtlCol="0" anchor="ctr">
              <a:noAutofit/>
            </a:bodyPr>
            <a:lstStyle/>
            <a:p>
              <a:pPr algn="ctr" defTabSz="685800">
                <a:lnSpc>
                  <a:spcPct val="100000"/>
                </a:lnSpc>
                <a:spcBef>
                  <a:spcPts val="450"/>
                </a:spcBef>
                <a:defRPr/>
              </a:pP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111</a:t>
              </a:r>
              <a:r>
                <a:rPr lang="ja-JP" altLang="en-US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 </a:t>
              </a: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yen</a:t>
              </a:r>
            </a:p>
            <a:p>
              <a:pPr algn="ctr" defTabSz="685800">
                <a:lnSpc>
                  <a:spcPct val="100000"/>
                </a:lnSpc>
                <a:spcBef>
                  <a:spcPts val="450"/>
                </a:spcBef>
                <a:defRPr/>
              </a:pP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130</a:t>
              </a:r>
              <a:r>
                <a:rPr lang="ja-JP" altLang="en-US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 </a:t>
              </a: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yen</a:t>
              </a:r>
            </a:p>
          </p:txBody>
        </p:sp>
        <p:sp>
          <p:nvSpPr>
            <p:cNvPr id="90" name="テキスト ボックス 115"/>
            <p:cNvSpPr txBox="1"/>
            <p:nvPr/>
          </p:nvSpPr>
          <p:spPr bwMode="gray">
            <a:xfrm>
              <a:off x="7910222" y="5676485"/>
              <a:ext cx="789482" cy="3428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27000" rIns="0" bIns="0" rtlCol="0" anchor="ctr">
              <a:noAutofit/>
            </a:bodyPr>
            <a:lstStyle/>
            <a:p>
              <a:pPr algn="ctr" defTabSz="685800">
                <a:lnSpc>
                  <a:spcPct val="100000"/>
                </a:lnSpc>
                <a:spcBef>
                  <a:spcPts val="450"/>
                </a:spcBef>
                <a:defRPr/>
              </a:pP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111</a:t>
              </a:r>
              <a:r>
                <a:rPr lang="ja-JP" altLang="en-US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 </a:t>
              </a: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yen</a:t>
              </a:r>
            </a:p>
            <a:p>
              <a:pPr algn="ctr" defTabSz="685800">
                <a:lnSpc>
                  <a:spcPct val="100000"/>
                </a:lnSpc>
                <a:spcBef>
                  <a:spcPts val="450"/>
                </a:spcBef>
                <a:defRPr/>
              </a:pP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128</a:t>
              </a:r>
              <a:r>
                <a:rPr lang="ja-JP" altLang="en-US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 </a:t>
              </a: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yen</a:t>
              </a:r>
            </a:p>
          </p:txBody>
        </p:sp>
        <p:sp>
          <p:nvSpPr>
            <p:cNvPr id="91" name="テキスト ボックス 118"/>
            <p:cNvSpPr txBox="1"/>
            <p:nvPr/>
          </p:nvSpPr>
          <p:spPr bwMode="gray">
            <a:xfrm>
              <a:off x="6520915" y="5632396"/>
              <a:ext cx="789482" cy="431000"/>
            </a:xfrm>
            <a:prstGeom prst="rect">
              <a:avLst/>
            </a:prstGeom>
            <a:noFill/>
          </p:spPr>
          <p:txBody>
            <a:bodyPr wrap="none" lIns="0" tIns="27000" rIns="0" bIns="0" rtlCol="0" anchor="ctr">
              <a:noAutofit/>
            </a:bodyPr>
            <a:lstStyle/>
            <a:p>
              <a:pPr algn="ctr" defTabSz="685800">
                <a:lnSpc>
                  <a:spcPct val="100000"/>
                </a:lnSpc>
                <a:spcBef>
                  <a:spcPts val="450"/>
                </a:spcBef>
                <a:defRPr/>
              </a:pP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110</a:t>
              </a:r>
              <a:r>
                <a:rPr lang="ja-JP" altLang="en-US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 </a:t>
              </a: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yen</a:t>
              </a:r>
            </a:p>
            <a:p>
              <a:pPr algn="ctr" defTabSz="685800">
                <a:lnSpc>
                  <a:spcPct val="100000"/>
                </a:lnSpc>
                <a:spcBef>
                  <a:spcPts val="450"/>
                </a:spcBef>
                <a:defRPr/>
              </a:pP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120</a:t>
              </a:r>
              <a:r>
                <a:rPr lang="ja-JP" altLang="en-US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 </a:t>
              </a:r>
              <a:r>
                <a:rPr lang="en-US" altLang="ja-JP" sz="1050" dirty="0">
                  <a:solidFill>
                    <a:prstClr val="black"/>
                  </a:solidFill>
                  <a:latin typeface="Arial" panose="020B0604020202020204" pitchFamily="34" charset="0"/>
                  <a:ea typeface="HGPｺﾞｼｯｸE"/>
                  <a:cs typeface="Arial" panose="020B0604020202020204" pitchFamily="34" charset="0"/>
                </a:rPr>
                <a:t>yen</a:t>
              </a:r>
            </a:p>
          </p:txBody>
        </p:sp>
        <p:cxnSp>
          <p:nvCxnSpPr>
            <p:cNvPr id="92" name="直線コネクタ 54"/>
            <p:cNvCxnSpPr>
              <a:endCxn id="85" idx="3"/>
            </p:cNvCxnSpPr>
            <p:nvPr/>
          </p:nvCxnSpPr>
          <p:spPr bwMode="gray">
            <a:xfrm flipH="1">
              <a:off x="1171483" y="5867005"/>
              <a:ext cx="7784981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3" name="テキスト ボックス 41"/>
          <p:cNvSpPr txBox="1"/>
          <p:nvPr/>
        </p:nvSpPr>
        <p:spPr bwMode="gray">
          <a:xfrm>
            <a:off x="3198823" y="758049"/>
            <a:ext cx="2708459" cy="27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 fontAlgn="ctr">
              <a:lnSpc>
                <a:spcPct val="100000"/>
              </a:lnSpc>
              <a:defRPr/>
            </a:pPr>
            <a:r>
              <a:rPr lang="en-US" altLang="ja-JP" sz="1200" b="1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FY2017</a:t>
            </a:r>
          </a:p>
        </p:txBody>
      </p:sp>
      <p:sp>
        <p:nvSpPr>
          <p:cNvPr id="95" name="テキスト ボックス 44"/>
          <p:cNvSpPr txBox="1"/>
          <p:nvPr/>
        </p:nvSpPr>
        <p:spPr bwMode="gray">
          <a:xfrm>
            <a:off x="5951740" y="1039578"/>
            <a:ext cx="1332000" cy="2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 fontAlgn="ctr">
              <a:lnSpc>
                <a:spcPct val="100000"/>
              </a:lnSpc>
              <a:defRPr/>
            </a:pPr>
            <a:r>
              <a:rPr lang="en-US" altLang="ja-JP" sz="1200" b="1" dirty="0">
                <a:solidFill>
                  <a:prstClr val="white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(Initial target)</a:t>
            </a:r>
            <a:endParaRPr lang="ja-JP" altLang="en-US" sz="1200" b="1" dirty="0">
              <a:solidFill>
                <a:prstClr val="white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96" name="テキスト ボックス 45"/>
          <p:cNvSpPr txBox="1"/>
          <p:nvPr/>
        </p:nvSpPr>
        <p:spPr bwMode="gray">
          <a:xfrm>
            <a:off x="7317682" y="1037835"/>
            <a:ext cx="1332000" cy="27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 fontAlgn="ctr">
              <a:lnSpc>
                <a:spcPct val="100000"/>
              </a:lnSpc>
              <a:defRPr/>
            </a:pPr>
            <a:r>
              <a:rPr lang="en-US" altLang="ja-JP" sz="1200" b="1" dirty="0">
                <a:solidFill>
                  <a:prstClr val="white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(Results)</a:t>
            </a:r>
            <a:endParaRPr lang="ja-JP" altLang="en-US" sz="1200" b="1" dirty="0">
              <a:solidFill>
                <a:prstClr val="white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97" name="テキスト ボックス 46"/>
          <p:cNvSpPr txBox="1"/>
          <p:nvPr/>
        </p:nvSpPr>
        <p:spPr bwMode="gray">
          <a:xfrm>
            <a:off x="5947921" y="751692"/>
            <a:ext cx="2701761" cy="27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685800" fontAlgn="ctr">
              <a:lnSpc>
                <a:spcPct val="100000"/>
              </a:lnSpc>
              <a:defRPr/>
            </a:pPr>
            <a:r>
              <a:rPr lang="en-US" altLang="ja-JP" sz="1200" b="1" dirty="0">
                <a:solidFill>
                  <a:prstClr val="white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FY2018</a:t>
            </a:r>
          </a:p>
        </p:txBody>
      </p:sp>
      <p:sp>
        <p:nvSpPr>
          <p:cNvPr id="98" name="テキスト ボックス 47"/>
          <p:cNvSpPr txBox="1"/>
          <p:nvPr/>
        </p:nvSpPr>
        <p:spPr bwMode="gray">
          <a:xfrm>
            <a:off x="173821" y="1350007"/>
            <a:ext cx="1620000" cy="618819"/>
          </a:xfrm>
          <a:prstGeom prst="rect">
            <a:avLst/>
          </a:prstGeom>
          <a:solidFill>
            <a:srgbClr val="CEDBEA"/>
          </a:solidFill>
        </p:spPr>
        <p:txBody>
          <a:bodyPr wrap="none" lIns="0" tIns="0" rIns="0" bIns="0" rtlCol="0" anchor="ctr"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en-US" altLang="ja-JP" sz="1500" b="1" dirty="0">
                <a:solidFill>
                  <a:prstClr val="black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Revenues</a:t>
            </a:r>
            <a:endParaRPr lang="ja-JP" altLang="en-US" sz="1500" b="1" dirty="0">
              <a:solidFill>
                <a:prstClr val="black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99" name="テキスト ボックス 48"/>
          <p:cNvSpPr txBox="1"/>
          <p:nvPr/>
        </p:nvSpPr>
        <p:spPr bwMode="gray">
          <a:xfrm>
            <a:off x="173821" y="2039726"/>
            <a:ext cx="1620000" cy="618819"/>
          </a:xfrm>
          <a:prstGeom prst="rect">
            <a:avLst/>
          </a:prstGeom>
          <a:solidFill>
            <a:srgbClr val="CEDBEA"/>
          </a:solidFill>
        </p:spPr>
        <p:txBody>
          <a:bodyPr wrap="none" lIns="0" tIns="0" rIns="0" bIns="0" rtlCol="0" anchor="ctr"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en-US" altLang="ja-JP" sz="1050" b="1" i="1" dirty="0">
                <a:solidFill>
                  <a:prstClr val="black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ratio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en-US" altLang="ja-JP" sz="1200" b="1" dirty="0">
                <a:solidFill>
                  <a:prstClr val="black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Adjusted 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en-US" altLang="ja-JP" sz="1200" b="1" dirty="0">
                <a:solidFill>
                  <a:prstClr val="black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operating income</a:t>
            </a:r>
            <a:endParaRPr lang="ja-JP" altLang="en-US" sz="1200" b="1" dirty="0">
              <a:solidFill>
                <a:prstClr val="black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100" name="テキスト ボックス 49"/>
          <p:cNvSpPr txBox="1"/>
          <p:nvPr/>
        </p:nvSpPr>
        <p:spPr bwMode="gray">
          <a:xfrm>
            <a:off x="173821" y="2729446"/>
            <a:ext cx="1620000" cy="618819"/>
          </a:xfrm>
          <a:prstGeom prst="rect">
            <a:avLst/>
          </a:prstGeom>
          <a:solidFill>
            <a:srgbClr val="CEDBEA"/>
          </a:solidFill>
        </p:spPr>
        <p:txBody>
          <a:bodyPr wrap="none" lIns="0" tIns="0" rIns="0" bIns="0" rtlCol="0" anchor="ctr"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en-US" altLang="ja-JP" sz="1050" b="1" i="1" dirty="0">
                <a:solidFill>
                  <a:prstClr val="black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ratio</a:t>
            </a:r>
            <a:endParaRPr lang="en-US" altLang="ja-JP" sz="1500" b="1" i="1" dirty="0">
              <a:solidFill>
                <a:prstClr val="black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  <a:p>
            <a:pPr lvl="0" algn="ctr">
              <a:lnSpc>
                <a:spcPct val="100000"/>
              </a:lnSpc>
              <a:defRPr/>
            </a:pPr>
            <a:r>
              <a:rPr lang="en-US" altLang="ja-JP" sz="1350" b="1" dirty="0">
                <a:solidFill>
                  <a:prstClr val="black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EBIT</a:t>
            </a:r>
            <a:endParaRPr lang="ja-JP" altLang="en-US" sz="1350" b="1" dirty="0">
              <a:solidFill>
                <a:prstClr val="black"/>
              </a:solidFill>
              <a:latin typeface="Arial" panose="020B0604020202020204" pitchFamily="34" charset="0"/>
              <a:ea typeface="HGPｺﾞｼｯｸE"/>
              <a:cs typeface="Arial" panose="020B0604020202020204" pitchFamily="34" charset="0"/>
            </a:endParaRPr>
          </a:p>
        </p:txBody>
      </p:sp>
      <p:sp>
        <p:nvSpPr>
          <p:cNvPr id="101" name="テキスト ボックス 52"/>
          <p:cNvSpPr txBox="1"/>
          <p:nvPr/>
        </p:nvSpPr>
        <p:spPr bwMode="gray">
          <a:xfrm>
            <a:off x="173821" y="3419165"/>
            <a:ext cx="1620000" cy="618819"/>
          </a:xfrm>
          <a:prstGeom prst="rect">
            <a:avLst/>
          </a:prstGeom>
          <a:solidFill>
            <a:srgbClr val="CEDBEA"/>
          </a:solidFill>
        </p:spPr>
        <p:txBody>
          <a:bodyPr wrap="none" lIns="0" tIns="0" rIns="0" bIns="0" rtlCol="0" anchor="ctr">
            <a:noAutofit/>
          </a:bodyPr>
          <a:lstStyle/>
          <a:p>
            <a:pPr lvl="0" algn="ctr">
              <a:defRPr/>
            </a:pPr>
            <a:r>
              <a:rPr lang="en-US" altLang="ja-JP" sz="1050" b="1" dirty="0">
                <a:solidFill>
                  <a:prstClr val="black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Net income </a:t>
            </a:r>
          </a:p>
          <a:p>
            <a:pPr lvl="0" algn="ctr">
              <a:defRPr/>
            </a:pPr>
            <a:r>
              <a:rPr lang="en-US" altLang="ja-JP" sz="1050" b="1" dirty="0">
                <a:solidFill>
                  <a:prstClr val="black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attributable </a:t>
            </a:r>
            <a:br>
              <a:rPr lang="en-US" altLang="ja-JP" sz="1050" b="1" dirty="0">
                <a:solidFill>
                  <a:prstClr val="black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</a:br>
            <a:r>
              <a:rPr lang="en-US" altLang="ja-JP" sz="1050" b="1" dirty="0">
                <a:solidFill>
                  <a:prstClr val="black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to Hitachi, Ltd. </a:t>
            </a:r>
            <a:br>
              <a:rPr lang="en-US" altLang="ja-JP" sz="1050" b="1" dirty="0">
                <a:solidFill>
                  <a:prstClr val="black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</a:br>
            <a:r>
              <a:rPr lang="en-US" altLang="ja-JP" sz="1050" b="1" dirty="0">
                <a:solidFill>
                  <a:prstClr val="black"/>
                </a:solidFill>
                <a:latin typeface="Arial" panose="020B0604020202020204" pitchFamily="34" charset="0"/>
                <a:ea typeface="HGPｺﾞｼｯｸE"/>
                <a:cs typeface="Arial" panose="020B0604020202020204" pitchFamily="34" charset="0"/>
              </a:rPr>
              <a:t>stockholders</a:t>
            </a:r>
          </a:p>
        </p:txBody>
      </p:sp>
      <p:sp>
        <p:nvSpPr>
          <p:cNvPr id="45" name="タイトル 11"/>
          <p:cNvSpPr txBox="1">
            <a:spLocks/>
          </p:cNvSpPr>
          <p:nvPr/>
        </p:nvSpPr>
        <p:spPr>
          <a:xfrm>
            <a:off x="113192" y="130510"/>
            <a:ext cx="9333470" cy="44926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en-US" altLang="ja-JP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1-12. 2018 Mid-term Management Plan KPIs (1)</a:t>
            </a:r>
          </a:p>
        </p:txBody>
      </p:sp>
    </p:spTree>
    <p:extLst>
      <p:ext uri="{BB962C8B-B14F-4D97-AF65-F5344CB8AC3E}">
        <p14:creationId xmlns:p14="http://schemas.microsoft.com/office/powerpoint/2010/main" val="178137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sz="quarter" idx="11"/>
          </p:nvPr>
        </p:nvSpPr>
        <p:spPr>
          <a:xfrm>
            <a:off x="1531355" y="2252733"/>
            <a:ext cx="6706195" cy="1105251"/>
          </a:xfrm>
        </p:spPr>
        <p:txBody>
          <a:bodyPr/>
          <a:lstStyle/>
          <a:p>
            <a:r>
              <a:rPr lang="en-US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Overview of Hitachi</a:t>
            </a:r>
          </a:p>
          <a:p>
            <a:r>
              <a:rPr lang="en-US" altLang="ja-JP" sz="24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. </a:t>
            </a:r>
            <a:r>
              <a:rPr lang="en-GB" altLang="ja-JP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Introduction of European Business</a:t>
            </a:r>
          </a:p>
          <a:p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3. How much should finance cost?</a:t>
            </a:r>
          </a:p>
          <a:p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4. How do you use a Shared Service?</a:t>
            </a:r>
          </a:p>
          <a:p>
            <a:r>
              <a:rPr lang="en-GB" altLang="ja-JP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5. Which Technologies make a difference?</a:t>
            </a:r>
            <a:endParaRPr lang="en-US" altLang="ja-JP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3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90692" y="789207"/>
            <a:ext cx="8768750" cy="12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600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With  1,018.5 billion </a:t>
            </a:r>
            <a:r>
              <a:rPr lang="en-GB" altLang="en-US" sz="1600" ker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yen revenues</a:t>
            </a:r>
            <a:r>
              <a:rPr lang="en-GB" altLang="en-US" sz="1600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129 legal entities and around 17,000 employees (as of March 31</a:t>
            </a:r>
            <a:r>
              <a:rPr lang="en-GB" altLang="en-US" sz="1600" kern="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</a:t>
            </a:r>
            <a:r>
              <a:rPr lang="en-GB" altLang="en-US" sz="1600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2019), the Hitachi Group in Europe is expanding its already significant presence through organic growth of its strategic sectors – Social Infrastructure &amp; Industrial Systems, Electronic Systems &amp; Equipment, Construction Machinery, and IT Systems &amp; Solutions. </a:t>
            </a:r>
          </a:p>
          <a:p>
            <a:pPr>
              <a:lnSpc>
                <a:spcPct val="100000"/>
              </a:lnSpc>
            </a:pPr>
            <a:endParaRPr lang="en-GB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altLang="en-US" sz="2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GB" altLang="en-US" sz="2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23" y="1913274"/>
            <a:ext cx="6974260" cy="3020007"/>
          </a:xfrm>
          <a:prstGeom prst="rect">
            <a:avLst/>
          </a:prstGeom>
        </p:spPr>
      </p:pic>
      <p:sp>
        <p:nvSpPr>
          <p:cNvPr id="8" name="タイトル 11"/>
          <p:cNvSpPr txBox="1">
            <a:spLocks/>
          </p:cNvSpPr>
          <p:nvPr/>
        </p:nvSpPr>
        <p:spPr>
          <a:xfrm>
            <a:off x="113192" y="134612"/>
            <a:ext cx="4945369" cy="44926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en-US" altLang="ja-JP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2-1. </a:t>
            </a:r>
            <a:r>
              <a:rPr lang="en-GB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Hitachi in Europe key information</a:t>
            </a:r>
            <a:r>
              <a:rPr lang="en-US" altLang="ja-JP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2036448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7">
      <a:majorFont>
        <a:latin typeface="Arial"/>
        <a:ea typeface="HGP創英角ｺﾞｼｯｸUB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9525">
          <a:noFill/>
          <a:miter lim="800000"/>
          <a:headEnd/>
          <a:tailEnd/>
        </a:ln>
        <a:effectLst/>
      </a:spPr>
      <a:bodyPr wrap="none" rtlCol="0" anchor="ctr" anchorCtr="0">
        <a:noAutofit/>
      </a:bodyPr>
      <a:lstStyle>
        <a:defPPr algn="ctr">
          <a:defRPr kumimoji="1" sz="1800" smtClean="0">
            <a:solidFill>
              <a:schemeClr val="tx1"/>
            </a:solidFill>
            <a:latin typeface="+mn-lt"/>
            <a:ea typeface="+mn-ea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kumimoji="1" sz="220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A539D6BCB17C4E836A7101769135F0" ma:contentTypeVersion="10" ma:contentTypeDescription="Create a new document." ma:contentTypeScope="" ma:versionID="092fabfb45fe61c42884fdc477fc9baf">
  <xsd:schema xmlns:xsd="http://www.w3.org/2001/XMLSchema" xmlns:xs="http://www.w3.org/2001/XMLSchema" xmlns:p="http://schemas.microsoft.com/office/2006/metadata/properties" xmlns:ns2="50361cf4-3c05-49fa-8a4d-8589ce0159b7" xmlns:ns3="948f2fef-33ff-4099-9084-249dfa79a80c" targetNamespace="http://schemas.microsoft.com/office/2006/metadata/properties" ma:root="true" ma:fieldsID="c0b8e7990266c46434dfc5f0d4c2aa03" ns2:_="" ns3:_="">
    <xsd:import namespace="50361cf4-3c05-49fa-8a4d-8589ce0159b7"/>
    <xsd:import namespace="948f2fef-33ff-4099-9084-249dfa79a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61cf4-3c05-49fa-8a4d-8589ce015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f2fef-33ff-4099-9084-249dfa79a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05BAD4-F517-464E-BE64-AB7786AAB799}"/>
</file>

<file path=customXml/itemProps2.xml><?xml version="1.0" encoding="utf-8"?>
<ds:datastoreItem xmlns:ds="http://schemas.openxmlformats.org/officeDocument/2006/customXml" ds:itemID="{617DC914-6017-4044-A541-66495554E3D2}"/>
</file>

<file path=customXml/itemProps3.xml><?xml version="1.0" encoding="utf-8"?>
<ds:datastoreItem xmlns:ds="http://schemas.openxmlformats.org/officeDocument/2006/customXml" ds:itemID="{85AD5605-EBB1-4499-8743-624502BD85A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1799</Words>
  <Application>Microsoft Office PowerPoint</Application>
  <PresentationFormat>On-screen Show (16:9)</PresentationFormat>
  <Paragraphs>469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HGPｺﾞｼｯｸE</vt:lpstr>
      <vt:lpstr>HGP創英角ｺﾞｼｯｸUB</vt:lpstr>
      <vt:lpstr>Arial</vt:lpstr>
      <vt:lpstr>Times New Roman</vt:lpstr>
      <vt:lpstr>Verdana</vt:lpstr>
      <vt:lpstr>Wingdings</vt:lpstr>
      <vt:lpstr>標準デザイン</vt:lpstr>
      <vt:lpstr>PowerPoint Presentation</vt:lpstr>
      <vt:lpstr>PowerPoint Presentation</vt:lpstr>
      <vt:lpstr>PowerPoint Presentation</vt:lpstr>
      <vt:lpstr>1-3. Corporate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2-4. European Research &amp; Development Centre</vt:lpstr>
      <vt:lpstr>PowerPoint Presentation</vt:lpstr>
      <vt:lpstr>PowerPoint Presentation</vt:lpstr>
      <vt:lpstr>PWC: Cost of finance as a % of revenue</vt:lpstr>
      <vt:lpstr>PWC: Cost of finance as a % of revenue</vt:lpstr>
      <vt:lpstr>Robert Half: : Cost of finance as a % of revenue</vt:lpstr>
      <vt:lpstr>Gardner: : Cost of finance as a % of revenue</vt:lpstr>
      <vt:lpstr>PowerPoint Presentation</vt:lpstr>
      <vt:lpstr>Diversity of systems</vt:lpstr>
      <vt:lpstr>Shared Service Objectives</vt:lpstr>
      <vt:lpstr>Decentralised versus Centralised dilemma …</vt:lpstr>
      <vt:lpstr>Local Decentralised West Europe / Distant Centralised Central Europe</vt:lpstr>
      <vt:lpstr>PowerPoint Presentation</vt:lpstr>
      <vt:lpstr>Which Techno makes a difference?</vt:lpstr>
      <vt:lpstr>Which Techno makes a difference?</vt:lpstr>
      <vt:lpstr>Which Techno makes a difference?</vt:lpstr>
      <vt:lpstr>Robotic Process Automation</vt:lpstr>
      <vt:lpstr>RPA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HIGIS 3/ﾌﾟﾚｾﾞﾝﾃｰｼｮﾝ資料/J_GrayA.ppt</dc:title>
  <dc:subject>HIGIS テンプレート</dc:subject>
  <dc:creator/>
  <cp:lastModifiedBy/>
  <cp:revision>109</cp:revision>
  <dcterms:created xsi:type="dcterms:W3CDTF">2004-05-26T10:25:15Z</dcterms:created>
  <dcterms:modified xsi:type="dcterms:W3CDTF">2019-11-18T19:25:09Z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0x010100D5A539D6BCB17C4E836A7101769135F0</vt:lpwstr>
  </property>
</Properties>
</file>