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tags/tag20.xml" ContentType="application/vnd.openxmlformats-officedocument.presentationml.tags+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9.xml" ContentType="application/vnd.openxmlformats-officedocument.theme+xml"/>
  <Override PartName="/ppt/tags/tag21.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3.xml" ContentType="application/vnd.openxmlformats-officedocument.theme+xml"/>
  <Override PartName="/ppt/tags/tag24.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5.xml" ContentType="application/vnd.openxmlformats-officedocument.theme+xml"/>
  <Override PartName="/ppt/tags/tag27.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6.xml" ContentType="application/vnd.openxmlformats-officedocument.theme+xml"/>
  <Override PartName="/ppt/tags/tag28.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7.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8.xml" ContentType="application/vnd.openxmlformats-officedocument.theme+xml"/>
  <Override PartName="/ppt/tags/tag34.xml" ContentType="application/vnd.openxmlformats-officedocument.presentationml.tags+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1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20.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21.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5"/>
    <p:sldMasterId id="2147483732" r:id="rId6"/>
    <p:sldMasterId id="2147483751" r:id="rId7"/>
    <p:sldMasterId id="2147483772" r:id="rId8"/>
    <p:sldMasterId id="2147483792" r:id="rId9"/>
    <p:sldMasterId id="2147483815" r:id="rId10"/>
    <p:sldMasterId id="2147483837" r:id="rId11"/>
    <p:sldMasterId id="2147483856" r:id="rId12"/>
    <p:sldMasterId id="2147483879" r:id="rId13"/>
    <p:sldMasterId id="2147483921" r:id="rId14"/>
    <p:sldMasterId id="2147483941" r:id="rId15"/>
    <p:sldMasterId id="2147483962" r:id="rId16"/>
    <p:sldMasterId id="2147483993" r:id="rId17"/>
    <p:sldMasterId id="2147484014" r:id="rId18"/>
    <p:sldMasterId id="2147484033" r:id="rId19"/>
    <p:sldMasterId id="2147484053" r:id="rId20"/>
    <p:sldMasterId id="2147484072" r:id="rId21"/>
    <p:sldMasterId id="2147484106" r:id="rId22"/>
    <p:sldMasterId id="2147484131" r:id="rId23"/>
    <p:sldMasterId id="2147484154" r:id="rId24"/>
    <p:sldMasterId id="2147484180" r:id="rId25"/>
  </p:sldMasterIdLst>
  <p:notesMasterIdLst>
    <p:notesMasterId r:id="rId45"/>
  </p:notesMasterIdLst>
  <p:handoutMasterIdLst>
    <p:handoutMasterId r:id="rId46"/>
  </p:handoutMasterIdLst>
  <p:sldIdLst>
    <p:sldId id="487" r:id="rId26"/>
    <p:sldId id="866" r:id="rId27"/>
    <p:sldId id="867" r:id="rId28"/>
    <p:sldId id="868" r:id="rId29"/>
    <p:sldId id="873" r:id="rId30"/>
    <p:sldId id="341" r:id="rId31"/>
    <p:sldId id="342" r:id="rId32"/>
    <p:sldId id="306" r:id="rId33"/>
    <p:sldId id="878" r:id="rId34"/>
    <p:sldId id="879" r:id="rId35"/>
    <p:sldId id="869" r:id="rId36"/>
    <p:sldId id="880" r:id="rId37"/>
    <p:sldId id="870" r:id="rId38"/>
    <p:sldId id="871" r:id="rId39"/>
    <p:sldId id="872" r:id="rId40"/>
    <p:sldId id="874" r:id="rId41"/>
    <p:sldId id="876" r:id="rId42"/>
    <p:sldId id="877" r:id="rId43"/>
    <p:sldId id="807" r:id="rId44"/>
  </p:sldIdLst>
  <p:sldSz cx="9144000" cy="5143500" type="screen16x9"/>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0" userDrawn="1">
          <p15:clr>
            <a:srgbClr val="A4A3A4"/>
          </p15:clr>
        </p15:guide>
        <p15:guide id="2" pos="2496" userDrawn="1">
          <p15:clr>
            <a:srgbClr val="A4A3A4"/>
          </p15:clr>
        </p15:guide>
      </p15:sldGuideLst>
    </p:ext>
    <p:ext uri="{2D200454-40CA-4A62-9FC3-DE9A4176ACB9}">
      <p15:notesGuideLst xmlns:p15="http://schemas.microsoft.com/office/powerpoint/2012/main">
        <p15:guide id="1" orient="horz" pos="2913" userDrawn="1">
          <p15:clr>
            <a:srgbClr val="A4A3A4"/>
          </p15:clr>
        </p15:guide>
        <p15:guide id="2" orient="horz" pos="91" userDrawn="1">
          <p15:clr>
            <a:srgbClr val="A4A3A4"/>
          </p15:clr>
        </p15:guide>
        <p15:guide id="3" orient="horz" pos="5731" userDrawn="1">
          <p15:clr>
            <a:srgbClr val="A4A3A4"/>
          </p15:clr>
        </p15:guide>
        <p15:guide id="4" pos="2212" userDrawn="1">
          <p15:clr>
            <a:srgbClr val="A4A3A4"/>
          </p15:clr>
        </p15:guide>
        <p15:guide id="5" pos="102" userDrawn="1">
          <p15:clr>
            <a:srgbClr val="A4A3A4"/>
          </p15:clr>
        </p15:guide>
        <p15:guide id="6" pos="4325" userDrawn="1">
          <p15:clr>
            <a:srgbClr val="A4A3A4"/>
          </p15:clr>
        </p15:guide>
        <p15:guide id="7" orient="horz" pos="2929" userDrawn="1">
          <p15:clr>
            <a:srgbClr val="A4A3A4"/>
          </p15:clr>
        </p15:guide>
        <p15:guide id="8" orient="horz" pos="5761" userDrawn="1">
          <p15:clr>
            <a:srgbClr val="A4A3A4"/>
          </p15:clr>
        </p15:guide>
        <p15:guide id="9" pos="2209" userDrawn="1">
          <p15:clr>
            <a:srgbClr val="A4A3A4"/>
          </p15:clr>
        </p15:guide>
        <p15:guide id="10" pos="431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49"/>
    <a:srgbClr val="00B451"/>
    <a:srgbClr val="316886"/>
    <a:srgbClr val="316822"/>
    <a:srgbClr val="E8FF11"/>
    <a:srgbClr val="CFD5EA"/>
    <a:srgbClr val="EEFF4F"/>
    <a:srgbClr val="F1FF71"/>
    <a:srgbClr val="FFFF00"/>
    <a:srgbClr val="00E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autoAdjust="0"/>
    <p:restoredTop sz="94800" autoAdjust="0"/>
  </p:normalViewPr>
  <p:slideViewPr>
    <p:cSldViewPr snapToObjects="1" showGuides="1">
      <p:cViewPr varScale="1">
        <p:scale>
          <a:sx n="118" d="100"/>
          <a:sy n="118" d="100"/>
        </p:scale>
        <p:origin x="996" y="108"/>
      </p:cViewPr>
      <p:guideLst>
        <p:guide orient="horz" pos="2820"/>
        <p:guide pos="2496"/>
      </p:guideLst>
    </p:cSldViewPr>
  </p:slideViewPr>
  <p:notesTextViewPr>
    <p:cViewPr>
      <p:scale>
        <a:sx n="100" d="100"/>
        <a:sy n="100" d="100"/>
      </p:scale>
      <p:origin x="0" y="0"/>
    </p:cViewPr>
  </p:notesTextViewPr>
  <p:sorterViewPr>
    <p:cViewPr>
      <p:scale>
        <a:sx n="90" d="100"/>
        <a:sy n="90" d="100"/>
      </p:scale>
      <p:origin x="0" y="0"/>
    </p:cViewPr>
  </p:sorterViewPr>
  <p:notesViewPr>
    <p:cSldViewPr snapToObjects="1">
      <p:cViewPr>
        <p:scale>
          <a:sx n="100" d="100"/>
          <a:sy n="100" d="100"/>
        </p:scale>
        <p:origin x="2280" y="-1142"/>
      </p:cViewPr>
      <p:guideLst>
        <p:guide orient="horz" pos="2913"/>
        <p:guide orient="horz" pos="91"/>
        <p:guide orient="horz" pos="5731"/>
        <p:guide pos="2212"/>
        <p:guide pos="102"/>
        <p:guide pos="4325"/>
        <p:guide orient="horz" pos="2929"/>
        <p:guide orient="horz" pos="5761"/>
        <p:guide pos="2209"/>
        <p:guide pos="431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1.xml"/><Relationship Id="rId39"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Master" Target="slideMasters/slideMaster17.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4.xml"/><Relationship Id="rId41"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BA549-41E4-4CF2-ADF8-77C23DC3F79C}"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F4439717-4E1D-438C-9440-C1820A408652}">
      <dgm:prSet phldrT="[Text]" custT="1"/>
      <dgm:spPr/>
      <dgm:t>
        <a:bodyPr/>
        <a:lstStyle/>
        <a:p>
          <a:r>
            <a:rPr lang="en-US" sz="900" dirty="0">
              <a:solidFill>
                <a:schemeClr val="bg1"/>
              </a:solidFill>
            </a:rPr>
            <a:t>Risk, FX/Investments, Cash </a:t>
          </a:r>
          <a:r>
            <a:rPr lang="en-US" sz="900" dirty="0" err="1">
              <a:solidFill>
                <a:schemeClr val="bg1"/>
              </a:solidFill>
            </a:rPr>
            <a:t>Mgmt</a:t>
          </a:r>
          <a:r>
            <a:rPr lang="en-US" sz="900" dirty="0">
              <a:solidFill>
                <a:schemeClr val="bg1"/>
              </a:solidFill>
            </a:rPr>
            <a:t>,</a:t>
          </a:r>
        </a:p>
        <a:p>
          <a:r>
            <a:rPr lang="en-US" sz="900" dirty="0">
              <a:solidFill>
                <a:schemeClr val="bg1"/>
              </a:solidFill>
            </a:rPr>
            <a:t>Customer Finance</a:t>
          </a:r>
        </a:p>
      </dgm:t>
    </dgm:pt>
    <dgm:pt modelId="{F43FEAC6-6A8A-4C6A-9C72-B73A6FA77A3E}" type="parTrans" cxnId="{644FB3FC-0642-417E-BB2F-BD1340B4AEDA}">
      <dgm:prSet/>
      <dgm:spPr/>
      <dgm:t>
        <a:bodyPr/>
        <a:lstStyle/>
        <a:p>
          <a:endParaRPr lang="en-US"/>
        </a:p>
      </dgm:t>
    </dgm:pt>
    <dgm:pt modelId="{8904335E-4AE5-4DB3-AE4E-5FDF5EDE96DF}" type="sibTrans" cxnId="{644FB3FC-0642-417E-BB2F-BD1340B4AEDA}">
      <dgm:prSet/>
      <dgm:spPr/>
      <dgm:t>
        <a:bodyPr/>
        <a:lstStyle/>
        <a:p>
          <a:endParaRPr lang="en-US"/>
        </a:p>
      </dgm:t>
    </dgm:pt>
    <dgm:pt modelId="{651F4557-436A-4A33-ACEB-1D43DAE7BB16}">
      <dgm:prSet phldrT="[Text]" custT="1"/>
      <dgm:spPr/>
      <dgm:t>
        <a:bodyPr/>
        <a:lstStyle/>
        <a:p>
          <a:r>
            <a:rPr lang="en-US" sz="1000" dirty="0">
              <a:solidFill>
                <a:schemeClr val="bg1"/>
              </a:solidFill>
            </a:rPr>
            <a:t>Cash </a:t>
          </a:r>
          <a:r>
            <a:rPr lang="en-US" sz="1000" dirty="0" err="1">
              <a:solidFill>
                <a:schemeClr val="bg1"/>
              </a:solidFill>
            </a:rPr>
            <a:t>Mgmt</a:t>
          </a:r>
          <a:r>
            <a:rPr lang="en-US" sz="1000" dirty="0">
              <a:solidFill>
                <a:schemeClr val="bg1"/>
              </a:solidFill>
            </a:rPr>
            <a:t>/CF</a:t>
          </a:r>
        </a:p>
      </dgm:t>
    </dgm:pt>
    <dgm:pt modelId="{DA14C86A-9B47-4533-935C-2BFADA98BF0D}" type="parTrans" cxnId="{C0F8331A-6DDF-4C88-9560-2B33B120A6CE}">
      <dgm:prSet/>
      <dgm:spPr/>
      <dgm:t>
        <a:bodyPr/>
        <a:lstStyle/>
        <a:p>
          <a:endParaRPr lang="en-US"/>
        </a:p>
      </dgm:t>
    </dgm:pt>
    <dgm:pt modelId="{D47657E4-60C8-4E82-BB73-3333C47A4D08}" type="sibTrans" cxnId="{C0F8331A-6DDF-4C88-9560-2B33B120A6CE}">
      <dgm:prSet/>
      <dgm:spPr/>
      <dgm:t>
        <a:bodyPr/>
        <a:lstStyle/>
        <a:p>
          <a:endParaRPr lang="en-US"/>
        </a:p>
      </dgm:t>
    </dgm:pt>
    <dgm:pt modelId="{C06AA4BF-368E-4BFD-ACAD-289F81BA832E}">
      <dgm:prSet phldrT="[Text]" custT="1"/>
      <dgm:spPr/>
      <dgm:t>
        <a:bodyPr/>
        <a:lstStyle/>
        <a:p>
          <a:r>
            <a:rPr lang="en-US" sz="1000" dirty="0">
              <a:solidFill>
                <a:schemeClr val="bg1"/>
              </a:solidFill>
            </a:rPr>
            <a:t>Strategy</a:t>
          </a:r>
        </a:p>
      </dgm:t>
    </dgm:pt>
    <dgm:pt modelId="{71655A95-E61A-4D00-A8A2-F1AC9CD3597F}" type="parTrans" cxnId="{B6EAFFD1-D6CB-4F24-AD41-8FD80866E836}">
      <dgm:prSet/>
      <dgm:spPr/>
      <dgm:t>
        <a:bodyPr/>
        <a:lstStyle/>
        <a:p>
          <a:endParaRPr lang="en-US"/>
        </a:p>
      </dgm:t>
    </dgm:pt>
    <dgm:pt modelId="{C3170810-37F0-4171-9A25-791B7DDE9340}" type="sibTrans" cxnId="{B6EAFFD1-D6CB-4F24-AD41-8FD80866E836}">
      <dgm:prSet/>
      <dgm:spPr/>
      <dgm:t>
        <a:bodyPr/>
        <a:lstStyle/>
        <a:p>
          <a:endParaRPr lang="en-US"/>
        </a:p>
      </dgm:t>
    </dgm:pt>
    <dgm:pt modelId="{F92756DF-2380-4E0F-A0B0-FBAF523B7B7F}">
      <dgm:prSet phldrT="[Text]" custT="1"/>
      <dgm:spPr/>
      <dgm:t>
        <a:bodyPr/>
        <a:lstStyle/>
        <a:p>
          <a:r>
            <a:rPr lang="en-US" sz="1000" dirty="0">
              <a:solidFill>
                <a:schemeClr val="bg1"/>
              </a:solidFill>
            </a:rPr>
            <a:t>Cash </a:t>
          </a:r>
          <a:r>
            <a:rPr lang="en-US" sz="1000" dirty="0" err="1">
              <a:solidFill>
                <a:schemeClr val="bg1"/>
              </a:solidFill>
            </a:rPr>
            <a:t>Mgmt</a:t>
          </a:r>
          <a:r>
            <a:rPr lang="en-US" sz="1000" dirty="0">
              <a:solidFill>
                <a:schemeClr val="bg1"/>
              </a:solidFill>
            </a:rPr>
            <a:t>/</a:t>
          </a:r>
        </a:p>
        <a:p>
          <a:r>
            <a:rPr lang="en-US" sz="1000" dirty="0">
              <a:solidFill>
                <a:schemeClr val="bg1"/>
              </a:solidFill>
            </a:rPr>
            <a:t>Inhouse</a:t>
          </a:r>
        </a:p>
        <a:p>
          <a:r>
            <a:rPr lang="en-US" sz="1000" dirty="0">
              <a:solidFill>
                <a:schemeClr val="bg1"/>
              </a:solidFill>
            </a:rPr>
            <a:t>Bank/</a:t>
          </a:r>
        </a:p>
        <a:p>
          <a:r>
            <a:rPr lang="en-US" sz="1000" dirty="0">
              <a:solidFill>
                <a:schemeClr val="bg1"/>
              </a:solidFill>
            </a:rPr>
            <a:t>CF</a:t>
          </a:r>
        </a:p>
      </dgm:t>
    </dgm:pt>
    <dgm:pt modelId="{55D2A7F2-AE53-4B25-9CDB-D9D8CCC296AB}" type="parTrans" cxnId="{CEC84422-5341-4BF9-98B8-97EFDE2598D0}">
      <dgm:prSet/>
      <dgm:spPr/>
      <dgm:t>
        <a:bodyPr/>
        <a:lstStyle/>
        <a:p>
          <a:endParaRPr lang="en-US"/>
        </a:p>
      </dgm:t>
    </dgm:pt>
    <dgm:pt modelId="{787F4DA7-7C7A-4245-A1C8-B4375A1FBD4B}" type="sibTrans" cxnId="{CEC84422-5341-4BF9-98B8-97EFDE2598D0}">
      <dgm:prSet/>
      <dgm:spPr/>
      <dgm:t>
        <a:bodyPr/>
        <a:lstStyle/>
        <a:p>
          <a:endParaRPr lang="en-US"/>
        </a:p>
      </dgm:t>
    </dgm:pt>
    <dgm:pt modelId="{3A2FDA76-9E84-444E-8894-5B13F4164C6A}">
      <dgm:prSet phldrT="[Text]" custT="1"/>
      <dgm:spPr/>
      <dgm:t>
        <a:bodyPr/>
        <a:lstStyle/>
        <a:p>
          <a:r>
            <a:rPr lang="en-US" sz="1000" dirty="0">
              <a:solidFill>
                <a:schemeClr val="bg1"/>
              </a:solidFill>
            </a:rPr>
            <a:t>Cash </a:t>
          </a:r>
          <a:r>
            <a:rPr lang="en-US" sz="1000" dirty="0" err="1">
              <a:solidFill>
                <a:schemeClr val="bg1"/>
              </a:solidFill>
            </a:rPr>
            <a:t>Mgmt</a:t>
          </a:r>
          <a:r>
            <a:rPr lang="en-US" sz="1000" dirty="0">
              <a:solidFill>
                <a:schemeClr val="bg1"/>
              </a:solidFill>
            </a:rPr>
            <a:t>/CF</a:t>
          </a:r>
        </a:p>
      </dgm:t>
    </dgm:pt>
    <dgm:pt modelId="{DF930080-71AA-4A5F-B9CA-9B50DF235B78}" type="parTrans" cxnId="{1A443AA5-CFE6-43A2-BE46-99B5B95E0023}">
      <dgm:prSet/>
      <dgm:spPr/>
      <dgm:t>
        <a:bodyPr/>
        <a:lstStyle/>
        <a:p>
          <a:endParaRPr lang="en-US"/>
        </a:p>
      </dgm:t>
    </dgm:pt>
    <dgm:pt modelId="{22B0E861-CD96-41D5-AE74-6D8066B2153F}" type="sibTrans" cxnId="{1A443AA5-CFE6-43A2-BE46-99B5B95E0023}">
      <dgm:prSet/>
      <dgm:spPr/>
      <dgm:t>
        <a:bodyPr/>
        <a:lstStyle/>
        <a:p>
          <a:endParaRPr lang="en-US"/>
        </a:p>
      </dgm:t>
    </dgm:pt>
    <dgm:pt modelId="{974DBC36-0749-4195-BFAE-00298F575451}" type="pres">
      <dgm:prSet presAssocID="{ACFBA549-41E4-4CF2-ADF8-77C23DC3F79C}" presName="Name0" presStyleCnt="0">
        <dgm:presLayoutVars>
          <dgm:chMax val="7"/>
          <dgm:dir/>
          <dgm:resizeHandles val="exact"/>
        </dgm:presLayoutVars>
      </dgm:prSet>
      <dgm:spPr/>
    </dgm:pt>
    <dgm:pt modelId="{E6CCF57B-AEFB-4578-B08A-0B38E3970C72}" type="pres">
      <dgm:prSet presAssocID="{ACFBA549-41E4-4CF2-ADF8-77C23DC3F79C}" presName="ellipse1" presStyleLbl="vennNode1" presStyleIdx="0" presStyleCnt="5" custScaleX="50594" custScaleY="49909" custLinFactNeighborX="95620" custLinFactNeighborY="46784">
        <dgm:presLayoutVars>
          <dgm:bulletEnabled val="1"/>
        </dgm:presLayoutVars>
      </dgm:prSet>
      <dgm:spPr/>
    </dgm:pt>
    <dgm:pt modelId="{74DB6621-98E6-47ED-8E45-6A42A4D16375}" type="pres">
      <dgm:prSet presAssocID="{ACFBA549-41E4-4CF2-ADF8-77C23DC3F79C}" presName="ellipse2" presStyleLbl="vennNode1" presStyleIdx="1" presStyleCnt="5" custScaleX="27324" custScaleY="25253" custLinFactNeighborX="41846" custLinFactNeighborY="40562">
        <dgm:presLayoutVars>
          <dgm:bulletEnabled val="1"/>
        </dgm:presLayoutVars>
      </dgm:prSet>
      <dgm:spPr/>
    </dgm:pt>
    <dgm:pt modelId="{60EEC7ED-1C41-450C-9916-ACEED0F3020B}" type="pres">
      <dgm:prSet presAssocID="{ACFBA549-41E4-4CF2-ADF8-77C23DC3F79C}" presName="ellipse3" presStyleLbl="vennNode1" presStyleIdx="2" presStyleCnt="5" custScaleX="24218" custScaleY="25019" custLinFactNeighborX="-93106" custLinFactNeighborY="53928">
        <dgm:presLayoutVars>
          <dgm:bulletEnabled val="1"/>
        </dgm:presLayoutVars>
      </dgm:prSet>
      <dgm:spPr/>
    </dgm:pt>
    <dgm:pt modelId="{D7D948C9-9A6B-4465-B6E2-64A7AF1E0E6C}" type="pres">
      <dgm:prSet presAssocID="{ACFBA549-41E4-4CF2-ADF8-77C23DC3F79C}" presName="ellipse4" presStyleLbl="vennNode1" presStyleIdx="3" presStyleCnt="5" custScaleX="45936" custScaleY="42482" custLinFactNeighborX="-33797" custLinFactNeighborY="-83818">
        <dgm:presLayoutVars>
          <dgm:bulletEnabled val="1"/>
        </dgm:presLayoutVars>
      </dgm:prSet>
      <dgm:spPr/>
    </dgm:pt>
    <dgm:pt modelId="{EF008440-8568-44A8-806B-0CE4F6FC3249}" type="pres">
      <dgm:prSet presAssocID="{ACFBA549-41E4-4CF2-ADF8-77C23DC3F79C}" presName="ellipse5" presStyleLbl="vennNode1" presStyleIdx="4" presStyleCnt="5" custScaleX="29282" custScaleY="29766" custLinFactNeighborX="22878" custLinFactNeighborY="46490">
        <dgm:presLayoutVars>
          <dgm:bulletEnabled val="1"/>
        </dgm:presLayoutVars>
      </dgm:prSet>
      <dgm:spPr/>
    </dgm:pt>
  </dgm:ptLst>
  <dgm:cxnLst>
    <dgm:cxn modelId="{C0F8331A-6DDF-4C88-9560-2B33B120A6CE}" srcId="{ACFBA549-41E4-4CF2-ADF8-77C23DC3F79C}" destId="{651F4557-436A-4A33-ACEB-1D43DAE7BB16}" srcOrd="1" destOrd="0" parTransId="{DA14C86A-9B47-4533-935C-2BFADA98BF0D}" sibTransId="{D47657E4-60C8-4E82-BB73-3333C47A4D08}"/>
    <dgm:cxn modelId="{CEC84422-5341-4BF9-98B8-97EFDE2598D0}" srcId="{ACFBA549-41E4-4CF2-ADF8-77C23DC3F79C}" destId="{F92756DF-2380-4E0F-A0B0-FBAF523B7B7F}" srcOrd="3" destOrd="0" parTransId="{55D2A7F2-AE53-4B25-9CDB-D9D8CCC296AB}" sibTransId="{787F4DA7-7C7A-4245-A1C8-B4375A1FBD4B}"/>
    <dgm:cxn modelId="{21F52B60-BFFD-4E9F-9C9B-07444FBE7A38}" type="presOf" srcId="{F4439717-4E1D-438C-9440-C1820A408652}" destId="{E6CCF57B-AEFB-4578-B08A-0B38E3970C72}" srcOrd="0" destOrd="0" presId="urn:microsoft.com/office/officeart/2005/8/layout/rings+Icon"/>
    <dgm:cxn modelId="{7BF64066-29AB-4342-BFAB-34211C3E5D60}" type="presOf" srcId="{ACFBA549-41E4-4CF2-ADF8-77C23DC3F79C}" destId="{974DBC36-0749-4195-BFAE-00298F575451}" srcOrd="0" destOrd="0" presId="urn:microsoft.com/office/officeart/2005/8/layout/rings+Icon"/>
    <dgm:cxn modelId="{9DACA76E-2B2D-4A81-82BD-850966874E11}" type="presOf" srcId="{651F4557-436A-4A33-ACEB-1D43DAE7BB16}" destId="{74DB6621-98E6-47ED-8E45-6A42A4D16375}" srcOrd="0" destOrd="0" presId="urn:microsoft.com/office/officeart/2005/8/layout/rings+Icon"/>
    <dgm:cxn modelId="{2BD79585-1289-413F-8D71-66AAB8C9DAEB}" type="presOf" srcId="{C06AA4BF-368E-4BFD-ACAD-289F81BA832E}" destId="{60EEC7ED-1C41-450C-9916-ACEED0F3020B}" srcOrd="0" destOrd="0" presId="urn:microsoft.com/office/officeart/2005/8/layout/rings+Icon"/>
    <dgm:cxn modelId="{1A443AA5-CFE6-43A2-BE46-99B5B95E0023}" srcId="{ACFBA549-41E4-4CF2-ADF8-77C23DC3F79C}" destId="{3A2FDA76-9E84-444E-8894-5B13F4164C6A}" srcOrd="4" destOrd="0" parTransId="{DF930080-71AA-4A5F-B9CA-9B50DF235B78}" sibTransId="{22B0E861-CD96-41D5-AE74-6D8066B2153F}"/>
    <dgm:cxn modelId="{B6EAFFD1-D6CB-4F24-AD41-8FD80866E836}" srcId="{ACFBA549-41E4-4CF2-ADF8-77C23DC3F79C}" destId="{C06AA4BF-368E-4BFD-ACAD-289F81BA832E}" srcOrd="2" destOrd="0" parTransId="{71655A95-E61A-4D00-A8A2-F1AC9CD3597F}" sibTransId="{C3170810-37F0-4171-9A25-791B7DDE9340}"/>
    <dgm:cxn modelId="{6174B0EE-B232-4655-B249-7D87464256FD}" type="presOf" srcId="{F92756DF-2380-4E0F-A0B0-FBAF523B7B7F}" destId="{D7D948C9-9A6B-4465-B6E2-64A7AF1E0E6C}" srcOrd="0" destOrd="0" presId="urn:microsoft.com/office/officeart/2005/8/layout/rings+Icon"/>
    <dgm:cxn modelId="{A1A3B1F5-78CB-414B-87A2-7C5DB8421089}" type="presOf" srcId="{3A2FDA76-9E84-444E-8894-5B13F4164C6A}" destId="{EF008440-8568-44A8-806B-0CE4F6FC3249}" srcOrd="0" destOrd="0" presId="urn:microsoft.com/office/officeart/2005/8/layout/rings+Icon"/>
    <dgm:cxn modelId="{644FB3FC-0642-417E-BB2F-BD1340B4AEDA}" srcId="{ACFBA549-41E4-4CF2-ADF8-77C23DC3F79C}" destId="{F4439717-4E1D-438C-9440-C1820A408652}" srcOrd="0" destOrd="0" parTransId="{F43FEAC6-6A8A-4C6A-9C72-B73A6FA77A3E}" sibTransId="{8904335E-4AE5-4DB3-AE4E-5FDF5EDE96DF}"/>
    <dgm:cxn modelId="{414EEF07-BEBF-46DA-B7A8-0FA9AC1C6AA4}" type="presParOf" srcId="{974DBC36-0749-4195-BFAE-00298F575451}" destId="{E6CCF57B-AEFB-4578-B08A-0B38E3970C72}" srcOrd="0" destOrd="0" presId="urn:microsoft.com/office/officeart/2005/8/layout/rings+Icon"/>
    <dgm:cxn modelId="{B297B711-8C46-431F-A759-7F5C89FF2354}" type="presParOf" srcId="{974DBC36-0749-4195-BFAE-00298F575451}" destId="{74DB6621-98E6-47ED-8E45-6A42A4D16375}" srcOrd="1" destOrd="0" presId="urn:microsoft.com/office/officeart/2005/8/layout/rings+Icon"/>
    <dgm:cxn modelId="{C1052971-8975-411E-9A08-7AD7ED37EFFB}" type="presParOf" srcId="{974DBC36-0749-4195-BFAE-00298F575451}" destId="{60EEC7ED-1C41-450C-9916-ACEED0F3020B}" srcOrd="2" destOrd="0" presId="urn:microsoft.com/office/officeart/2005/8/layout/rings+Icon"/>
    <dgm:cxn modelId="{00617C78-AD6E-423D-8676-F5A3F97DE336}" type="presParOf" srcId="{974DBC36-0749-4195-BFAE-00298F575451}" destId="{D7D948C9-9A6B-4465-B6E2-64A7AF1E0E6C}" srcOrd="3" destOrd="0" presId="urn:microsoft.com/office/officeart/2005/8/layout/rings+Icon"/>
    <dgm:cxn modelId="{D98C4B65-122B-40F0-A5DE-A6E3C7E3150A}" type="presParOf" srcId="{974DBC36-0749-4195-BFAE-00298F575451}" destId="{EF008440-8568-44A8-806B-0CE4F6FC3249}" srcOrd="4"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61BA3-2C39-4C29-AB28-5E61FC6A771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9F55B35-A704-466F-9336-A2192FB90E9D}">
      <dgm:prSet phldrT="[Text]" custT="1"/>
      <dgm:spPr/>
      <dgm:t>
        <a:bodyPr/>
        <a:lstStyle/>
        <a:p>
          <a:r>
            <a:rPr lang="en-US" sz="1200" dirty="0">
              <a:solidFill>
                <a:schemeClr val="tx1">
                  <a:lumMod val="85000"/>
                  <a:lumOff val="15000"/>
                </a:schemeClr>
              </a:solidFill>
            </a:rPr>
            <a:t>Design</a:t>
          </a:r>
        </a:p>
        <a:p>
          <a:r>
            <a:rPr lang="en-US" sz="900" dirty="0"/>
            <a:t>Configuration/Architecture </a:t>
          </a:r>
        </a:p>
        <a:p>
          <a:r>
            <a:rPr lang="en-US" sz="900" dirty="0"/>
            <a:t>IT teams </a:t>
          </a:r>
        </a:p>
        <a:p>
          <a:r>
            <a:rPr lang="en-US" sz="900" dirty="0"/>
            <a:t>Define timeline</a:t>
          </a:r>
        </a:p>
      </dgm:t>
    </dgm:pt>
    <dgm:pt modelId="{8779A854-1F74-4243-92F6-C8F6C3D998DB}" type="parTrans" cxnId="{F4AB049C-393A-4883-BB85-EA751755BE89}">
      <dgm:prSet/>
      <dgm:spPr/>
      <dgm:t>
        <a:bodyPr/>
        <a:lstStyle/>
        <a:p>
          <a:endParaRPr lang="en-US"/>
        </a:p>
      </dgm:t>
    </dgm:pt>
    <dgm:pt modelId="{028631AC-FD5D-4079-AB26-D49367985896}" type="sibTrans" cxnId="{F4AB049C-393A-4883-BB85-EA751755BE89}">
      <dgm:prSet/>
      <dgm:spPr/>
      <dgm:t>
        <a:bodyPr/>
        <a:lstStyle/>
        <a:p>
          <a:endParaRPr lang="en-US"/>
        </a:p>
      </dgm:t>
    </dgm:pt>
    <dgm:pt modelId="{A5772D7F-35BE-4268-93D2-D077F1F5372C}">
      <dgm:prSet phldrT="[Text]" custT="1"/>
      <dgm:spPr/>
      <dgm:t>
        <a:bodyPr/>
        <a:lstStyle/>
        <a:p>
          <a:pPr marL="0" lvl="0" indent="0" algn="ctr" defTabSz="533400">
            <a:lnSpc>
              <a:spcPct val="90000"/>
            </a:lnSpc>
            <a:spcBef>
              <a:spcPct val="0"/>
            </a:spcBef>
            <a:spcAft>
              <a:spcPct val="35000"/>
            </a:spcAft>
            <a:buNone/>
          </a:pPr>
          <a:endParaRPr lang="en-US" sz="1200" kern="1200" dirty="0">
            <a:solidFill>
              <a:srgbClr val="FFFFFF"/>
            </a:solidFill>
            <a:latin typeface="Arial"/>
            <a:ea typeface="+mn-ea"/>
            <a:cs typeface="+mn-cs"/>
          </a:endParaRP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latin typeface="Arial"/>
              <a:ea typeface="+mn-ea"/>
              <a:cs typeface="+mn-cs"/>
            </a:rPr>
            <a:t>Testing</a:t>
          </a:r>
        </a:p>
        <a:p>
          <a:pPr marL="0" lvl="0" algn="l" defTabSz="755650">
            <a:lnSpc>
              <a:spcPct val="90000"/>
            </a:lnSpc>
            <a:spcBef>
              <a:spcPct val="0"/>
            </a:spcBef>
            <a:spcAft>
              <a:spcPct val="35000"/>
            </a:spcAft>
            <a:buNone/>
          </a:pPr>
          <a:r>
            <a:rPr lang="en-US" sz="900" kern="1200" dirty="0"/>
            <a:t>Problem Solving</a:t>
          </a:r>
        </a:p>
        <a:p>
          <a:pPr marL="0" lvl="0" algn="l" defTabSz="755650">
            <a:lnSpc>
              <a:spcPct val="90000"/>
            </a:lnSpc>
            <a:spcBef>
              <a:spcPct val="0"/>
            </a:spcBef>
            <a:spcAft>
              <a:spcPct val="35000"/>
            </a:spcAft>
            <a:buNone/>
          </a:pPr>
          <a:r>
            <a:rPr lang="en-US" sz="900" kern="1200" dirty="0">
              <a:solidFill>
                <a:srgbClr val="FFFFFF"/>
              </a:solidFill>
              <a:latin typeface="Arial"/>
              <a:ea typeface="+mn-ea"/>
              <a:cs typeface="+mn-cs"/>
            </a:rPr>
            <a:t>Cutover Tasks Definition</a:t>
          </a:r>
        </a:p>
        <a:p>
          <a:pPr marL="0" lvl="0" algn="l" defTabSz="755650">
            <a:lnSpc>
              <a:spcPct val="90000"/>
            </a:lnSpc>
            <a:spcBef>
              <a:spcPct val="0"/>
            </a:spcBef>
            <a:spcAft>
              <a:spcPct val="35000"/>
            </a:spcAft>
            <a:buNone/>
          </a:pPr>
          <a:r>
            <a:rPr lang="en-US" sz="900" kern="1200" dirty="0">
              <a:solidFill>
                <a:srgbClr val="FFFFFF"/>
              </a:solidFill>
              <a:latin typeface="Arial"/>
              <a:ea typeface="+mn-ea"/>
              <a:cs typeface="+mn-cs"/>
            </a:rPr>
            <a:t>Timeline Communication</a:t>
          </a:r>
          <a:r>
            <a:rPr lang="en-US" sz="1700" kern="1200" dirty="0"/>
            <a:t>	</a:t>
          </a:r>
        </a:p>
      </dgm:t>
    </dgm:pt>
    <dgm:pt modelId="{77D92CE2-967C-45B3-BB28-237B627FB64C}" type="parTrans" cxnId="{4378A391-3A43-48D0-9768-1650F5704927}">
      <dgm:prSet/>
      <dgm:spPr/>
      <dgm:t>
        <a:bodyPr/>
        <a:lstStyle/>
        <a:p>
          <a:endParaRPr lang="en-US"/>
        </a:p>
      </dgm:t>
    </dgm:pt>
    <dgm:pt modelId="{95A6133F-174C-4FC2-B4AA-5724767E595B}" type="sibTrans" cxnId="{4378A391-3A43-48D0-9768-1650F5704927}">
      <dgm:prSet/>
      <dgm:spPr/>
      <dgm:t>
        <a:bodyPr/>
        <a:lstStyle/>
        <a:p>
          <a:endParaRPr lang="en-US"/>
        </a:p>
      </dgm:t>
    </dgm:pt>
    <dgm:pt modelId="{217BAF08-21B4-4541-9171-1CEF4687C32B}">
      <dgm:prSet phldrT="[Text]" custT="1"/>
      <dgm:spPr/>
      <dgm:t>
        <a:bodyPr/>
        <a:lstStyle/>
        <a:p>
          <a:r>
            <a:rPr lang="en-US" sz="1100" dirty="0">
              <a:solidFill>
                <a:schemeClr val="tx1">
                  <a:lumMod val="85000"/>
                  <a:lumOff val="15000"/>
                </a:schemeClr>
              </a:solidFill>
            </a:rPr>
            <a:t>Requirements</a:t>
          </a:r>
        </a:p>
        <a:p>
          <a:r>
            <a:rPr lang="en-US" sz="900" dirty="0"/>
            <a:t>End Goal</a:t>
          </a:r>
        </a:p>
        <a:p>
          <a:r>
            <a:rPr lang="en-US" sz="900" dirty="0"/>
            <a:t>Funding/Budget</a:t>
          </a:r>
        </a:p>
        <a:p>
          <a:r>
            <a:rPr lang="en-US" sz="900" dirty="0"/>
            <a:t>User Look and Feel</a:t>
          </a:r>
        </a:p>
      </dgm:t>
    </dgm:pt>
    <dgm:pt modelId="{1462EA82-4F11-47C9-9260-A8BEC69F3C22}" type="parTrans" cxnId="{C54B7367-194B-4EAD-BB44-4D22CDCB7B89}">
      <dgm:prSet/>
      <dgm:spPr/>
      <dgm:t>
        <a:bodyPr/>
        <a:lstStyle/>
        <a:p>
          <a:endParaRPr lang="en-US"/>
        </a:p>
      </dgm:t>
    </dgm:pt>
    <dgm:pt modelId="{A6C31097-9E00-4B99-9E36-4E0CB1BA2EF4}" type="sibTrans" cxnId="{C54B7367-194B-4EAD-BB44-4D22CDCB7B89}">
      <dgm:prSet/>
      <dgm:spPr/>
      <dgm:t>
        <a:bodyPr/>
        <a:lstStyle/>
        <a:p>
          <a:endParaRPr lang="en-US"/>
        </a:p>
      </dgm:t>
    </dgm:pt>
    <dgm:pt modelId="{75E5830B-CA32-466C-AFFF-A53989D05E41}">
      <dgm:prSet phldrT="[Text]" custT="1"/>
      <dgm:spPr/>
      <dgm:t>
        <a:bodyPr/>
        <a:lstStyle/>
        <a:p>
          <a:r>
            <a:rPr lang="en-US" sz="1200" kern="1200" dirty="0">
              <a:solidFill>
                <a:schemeClr val="tx1">
                  <a:lumMod val="85000"/>
                  <a:lumOff val="15000"/>
                </a:schemeClr>
              </a:solidFill>
              <a:latin typeface="Arial"/>
              <a:ea typeface="+mn-ea"/>
              <a:cs typeface="+mn-cs"/>
            </a:rPr>
            <a:t>End Product Approval</a:t>
          </a:r>
        </a:p>
        <a:p>
          <a:r>
            <a:rPr lang="en-US" sz="900" kern="1200" dirty="0">
              <a:solidFill>
                <a:srgbClr val="FFFFFF"/>
              </a:solidFill>
              <a:latin typeface="Arial"/>
              <a:ea typeface="+mn-ea"/>
              <a:cs typeface="+mn-cs"/>
            </a:rPr>
            <a:t>Final Demo</a:t>
          </a:r>
        </a:p>
      </dgm:t>
    </dgm:pt>
    <dgm:pt modelId="{54DFAA25-A609-41C5-8D70-7C9DE36624C4}" type="parTrans" cxnId="{27286CF1-DAC9-49C2-9397-F1C1FE94C7FA}">
      <dgm:prSet/>
      <dgm:spPr/>
      <dgm:t>
        <a:bodyPr/>
        <a:lstStyle/>
        <a:p>
          <a:endParaRPr lang="en-US"/>
        </a:p>
      </dgm:t>
    </dgm:pt>
    <dgm:pt modelId="{B48E7AB0-1D1B-44F3-A4AE-E5261DF7A5CA}" type="sibTrans" cxnId="{27286CF1-DAC9-49C2-9397-F1C1FE94C7FA}">
      <dgm:prSet/>
      <dgm:spPr/>
      <dgm:t>
        <a:bodyPr/>
        <a:lstStyle/>
        <a:p>
          <a:endParaRPr lang="en-US"/>
        </a:p>
      </dgm:t>
    </dgm:pt>
    <dgm:pt modelId="{A3154F1A-550F-415B-A85E-BBD6D91BCDE0}">
      <dgm:prSet phldrT="[Text]" phldr="1"/>
      <dgm:spPr/>
      <dgm:t>
        <a:bodyPr/>
        <a:lstStyle/>
        <a:p>
          <a:endParaRPr lang="en-US"/>
        </a:p>
      </dgm:t>
    </dgm:pt>
    <dgm:pt modelId="{DFD8A705-E506-4F93-92B1-9D109443CBFC}" type="sibTrans" cxnId="{EA69924F-D154-41D8-811D-2D9E978B3BA7}">
      <dgm:prSet/>
      <dgm:spPr/>
      <dgm:t>
        <a:bodyPr/>
        <a:lstStyle/>
        <a:p>
          <a:endParaRPr lang="en-US"/>
        </a:p>
      </dgm:t>
    </dgm:pt>
    <dgm:pt modelId="{4DC02B46-8D22-4580-9970-BF69AC7083C1}" type="parTrans" cxnId="{EA69924F-D154-41D8-811D-2D9E978B3BA7}">
      <dgm:prSet/>
      <dgm:spPr/>
      <dgm:t>
        <a:bodyPr/>
        <a:lstStyle/>
        <a:p>
          <a:endParaRPr lang="en-US"/>
        </a:p>
      </dgm:t>
    </dgm:pt>
    <dgm:pt modelId="{803A1FAC-2AF3-4DE1-8073-C052B0EEFB76}" type="pres">
      <dgm:prSet presAssocID="{FCB61BA3-2C39-4C29-AB28-5E61FC6A7711}" presName="CompostProcess" presStyleCnt="0">
        <dgm:presLayoutVars>
          <dgm:dir/>
          <dgm:resizeHandles val="exact"/>
        </dgm:presLayoutVars>
      </dgm:prSet>
      <dgm:spPr/>
    </dgm:pt>
    <dgm:pt modelId="{FD080FE3-05B5-4A9B-B4E2-2BBE621EBB82}" type="pres">
      <dgm:prSet presAssocID="{FCB61BA3-2C39-4C29-AB28-5E61FC6A7711}" presName="arrow" presStyleLbl="bgShp" presStyleIdx="0" presStyleCnt="1" custLinFactNeighborX="-1471" custLinFactNeighborY="4296"/>
      <dgm:spPr/>
    </dgm:pt>
    <dgm:pt modelId="{11F3689D-123A-4AB3-B945-322F10017585}" type="pres">
      <dgm:prSet presAssocID="{FCB61BA3-2C39-4C29-AB28-5E61FC6A7711}" presName="linearProcess" presStyleCnt="0"/>
      <dgm:spPr/>
    </dgm:pt>
    <dgm:pt modelId="{640AA670-BFAF-4F7B-9FF4-AB893AEBABFD}" type="pres">
      <dgm:prSet presAssocID="{A3154F1A-550F-415B-A85E-BBD6D91BCDE0}" presName="textNode" presStyleLbl="node1" presStyleIdx="0" presStyleCnt="5" custScaleY="94849" custLinFactX="-28518" custLinFactNeighborX="-100000" custLinFactNeighborY="-1562">
        <dgm:presLayoutVars>
          <dgm:bulletEnabled val="1"/>
        </dgm:presLayoutVars>
      </dgm:prSet>
      <dgm:spPr/>
    </dgm:pt>
    <dgm:pt modelId="{5F1DCEA1-C53B-4556-99D8-5A1F0A42C654}" type="pres">
      <dgm:prSet presAssocID="{DFD8A705-E506-4F93-92B1-9D109443CBFC}" presName="sibTrans" presStyleCnt="0"/>
      <dgm:spPr/>
    </dgm:pt>
    <dgm:pt modelId="{5872A71C-4E76-4911-AB53-D04E19CB8E9A}" type="pres">
      <dgm:prSet presAssocID="{19F55B35-A704-466F-9336-A2192FB90E9D}" presName="textNode" presStyleLbl="node1" presStyleIdx="1" presStyleCnt="5">
        <dgm:presLayoutVars>
          <dgm:bulletEnabled val="1"/>
        </dgm:presLayoutVars>
      </dgm:prSet>
      <dgm:spPr/>
    </dgm:pt>
    <dgm:pt modelId="{1C7DFEEF-F66A-40BE-8830-6849A6652721}" type="pres">
      <dgm:prSet presAssocID="{028631AC-FD5D-4079-AB26-D49367985896}" presName="sibTrans" presStyleCnt="0"/>
      <dgm:spPr/>
    </dgm:pt>
    <dgm:pt modelId="{C0CE7BA8-4CBF-47FD-AC94-4B61CC855C79}" type="pres">
      <dgm:prSet presAssocID="{A5772D7F-35BE-4268-93D2-D077F1F5372C}" presName="textNode" presStyleLbl="node1" presStyleIdx="2" presStyleCnt="5" custScaleY="100000" custLinFactNeighborX="42951" custLinFactNeighborY="1014">
        <dgm:presLayoutVars>
          <dgm:bulletEnabled val="1"/>
        </dgm:presLayoutVars>
      </dgm:prSet>
      <dgm:spPr/>
    </dgm:pt>
    <dgm:pt modelId="{04C3A498-8E75-45DC-BAD4-013C0FFC36FE}" type="pres">
      <dgm:prSet presAssocID="{95A6133F-174C-4FC2-B4AA-5724767E595B}" presName="sibTrans" presStyleCnt="0"/>
      <dgm:spPr/>
    </dgm:pt>
    <dgm:pt modelId="{BD737DCA-AC3F-4AF2-84CF-5E2F856B303E}" type="pres">
      <dgm:prSet presAssocID="{217BAF08-21B4-4541-9171-1CEF4687C32B}" presName="textNode" presStyleLbl="node1" presStyleIdx="3" presStyleCnt="5" custScaleX="103138" custScaleY="100000" custLinFactX="-299866" custLinFactNeighborX="-300000" custLinFactNeighborY="1014">
        <dgm:presLayoutVars>
          <dgm:bulletEnabled val="1"/>
        </dgm:presLayoutVars>
      </dgm:prSet>
      <dgm:spPr/>
    </dgm:pt>
    <dgm:pt modelId="{A5410C46-671A-4353-B7FA-73D802AB2070}" type="pres">
      <dgm:prSet presAssocID="{A6C31097-9E00-4B99-9E36-4E0CB1BA2EF4}" presName="sibTrans" presStyleCnt="0"/>
      <dgm:spPr/>
    </dgm:pt>
    <dgm:pt modelId="{97DEE4A7-AB0F-4131-988D-A3D8D1320BED}" type="pres">
      <dgm:prSet presAssocID="{75E5830B-CA32-466C-AFFF-A53989D05E41}" presName="textNode" presStyleLbl="node1" presStyleIdx="4" presStyleCnt="5" custLinFactX="-94986" custLinFactNeighborX="-100000" custLinFactNeighborY="1014">
        <dgm:presLayoutVars>
          <dgm:bulletEnabled val="1"/>
        </dgm:presLayoutVars>
      </dgm:prSet>
      <dgm:spPr/>
    </dgm:pt>
  </dgm:ptLst>
  <dgm:cxnLst>
    <dgm:cxn modelId="{AD0FC615-D3EB-435C-B828-3FC28C4338CB}" type="presOf" srcId="{A5772D7F-35BE-4268-93D2-D077F1F5372C}" destId="{C0CE7BA8-4CBF-47FD-AC94-4B61CC855C79}" srcOrd="0" destOrd="0" presId="urn:microsoft.com/office/officeart/2005/8/layout/hProcess9"/>
    <dgm:cxn modelId="{C54B7367-194B-4EAD-BB44-4D22CDCB7B89}" srcId="{FCB61BA3-2C39-4C29-AB28-5E61FC6A7711}" destId="{217BAF08-21B4-4541-9171-1CEF4687C32B}" srcOrd="3" destOrd="0" parTransId="{1462EA82-4F11-47C9-9260-A8BEC69F3C22}" sibTransId="{A6C31097-9E00-4B99-9E36-4E0CB1BA2EF4}"/>
    <dgm:cxn modelId="{EA69924F-D154-41D8-811D-2D9E978B3BA7}" srcId="{FCB61BA3-2C39-4C29-AB28-5E61FC6A7711}" destId="{A3154F1A-550F-415B-A85E-BBD6D91BCDE0}" srcOrd="0" destOrd="0" parTransId="{4DC02B46-8D22-4580-9970-BF69AC7083C1}" sibTransId="{DFD8A705-E506-4F93-92B1-9D109443CBFC}"/>
    <dgm:cxn modelId="{1A675A91-008C-4285-8442-2CC6EDA68698}" type="presOf" srcId="{FCB61BA3-2C39-4C29-AB28-5E61FC6A7711}" destId="{803A1FAC-2AF3-4DE1-8073-C052B0EEFB76}" srcOrd="0" destOrd="0" presId="urn:microsoft.com/office/officeart/2005/8/layout/hProcess9"/>
    <dgm:cxn modelId="{4378A391-3A43-48D0-9768-1650F5704927}" srcId="{FCB61BA3-2C39-4C29-AB28-5E61FC6A7711}" destId="{A5772D7F-35BE-4268-93D2-D077F1F5372C}" srcOrd="2" destOrd="0" parTransId="{77D92CE2-967C-45B3-BB28-237B627FB64C}" sibTransId="{95A6133F-174C-4FC2-B4AA-5724767E595B}"/>
    <dgm:cxn modelId="{F4AB049C-393A-4883-BB85-EA751755BE89}" srcId="{FCB61BA3-2C39-4C29-AB28-5E61FC6A7711}" destId="{19F55B35-A704-466F-9336-A2192FB90E9D}" srcOrd="1" destOrd="0" parTransId="{8779A854-1F74-4243-92F6-C8F6C3D998DB}" sibTransId="{028631AC-FD5D-4079-AB26-D49367985896}"/>
    <dgm:cxn modelId="{B562F2AA-F68D-4285-BF2D-DE49124D006B}" type="presOf" srcId="{A3154F1A-550F-415B-A85E-BBD6D91BCDE0}" destId="{640AA670-BFAF-4F7B-9FF4-AB893AEBABFD}" srcOrd="0" destOrd="0" presId="urn:microsoft.com/office/officeart/2005/8/layout/hProcess9"/>
    <dgm:cxn modelId="{A1C03DBF-B3E9-4F7E-BD44-325DF26654F0}" type="presOf" srcId="{75E5830B-CA32-466C-AFFF-A53989D05E41}" destId="{97DEE4A7-AB0F-4131-988D-A3D8D1320BED}" srcOrd="0" destOrd="0" presId="urn:microsoft.com/office/officeart/2005/8/layout/hProcess9"/>
    <dgm:cxn modelId="{919886BF-4AEE-4396-8372-2C0EA791EC59}" type="presOf" srcId="{19F55B35-A704-466F-9336-A2192FB90E9D}" destId="{5872A71C-4E76-4911-AB53-D04E19CB8E9A}" srcOrd="0" destOrd="0" presId="urn:microsoft.com/office/officeart/2005/8/layout/hProcess9"/>
    <dgm:cxn modelId="{27286CF1-DAC9-49C2-9397-F1C1FE94C7FA}" srcId="{FCB61BA3-2C39-4C29-AB28-5E61FC6A7711}" destId="{75E5830B-CA32-466C-AFFF-A53989D05E41}" srcOrd="4" destOrd="0" parTransId="{54DFAA25-A609-41C5-8D70-7C9DE36624C4}" sibTransId="{B48E7AB0-1D1B-44F3-A4AE-E5261DF7A5CA}"/>
    <dgm:cxn modelId="{C5768DF1-5263-4CCB-AD4D-DE13F847EEB3}" type="presOf" srcId="{217BAF08-21B4-4541-9171-1CEF4687C32B}" destId="{BD737DCA-AC3F-4AF2-84CF-5E2F856B303E}" srcOrd="0" destOrd="0" presId="urn:microsoft.com/office/officeart/2005/8/layout/hProcess9"/>
    <dgm:cxn modelId="{AB758885-02DB-4EBD-84D6-E7A0B9FC0C75}" type="presParOf" srcId="{803A1FAC-2AF3-4DE1-8073-C052B0EEFB76}" destId="{FD080FE3-05B5-4A9B-B4E2-2BBE621EBB82}" srcOrd="0" destOrd="0" presId="urn:microsoft.com/office/officeart/2005/8/layout/hProcess9"/>
    <dgm:cxn modelId="{A32B94CB-B15F-4419-A678-EB44614A2658}" type="presParOf" srcId="{803A1FAC-2AF3-4DE1-8073-C052B0EEFB76}" destId="{11F3689D-123A-4AB3-B945-322F10017585}" srcOrd="1" destOrd="0" presId="urn:microsoft.com/office/officeart/2005/8/layout/hProcess9"/>
    <dgm:cxn modelId="{66720F24-C52A-4A7B-8C7B-65D3424B2518}" type="presParOf" srcId="{11F3689D-123A-4AB3-B945-322F10017585}" destId="{640AA670-BFAF-4F7B-9FF4-AB893AEBABFD}" srcOrd="0" destOrd="0" presId="urn:microsoft.com/office/officeart/2005/8/layout/hProcess9"/>
    <dgm:cxn modelId="{BEF20989-6F4E-4D09-A636-4415183D94C8}" type="presParOf" srcId="{11F3689D-123A-4AB3-B945-322F10017585}" destId="{5F1DCEA1-C53B-4556-99D8-5A1F0A42C654}" srcOrd="1" destOrd="0" presId="urn:microsoft.com/office/officeart/2005/8/layout/hProcess9"/>
    <dgm:cxn modelId="{8367DCFC-1EF3-435D-9CEB-22B241B5FE6B}" type="presParOf" srcId="{11F3689D-123A-4AB3-B945-322F10017585}" destId="{5872A71C-4E76-4911-AB53-D04E19CB8E9A}" srcOrd="2" destOrd="0" presId="urn:microsoft.com/office/officeart/2005/8/layout/hProcess9"/>
    <dgm:cxn modelId="{AD7EF469-2DEB-459D-848D-288F506819AA}" type="presParOf" srcId="{11F3689D-123A-4AB3-B945-322F10017585}" destId="{1C7DFEEF-F66A-40BE-8830-6849A6652721}" srcOrd="3" destOrd="0" presId="urn:microsoft.com/office/officeart/2005/8/layout/hProcess9"/>
    <dgm:cxn modelId="{2B03A1F0-F9E5-4C1F-A33B-774362CC6C99}" type="presParOf" srcId="{11F3689D-123A-4AB3-B945-322F10017585}" destId="{C0CE7BA8-4CBF-47FD-AC94-4B61CC855C79}" srcOrd="4" destOrd="0" presId="urn:microsoft.com/office/officeart/2005/8/layout/hProcess9"/>
    <dgm:cxn modelId="{4C566823-9382-4AC2-8503-A07C21758CD4}" type="presParOf" srcId="{11F3689D-123A-4AB3-B945-322F10017585}" destId="{04C3A498-8E75-45DC-BAD4-013C0FFC36FE}" srcOrd="5" destOrd="0" presId="urn:microsoft.com/office/officeart/2005/8/layout/hProcess9"/>
    <dgm:cxn modelId="{4F7932C3-7035-4A2B-835D-25EAC7005144}" type="presParOf" srcId="{11F3689D-123A-4AB3-B945-322F10017585}" destId="{BD737DCA-AC3F-4AF2-84CF-5E2F856B303E}" srcOrd="6" destOrd="0" presId="urn:microsoft.com/office/officeart/2005/8/layout/hProcess9"/>
    <dgm:cxn modelId="{17C47C1C-01FB-43E0-B869-53D7BA5DC7CD}" type="presParOf" srcId="{11F3689D-123A-4AB3-B945-322F10017585}" destId="{A5410C46-671A-4353-B7FA-73D802AB2070}" srcOrd="7" destOrd="0" presId="urn:microsoft.com/office/officeart/2005/8/layout/hProcess9"/>
    <dgm:cxn modelId="{E599376F-6D9C-4D99-90C3-E21C8E00958B}" type="presParOf" srcId="{11F3689D-123A-4AB3-B945-322F10017585}" destId="{97DEE4A7-AB0F-4131-988D-A3D8D1320BED}"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CF57B-AEFB-4578-B08A-0B38E3970C72}">
      <dsp:nvSpPr>
        <dsp:cNvPr id="0" name=""/>
        <dsp:cNvSpPr/>
      </dsp:nvSpPr>
      <dsp:spPr>
        <a:xfrm>
          <a:off x="2505482" y="1839360"/>
          <a:ext cx="1008845" cy="99518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Risk, FX/Investments, Cash </a:t>
          </a:r>
          <a:r>
            <a:rPr lang="en-US" sz="900" kern="1200" dirty="0" err="1">
              <a:solidFill>
                <a:schemeClr val="bg1"/>
              </a:solidFill>
            </a:rPr>
            <a:t>Mgmt</a:t>
          </a:r>
          <a:r>
            <a:rPr lang="en-US" sz="900" kern="1200" dirty="0">
              <a:solidFill>
                <a:schemeClr val="bg1"/>
              </a:solidFill>
            </a:rPr>
            <a:t>,</a:t>
          </a:r>
        </a:p>
        <a:p>
          <a:pPr marL="0" lvl="0" indent="0" algn="ctr" defTabSz="400050">
            <a:lnSpc>
              <a:spcPct val="90000"/>
            </a:lnSpc>
            <a:spcBef>
              <a:spcPct val="0"/>
            </a:spcBef>
            <a:spcAft>
              <a:spcPct val="35000"/>
            </a:spcAft>
            <a:buNone/>
          </a:pPr>
          <a:r>
            <a:rPr lang="en-US" sz="900" kern="1200" dirty="0">
              <a:solidFill>
                <a:schemeClr val="bg1"/>
              </a:solidFill>
            </a:rPr>
            <a:t>Customer Finance</a:t>
          </a:r>
        </a:p>
      </dsp:txBody>
      <dsp:txXfrm>
        <a:off x="2653224" y="1985101"/>
        <a:ext cx="713361" cy="703701"/>
      </dsp:txXfrm>
    </dsp:sp>
    <dsp:sp modelId="{74DB6621-98E6-47ED-8E45-6A42A4D16375}">
      <dsp:nvSpPr>
        <dsp:cNvPr id="0" name=""/>
        <dsp:cNvSpPr/>
      </dsp:nvSpPr>
      <dsp:spPr>
        <a:xfrm>
          <a:off x="2690577" y="3290999"/>
          <a:ext cx="544840" cy="50354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Cash </a:t>
          </a:r>
          <a:r>
            <a:rPr lang="en-US" sz="1000" kern="1200" dirty="0" err="1">
              <a:solidFill>
                <a:schemeClr val="bg1"/>
              </a:solidFill>
            </a:rPr>
            <a:t>Mgmt</a:t>
          </a:r>
          <a:r>
            <a:rPr lang="en-US" sz="1000" kern="1200" dirty="0">
              <a:solidFill>
                <a:schemeClr val="bg1"/>
              </a:solidFill>
            </a:rPr>
            <a:t>/CF</a:t>
          </a:r>
        </a:p>
      </dsp:txBody>
      <dsp:txXfrm>
        <a:off x="2770367" y="3364741"/>
        <a:ext cx="385260" cy="356060"/>
      </dsp:txXfrm>
    </dsp:sp>
    <dsp:sp modelId="{60EEC7ED-1C41-450C-9916-ACEED0F3020B}">
      <dsp:nvSpPr>
        <dsp:cNvPr id="0" name=""/>
        <dsp:cNvSpPr/>
      </dsp:nvSpPr>
      <dsp:spPr>
        <a:xfrm>
          <a:off x="1056556" y="2229964"/>
          <a:ext cx="482907" cy="49887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Strategy</a:t>
          </a:r>
        </a:p>
      </dsp:txBody>
      <dsp:txXfrm>
        <a:off x="1127276" y="2303023"/>
        <a:ext cx="341467" cy="352760"/>
      </dsp:txXfrm>
    </dsp:sp>
    <dsp:sp modelId="{D7D948C9-9A6B-4465-B6E2-64A7AF1E0E6C}">
      <dsp:nvSpPr>
        <dsp:cNvPr id="0" name=""/>
        <dsp:cNvSpPr/>
      </dsp:nvSpPr>
      <dsp:spPr>
        <a:xfrm>
          <a:off x="3047997" y="639092"/>
          <a:ext cx="915964" cy="84708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Cash </a:t>
          </a:r>
          <a:r>
            <a:rPr lang="en-US" sz="1000" kern="1200" dirty="0" err="1">
              <a:solidFill>
                <a:schemeClr val="bg1"/>
              </a:solidFill>
            </a:rPr>
            <a:t>Mgmt</a:t>
          </a:r>
          <a:r>
            <a:rPr lang="en-US" sz="1000" kern="1200" dirty="0">
              <a:solidFill>
                <a:schemeClr val="bg1"/>
              </a:solidFill>
            </a:rPr>
            <a:t>/</a:t>
          </a:r>
        </a:p>
        <a:p>
          <a:pPr marL="0" lvl="0" indent="0" algn="ctr" defTabSz="444500">
            <a:lnSpc>
              <a:spcPct val="90000"/>
            </a:lnSpc>
            <a:spcBef>
              <a:spcPct val="0"/>
            </a:spcBef>
            <a:spcAft>
              <a:spcPct val="35000"/>
            </a:spcAft>
            <a:buNone/>
          </a:pPr>
          <a:r>
            <a:rPr lang="en-US" sz="1000" kern="1200" dirty="0">
              <a:solidFill>
                <a:schemeClr val="bg1"/>
              </a:solidFill>
            </a:rPr>
            <a:t>Inhouse</a:t>
          </a:r>
        </a:p>
        <a:p>
          <a:pPr marL="0" lvl="0" indent="0" algn="ctr" defTabSz="444500">
            <a:lnSpc>
              <a:spcPct val="90000"/>
            </a:lnSpc>
            <a:spcBef>
              <a:spcPct val="0"/>
            </a:spcBef>
            <a:spcAft>
              <a:spcPct val="35000"/>
            </a:spcAft>
            <a:buNone/>
          </a:pPr>
          <a:r>
            <a:rPr lang="en-US" sz="1000" kern="1200" dirty="0">
              <a:solidFill>
                <a:schemeClr val="bg1"/>
              </a:solidFill>
            </a:rPr>
            <a:t>Bank/</a:t>
          </a:r>
        </a:p>
        <a:p>
          <a:pPr marL="0" lvl="0" indent="0" algn="ctr" defTabSz="444500">
            <a:lnSpc>
              <a:spcPct val="90000"/>
            </a:lnSpc>
            <a:spcBef>
              <a:spcPct val="0"/>
            </a:spcBef>
            <a:spcAft>
              <a:spcPct val="35000"/>
            </a:spcAft>
            <a:buNone/>
          </a:pPr>
          <a:r>
            <a:rPr lang="en-US" sz="1000" kern="1200" dirty="0">
              <a:solidFill>
                <a:schemeClr val="bg1"/>
              </a:solidFill>
            </a:rPr>
            <a:t>CF</a:t>
          </a:r>
        </a:p>
      </dsp:txBody>
      <dsp:txXfrm>
        <a:off x="3182137" y="763145"/>
        <a:ext cx="647684" cy="598983"/>
      </dsp:txXfrm>
    </dsp:sp>
    <dsp:sp modelId="{EF008440-8568-44A8-806B-0CE4F6FC3249}">
      <dsp:nvSpPr>
        <dsp:cNvPr id="0" name=""/>
        <dsp:cNvSpPr/>
      </dsp:nvSpPr>
      <dsp:spPr>
        <a:xfrm>
          <a:off x="5369485" y="2034323"/>
          <a:ext cx="583883" cy="59353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Cash </a:t>
          </a:r>
          <a:r>
            <a:rPr lang="en-US" sz="1000" kern="1200" dirty="0" err="1">
              <a:solidFill>
                <a:schemeClr val="bg1"/>
              </a:solidFill>
            </a:rPr>
            <a:t>Mgmt</a:t>
          </a:r>
          <a:r>
            <a:rPr lang="en-US" sz="1000" kern="1200" dirty="0">
              <a:solidFill>
                <a:schemeClr val="bg1"/>
              </a:solidFill>
            </a:rPr>
            <a:t>/CF</a:t>
          </a:r>
        </a:p>
      </dsp:txBody>
      <dsp:txXfrm>
        <a:off x="5454993" y="2121244"/>
        <a:ext cx="412867" cy="419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80FE3-05B5-4A9B-B4E2-2BBE621EBB82}">
      <dsp:nvSpPr>
        <dsp:cNvPr id="0" name=""/>
        <dsp:cNvSpPr/>
      </dsp:nvSpPr>
      <dsp:spPr>
        <a:xfrm>
          <a:off x="363066" y="0"/>
          <a:ext cx="4937987" cy="3759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AA670-BFAF-4F7B-9FF4-AB893AEBABFD}">
      <dsp:nvSpPr>
        <dsp:cNvPr id="0" name=""/>
        <dsp:cNvSpPr/>
      </dsp:nvSpPr>
      <dsp:spPr>
        <a:xfrm>
          <a:off x="0" y="1142999"/>
          <a:ext cx="1019481" cy="1426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9767" y="1192766"/>
        <a:ext cx="919947" cy="1326691"/>
      </dsp:txXfrm>
    </dsp:sp>
    <dsp:sp modelId="{5872A71C-4E76-4911-AB53-D04E19CB8E9A}">
      <dsp:nvSpPr>
        <dsp:cNvPr id="0" name=""/>
        <dsp:cNvSpPr/>
      </dsp:nvSpPr>
      <dsp:spPr>
        <a:xfrm>
          <a:off x="1189567" y="1127760"/>
          <a:ext cx="1019481" cy="15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Design</a:t>
          </a:r>
        </a:p>
        <a:p>
          <a:pPr marL="0" lvl="0" indent="0" algn="ctr" defTabSz="533400">
            <a:lnSpc>
              <a:spcPct val="90000"/>
            </a:lnSpc>
            <a:spcBef>
              <a:spcPct val="0"/>
            </a:spcBef>
            <a:spcAft>
              <a:spcPct val="35000"/>
            </a:spcAft>
            <a:buNone/>
          </a:pPr>
          <a:r>
            <a:rPr lang="en-US" sz="900" kern="1200" dirty="0"/>
            <a:t>Configuration/Architecture </a:t>
          </a:r>
        </a:p>
        <a:p>
          <a:pPr marL="0" lvl="0" indent="0" algn="ctr" defTabSz="533400">
            <a:lnSpc>
              <a:spcPct val="90000"/>
            </a:lnSpc>
            <a:spcBef>
              <a:spcPct val="0"/>
            </a:spcBef>
            <a:spcAft>
              <a:spcPct val="35000"/>
            </a:spcAft>
            <a:buNone/>
          </a:pPr>
          <a:r>
            <a:rPr lang="en-US" sz="900" kern="1200" dirty="0"/>
            <a:t>IT teams </a:t>
          </a:r>
        </a:p>
        <a:p>
          <a:pPr marL="0" lvl="0" indent="0" algn="ctr" defTabSz="533400">
            <a:lnSpc>
              <a:spcPct val="90000"/>
            </a:lnSpc>
            <a:spcBef>
              <a:spcPct val="0"/>
            </a:spcBef>
            <a:spcAft>
              <a:spcPct val="35000"/>
            </a:spcAft>
            <a:buNone/>
          </a:pPr>
          <a:r>
            <a:rPr lang="en-US" sz="900" kern="1200" dirty="0"/>
            <a:t>Define timeline</a:t>
          </a:r>
        </a:p>
      </dsp:txBody>
      <dsp:txXfrm>
        <a:off x="1239334" y="1177527"/>
        <a:ext cx="919947" cy="1404146"/>
      </dsp:txXfrm>
    </dsp:sp>
    <dsp:sp modelId="{C0CE7BA8-4CBF-47FD-AC94-4B61CC855C79}">
      <dsp:nvSpPr>
        <dsp:cNvPr id="0" name=""/>
        <dsp:cNvSpPr/>
      </dsp:nvSpPr>
      <dsp:spPr>
        <a:xfrm>
          <a:off x="2451941" y="1143007"/>
          <a:ext cx="1019481" cy="15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FFFFFF"/>
            </a:solidFill>
            <a:latin typeface="Arial"/>
            <a:ea typeface="+mn-ea"/>
            <a:cs typeface="+mn-cs"/>
          </a:endParaRP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latin typeface="Arial"/>
              <a:ea typeface="+mn-ea"/>
              <a:cs typeface="+mn-cs"/>
            </a:rPr>
            <a:t>Testing</a:t>
          </a:r>
        </a:p>
        <a:p>
          <a:pPr marL="0" lvl="0" algn="l" defTabSz="755650">
            <a:lnSpc>
              <a:spcPct val="90000"/>
            </a:lnSpc>
            <a:spcBef>
              <a:spcPct val="0"/>
            </a:spcBef>
            <a:spcAft>
              <a:spcPct val="35000"/>
            </a:spcAft>
            <a:buNone/>
          </a:pPr>
          <a:r>
            <a:rPr lang="en-US" sz="900" kern="1200" dirty="0"/>
            <a:t>Problem Solving</a:t>
          </a:r>
        </a:p>
        <a:p>
          <a:pPr marL="0" lvl="0" algn="l" defTabSz="755650">
            <a:lnSpc>
              <a:spcPct val="90000"/>
            </a:lnSpc>
            <a:spcBef>
              <a:spcPct val="0"/>
            </a:spcBef>
            <a:spcAft>
              <a:spcPct val="35000"/>
            </a:spcAft>
            <a:buNone/>
          </a:pPr>
          <a:r>
            <a:rPr lang="en-US" sz="900" kern="1200" dirty="0">
              <a:solidFill>
                <a:srgbClr val="FFFFFF"/>
              </a:solidFill>
              <a:latin typeface="Arial"/>
              <a:ea typeface="+mn-ea"/>
              <a:cs typeface="+mn-cs"/>
            </a:rPr>
            <a:t>Cutover Tasks Definition</a:t>
          </a:r>
        </a:p>
        <a:p>
          <a:pPr marL="0" lvl="0" algn="l" defTabSz="755650">
            <a:lnSpc>
              <a:spcPct val="90000"/>
            </a:lnSpc>
            <a:spcBef>
              <a:spcPct val="0"/>
            </a:spcBef>
            <a:spcAft>
              <a:spcPct val="35000"/>
            </a:spcAft>
            <a:buNone/>
          </a:pPr>
          <a:r>
            <a:rPr lang="en-US" sz="900" kern="1200" dirty="0">
              <a:solidFill>
                <a:srgbClr val="FFFFFF"/>
              </a:solidFill>
              <a:latin typeface="Arial"/>
              <a:ea typeface="+mn-ea"/>
              <a:cs typeface="+mn-cs"/>
            </a:rPr>
            <a:t>Timeline Communication</a:t>
          </a:r>
          <a:r>
            <a:rPr lang="en-US" sz="1700" kern="1200" dirty="0"/>
            <a:t>	</a:t>
          </a:r>
        </a:p>
      </dsp:txBody>
      <dsp:txXfrm>
        <a:off x="2501708" y="1192774"/>
        <a:ext cx="919947" cy="1404146"/>
      </dsp:txXfrm>
    </dsp:sp>
    <dsp:sp modelId="{BD737DCA-AC3F-4AF2-84CF-5E2F856B303E}">
      <dsp:nvSpPr>
        <dsp:cNvPr id="0" name=""/>
        <dsp:cNvSpPr/>
      </dsp:nvSpPr>
      <dsp:spPr>
        <a:xfrm>
          <a:off x="1539" y="1143007"/>
          <a:ext cx="1051472" cy="15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lumMod val="85000"/>
                  <a:lumOff val="15000"/>
                </a:schemeClr>
              </a:solidFill>
            </a:rPr>
            <a:t>Requirements</a:t>
          </a:r>
        </a:p>
        <a:p>
          <a:pPr marL="0" lvl="0" indent="0" algn="ctr" defTabSz="488950">
            <a:lnSpc>
              <a:spcPct val="90000"/>
            </a:lnSpc>
            <a:spcBef>
              <a:spcPct val="0"/>
            </a:spcBef>
            <a:spcAft>
              <a:spcPct val="35000"/>
            </a:spcAft>
            <a:buNone/>
          </a:pPr>
          <a:r>
            <a:rPr lang="en-US" sz="900" kern="1200" dirty="0"/>
            <a:t>End Goal</a:t>
          </a:r>
        </a:p>
        <a:p>
          <a:pPr marL="0" lvl="0" indent="0" algn="ctr" defTabSz="488950">
            <a:lnSpc>
              <a:spcPct val="90000"/>
            </a:lnSpc>
            <a:spcBef>
              <a:spcPct val="0"/>
            </a:spcBef>
            <a:spcAft>
              <a:spcPct val="35000"/>
            </a:spcAft>
            <a:buNone/>
          </a:pPr>
          <a:r>
            <a:rPr lang="en-US" sz="900" kern="1200" dirty="0"/>
            <a:t>Funding/Budget</a:t>
          </a:r>
        </a:p>
        <a:p>
          <a:pPr marL="0" lvl="0" indent="0" algn="ctr" defTabSz="488950">
            <a:lnSpc>
              <a:spcPct val="90000"/>
            </a:lnSpc>
            <a:spcBef>
              <a:spcPct val="0"/>
            </a:spcBef>
            <a:spcAft>
              <a:spcPct val="35000"/>
            </a:spcAft>
            <a:buNone/>
          </a:pPr>
          <a:r>
            <a:rPr lang="en-US" sz="900" kern="1200" dirty="0"/>
            <a:t>User Look and Feel</a:t>
          </a:r>
        </a:p>
      </dsp:txBody>
      <dsp:txXfrm>
        <a:off x="52868" y="1194336"/>
        <a:ext cx="948814" cy="1401022"/>
      </dsp:txXfrm>
    </dsp:sp>
    <dsp:sp modelId="{97DEE4A7-AB0F-4131-988D-A3D8D1320BED}">
      <dsp:nvSpPr>
        <dsp:cNvPr id="0" name=""/>
        <dsp:cNvSpPr/>
      </dsp:nvSpPr>
      <dsp:spPr>
        <a:xfrm>
          <a:off x="3651465" y="1143007"/>
          <a:ext cx="1019481" cy="15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latin typeface="Arial"/>
              <a:ea typeface="+mn-ea"/>
              <a:cs typeface="+mn-cs"/>
            </a:rPr>
            <a:t>End Product Approval</a:t>
          </a:r>
        </a:p>
        <a:p>
          <a:pPr marL="0" lvl="0" indent="0" algn="ctr" defTabSz="533400">
            <a:lnSpc>
              <a:spcPct val="90000"/>
            </a:lnSpc>
            <a:spcBef>
              <a:spcPct val="0"/>
            </a:spcBef>
            <a:spcAft>
              <a:spcPct val="35000"/>
            </a:spcAft>
            <a:buNone/>
          </a:pPr>
          <a:r>
            <a:rPr lang="en-US" sz="900" kern="1200" dirty="0">
              <a:solidFill>
                <a:srgbClr val="FFFFFF"/>
              </a:solidFill>
              <a:latin typeface="Arial"/>
              <a:ea typeface="+mn-ea"/>
              <a:cs typeface="+mn-cs"/>
            </a:rPr>
            <a:t>Final Demo</a:t>
          </a:r>
        </a:p>
      </dsp:txBody>
      <dsp:txXfrm>
        <a:off x="3701232" y="1192774"/>
        <a:ext cx="919947" cy="140414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Line 9"/>
          <p:cNvSpPr>
            <a:spLocks noChangeShapeType="1"/>
          </p:cNvSpPr>
          <p:nvPr/>
        </p:nvSpPr>
        <p:spPr bwMode="auto">
          <a:xfrm>
            <a:off x="160656" y="8921961"/>
            <a:ext cx="6689090" cy="0"/>
          </a:xfrm>
          <a:prstGeom prst="line">
            <a:avLst/>
          </a:prstGeom>
          <a:noFill/>
          <a:ln w="9525">
            <a:solidFill>
              <a:schemeClr val="tx1"/>
            </a:solidFill>
            <a:round/>
            <a:headEnd/>
            <a:tailEnd/>
          </a:ln>
          <a:effectLst/>
        </p:spPr>
        <p:txBody>
          <a:bodyPr lIns="92936" tIns="46470" rIns="92936" bIns="46470"/>
          <a:lstStyle/>
          <a:p>
            <a:pPr>
              <a:defRPr/>
            </a:pPr>
            <a:endParaRPr lang="en-US" dirty="0"/>
          </a:p>
        </p:txBody>
      </p:sp>
      <p:sp>
        <p:nvSpPr>
          <p:cNvPr id="7" name="Rectangle 6"/>
          <p:cNvSpPr>
            <a:spLocks noGrp="1" noChangeArrowheads="1"/>
          </p:cNvSpPr>
          <p:nvPr/>
        </p:nvSpPr>
        <p:spPr bwMode="auto">
          <a:xfrm>
            <a:off x="158907" y="8957147"/>
            <a:ext cx="3104373" cy="234024"/>
          </a:xfrm>
          <a:prstGeom prst="rect">
            <a:avLst/>
          </a:prstGeom>
          <a:noFill/>
          <a:ln w="9525">
            <a:noFill/>
            <a:miter lim="800000"/>
            <a:headEnd/>
            <a:tailEnd/>
          </a:ln>
          <a:effectLst/>
        </p:spPr>
        <p:txBody>
          <a:bodyPr vert="horz" wrap="square" lIns="94695" tIns="47348" rIns="94695" bIns="47348" numCol="1" anchor="b" anchorCtr="0" compatLnSpc="1">
            <a:prstTxWarp prst="textNoShape">
              <a:avLst/>
            </a:prstTxWarp>
          </a:bodyPr>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algn="l" defTabSz="947113">
              <a:defRPr/>
            </a:pPr>
            <a:r>
              <a:rPr lang="en-US" sz="1000" b="0" dirty="0"/>
              <a:t>Amgen Internal</a:t>
            </a:r>
          </a:p>
        </p:txBody>
      </p:sp>
      <p:sp>
        <p:nvSpPr>
          <p:cNvPr id="8" name="Rectangle 7"/>
          <p:cNvSpPr>
            <a:spLocks noGrp="1" noChangeArrowheads="1"/>
          </p:cNvSpPr>
          <p:nvPr/>
        </p:nvSpPr>
        <p:spPr bwMode="auto">
          <a:xfrm>
            <a:off x="3745502" y="8957147"/>
            <a:ext cx="3105997" cy="234024"/>
          </a:xfrm>
          <a:prstGeom prst="rect">
            <a:avLst/>
          </a:prstGeom>
          <a:noFill/>
          <a:ln w="9525">
            <a:noFill/>
            <a:miter lim="800000"/>
            <a:headEnd/>
            <a:tailEnd/>
          </a:ln>
          <a:effectLst/>
        </p:spPr>
        <p:txBody>
          <a:bodyPr vert="horz" wrap="square" lIns="94695" tIns="47348" rIns="94695" bIns="47348" numCol="1" anchor="b" anchorCtr="0" compatLnSpc="1">
            <a:prstTxWarp prst="textNoShape">
              <a:avLst/>
            </a:prstTxWarp>
          </a:bodyPr>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algn="r" defTabSz="947113">
              <a:defRPr/>
            </a:pPr>
            <a:fld id="{15AE3C97-AED3-4AEE-8471-1C50047147DC}" type="slidenum">
              <a:rPr lang="en-US" sz="1000" b="0"/>
              <a:pPr algn="r" defTabSz="947113">
                <a:defRPr/>
              </a:pPr>
              <a:t>‹#›</a:t>
            </a:fld>
            <a:endParaRPr lang="en-US" sz="1000" b="0" dirty="0"/>
          </a:p>
        </p:txBody>
      </p:sp>
    </p:spTree>
    <p:extLst>
      <p:ext uri="{BB962C8B-B14F-4D97-AF65-F5344CB8AC3E}">
        <p14:creationId xmlns:p14="http://schemas.microsoft.com/office/powerpoint/2010/main" val="9377586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8113" y="230188"/>
            <a:ext cx="6734175" cy="3787775"/>
          </a:xfrm>
          <a:prstGeom prst="rect">
            <a:avLst/>
          </a:prstGeom>
          <a:noFill/>
          <a:ln w="12700">
            <a:solidFill>
              <a:prstClr val="black"/>
            </a:solidFill>
          </a:ln>
        </p:spPr>
        <p:txBody>
          <a:bodyPr vert="horz" lIns="92936" tIns="46470" rIns="92936" bIns="46470" rtlCol="0" anchor="ctr"/>
          <a:lstStyle/>
          <a:p>
            <a:endParaRPr lang="en-US" dirty="0"/>
          </a:p>
        </p:txBody>
      </p:sp>
      <p:sp>
        <p:nvSpPr>
          <p:cNvPr id="5" name="Notes Placeholder 4"/>
          <p:cNvSpPr>
            <a:spLocks noGrp="1"/>
          </p:cNvSpPr>
          <p:nvPr>
            <p:ph type="body" sz="quarter" idx="3"/>
          </p:nvPr>
        </p:nvSpPr>
        <p:spPr>
          <a:xfrm>
            <a:off x="158907" y="4386741"/>
            <a:ext cx="6692595" cy="4473893"/>
          </a:xfrm>
          <a:prstGeom prst="rect">
            <a:avLst/>
          </a:prstGeom>
          <a:noFill/>
          <a:ln w="9525" algn="ctr">
            <a:noFill/>
            <a:miter lim="800000"/>
            <a:headEnd/>
            <a:tailEnd/>
          </a:ln>
        </p:spPr>
        <p:txBody>
          <a:bodyPr vert="horz" wrap="square" lIns="92936" tIns="46470" rIns="92936" bIns="4647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9"/>
          <p:cNvSpPr>
            <a:spLocks noChangeShapeType="1"/>
          </p:cNvSpPr>
          <p:nvPr/>
        </p:nvSpPr>
        <p:spPr bwMode="auto">
          <a:xfrm>
            <a:off x="160656" y="8921961"/>
            <a:ext cx="6689090" cy="0"/>
          </a:xfrm>
          <a:prstGeom prst="line">
            <a:avLst/>
          </a:prstGeom>
          <a:noFill/>
          <a:ln w="9525">
            <a:solidFill>
              <a:schemeClr val="tx1"/>
            </a:solidFill>
            <a:round/>
            <a:headEnd/>
            <a:tailEnd/>
          </a:ln>
          <a:effectLst/>
        </p:spPr>
        <p:txBody>
          <a:bodyPr lIns="92936" tIns="46470" rIns="92936" bIns="46470"/>
          <a:lstStyle/>
          <a:p>
            <a:pPr>
              <a:defRPr/>
            </a:pPr>
            <a:endParaRPr lang="en-US" dirty="0"/>
          </a:p>
        </p:txBody>
      </p:sp>
      <p:sp>
        <p:nvSpPr>
          <p:cNvPr id="8" name="Rectangle 7"/>
          <p:cNvSpPr>
            <a:spLocks noGrp="1" noChangeArrowheads="1"/>
          </p:cNvSpPr>
          <p:nvPr/>
        </p:nvSpPr>
        <p:spPr bwMode="auto">
          <a:xfrm>
            <a:off x="158907" y="8957147"/>
            <a:ext cx="3104373" cy="234024"/>
          </a:xfrm>
          <a:prstGeom prst="rect">
            <a:avLst/>
          </a:prstGeom>
          <a:noFill/>
          <a:ln w="9525">
            <a:noFill/>
            <a:miter lim="800000"/>
            <a:headEnd/>
            <a:tailEnd/>
          </a:ln>
          <a:effectLst/>
        </p:spPr>
        <p:txBody>
          <a:bodyPr vert="horz" wrap="square" lIns="94695" tIns="47348" rIns="94695" bIns="47348" numCol="1" anchor="b" anchorCtr="0" compatLnSpc="1">
            <a:prstTxWarp prst="textNoShape">
              <a:avLst/>
            </a:prstTxWarp>
          </a:bodyPr>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algn="l" defTabSz="947113">
              <a:defRPr/>
            </a:pPr>
            <a:r>
              <a:rPr lang="en-US" sz="1000" b="0" dirty="0"/>
              <a:t>Amgen Internal</a:t>
            </a:r>
          </a:p>
        </p:txBody>
      </p:sp>
      <p:sp>
        <p:nvSpPr>
          <p:cNvPr id="9" name="Rectangle 8"/>
          <p:cNvSpPr>
            <a:spLocks noGrp="1" noChangeArrowheads="1"/>
          </p:cNvSpPr>
          <p:nvPr/>
        </p:nvSpPr>
        <p:spPr bwMode="auto">
          <a:xfrm>
            <a:off x="3745502" y="8957147"/>
            <a:ext cx="3105997" cy="234024"/>
          </a:xfrm>
          <a:prstGeom prst="rect">
            <a:avLst/>
          </a:prstGeom>
          <a:noFill/>
          <a:ln w="9525">
            <a:noFill/>
            <a:miter lim="800000"/>
            <a:headEnd/>
            <a:tailEnd/>
          </a:ln>
          <a:effectLst/>
        </p:spPr>
        <p:txBody>
          <a:bodyPr vert="horz" wrap="square" lIns="94695" tIns="47348" rIns="94695" bIns="47348" numCol="1" anchor="b" anchorCtr="0" compatLnSpc="1">
            <a:prstTxWarp prst="textNoShape">
              <a:avLst/>
            </a:prstTxWarp>
          </a:bodyPr>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algn="r" defTabSz="947113" rtl="0" fontAlgn="base">
              <a:spcBef>
                <a:spcPct val="0"/>
              </a:spcBef>
              <a:spcAft>
                <a:spcPct val="0"/>
              </a:spcAft>
              <a:defRPr/>
            </a:pPr>
            <a:fld id="{15AE3C97-AED3-4AEE-8471-1C50047147DC}" type="slidenum">
              <a:rPr lang="en-US" sz="1000" b="0" kern="1200">
                <a:solidFill>
                  <a:schemeClr val="tx1"/>
                </a:solidFill>
                <a:latin typeface="Arial" charset="0"/>
                <a:ea typeface="+mn-ea"/>
                <a:cs typeface="+mn-cs"/>
              </a:rPr>
              <a:pPr algn="r" defTabSz="947113" rtl="0" fontAlgn="base">
                <a:spcBef>
                  <a:spcPct val="0"/>
                </a:spcBef>
                <a:spcAft>
                  <a:spcPct val="0"/>
                </a:spcAft>
                <a:defRPr/>
              </a:pPr>
              <a:t>‹#›</a:t>
            </a:fld>
            <a:endParaRPr lang="en-US" sz="1000" b="0" kern="1200" dirty="0">
              <a:solidFill>
                <a:schemeClr val="tx1"/>
              </a:solidFill>
              <a:latin typeface="Arial" charset="0"/>
              <a:ea typeface="+mn-ea"/>
              <a:cs typeface="+mn-cs"/>
            </a:endParaRPr>
          </a:p>
        </p:txBody>
      </p:sp>
    </p:spTree>
    <p:extLst>
      <p:ext uri="{BB962C8B-B14F-4D97-AF65-F5344CB8AC3E}">
        <p14:creationId xmlns:p14="http://schemas.microsoft.com/office/powerpoint/2010/main" val="380757160"/>
      </p:ext>
    </p:extLst>
  </p:cSld>
  <p:clrMap bg1="lt1" tx1="dk1" bg2="lt2" tx2="dk2" accent1="accent1" accent2="accent2" accent3="accent3" accent4="accent4" accent5="accent5" accent6="accent6" hlink="hlink" folHlink="folHlink"/>
  <p:hf dt="0"/>
  <p:notesStyle>
    <a:lvl1pPr marL="182880" indent="-182880" algn="l" defTabSz="914400" rtl="0" eaLnBrk="1" fontAlgn="base" latinLnBrk="0" hangingPunct="1">
      <a:lnSpc>
        <a:spcPct val="100000"/>
      </a:lnSpc>
      <a:spcBef>
        <a:spcPts val="600"/>
      </a:spcBef>
      <a:spcAft>
        <a:spcPct val="0"/>
      </a:spcAft>
      <a:buClrTx/>
      <a:buFont typeface="Arial" pitchFamily="34" charset="0"/>
      <a:buChar char="•"/>
      <a:defRPr lang="en-US" sz="1400" b="0" kern="1200" noProof="0" dirty="0" smtClean="0">
        <a:solidFill>
          <a:schemeClr val="tx1"/>
        </a:solidFill>
        <a:latin typeface="Arial" pitchFamily="34" charset="0"/>
        <a:ea typeface="+mn-ea"/>
        <a:cs typeface="Arial" pitchFamily="34" charset="0"/>
      </a:defRPr>
    </a:lvl1pPr>
    <a:lvl2pPr marL="457200" indent="-182880" algn="l" defTabSz="914400" rtl="0" eaLnBrk="1" fontAlgn="base" latinLnBrk="0" hangingPunct="1">
      <a:lnSpc>
        <a:spcPct val="100000"/>
      </a:lnSpc>
      <a:spcBef>
        <a:spcPts val="300"/>
      </a:spcBef>
      <a:spcAft>
        <a:spcPct val="0"/>
      </a:spcAft>
      <a:buClrTx/>
      <a:buFont typeface="Arial" pitchFamily="34" charset="0"/>
      <a:buChar char="–"/>
      <a:defRPr lang="en-US" sz="1200" b="0" kern="1200" noProof="0" dirty="0" smtClean="0">
        <a:solidFill>
          <a:schemeClr val="tx1"/>
        </a:solidFill>
        <a:latin typeface="Arial" pitchFamily="34" charset="0"/>
        <a:ea typeface="+mn-ea"/>
        <a:cs typeface="Arial" pitchFamily="34" charset="0"/>
      </a:defRPr>
    </a:lvl2pPr>
    <a:lvl3pPr marL="731520" indent="-182880" algn="l" defTabSz="914400" rtl="0" eaLnBrk="1" fontAlgn="base" latinLnBrk="0" hangingPunct="1">
      <a:lnSpc>
        <a:spcPct val="100000"/>
      </a:lnSpc>
      <a:spcBef>
        <a:spcPts val="300"/>
      </a:spcBef>
      <a:spcAft>
        <a:spcPct val="0"/>
      </a:spcAft>
      <a:buClrTx/>
      <a:buFont typeface="Arial" pitchFamily="34" charset="0"/>
      <a:buChar char="•"/>
      <a:defRPr lang="en-US" sz="1000" b="0" kern="1200" noProof="0" dirty="0" smtClean="0">
        <a:solidFill>
          <a:schemeClr val="tx1"/>
        </a:solidFill>
        <a:latin typeface="Arial" pitchFamily="34" charset="0"/>
        <a:ea typeface="+mn-ea"/>
        <a:cs typeface="Arial" pitchFamily="34" charset="0"/>
      </a:defRPr>
    </a:lvl3pPr>
    <a:lvl4pPr marL="1005840" indent="-182880" algn="l" defTabSz="914400" rtl="0" eaLnBrk="1" fontAlgn="base" latinLnBrk="0" hangingPunct="1">
      <a:lnSpc>
        <a:spcPct val="100000"/>
      </a:lnSpc>
      <a:spcBef>
        <a:spcPts val="300"/>
      </a:spcBef>
      <a:spcAft>
        <a:spcPct val="0"/>
      </a:spcAft>
      <a:buClrTx/>
      <a:buFont typeface="Arial" pitchFamily="34" charset="0"/>
      <a:buChar char="–"/>
      <a:defRPr lang="en-US" sz="900" b="0" kern="1200" noProof="0" dirty="0" smtClean="0">
        <a:solidFill>
          <a:schemeClr val="tx1"/>
        </a:solidFill>
        <a:latin typeface="Arial" pitchFamily="34" charset="0"/>
        <a:ea typeface="+mn-ea"/>
        <a:cs typeface="Arial" pitchFamily="34" charset="0"/>
      </a:defRPr>
    </a:lvl4pPr>
    <a:lvl5pPr marL="1280160" indent="-182880" algn="l" defTabSz="914400" rtl="0" eaLnBrk="1" fontAlgn="base" latinLnBrk="0" hangingPunct="1">
      <a:lnSpc>
        <a:spcPct val="100000"/>
      </a:lnSpc>
      <a:spcBef>
        <a:spcPts val="300"/>
      </a:spcBef>
      <a:spcAft>
        <a:spcPct val="0"/>
      </a:spcAft>
      <a:buClrTx/>
      <a:buFont typeface="Arial" pitchFamily="34" charset="0"/>
      <a:buChar char="•"/>
      <a:defRPr lang="en-US" sz="800" b="0" kern="1200" noProof="0" dirty="0" smtClean="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744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038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213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658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507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42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207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0739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629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310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356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8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062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490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182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nl-NL"/>
          </a:p>
        </p:txBody>
      </p:sp>
      <p:sp>
        <p:nvSpPr>
          <p:cNvPr id="5" name="Footer Placeholder 4"/>
          <p:cNvSpPr>
            <a:spLocks noGrp="1"/>
          </p:cNvSpPr>
          <p:nvPr>
            <p:ph type="ftr" sz="quarter" idx="4"/>
          </p:nvPr>
        </p:nvSpPr>
        <p:spPr/>
        <p:txBody>
          <a:bodyPr/>
          <a:lstStyle/>
          <a:p>
            <a:endParaRPr lang="nl-NL"/>
          </a:p>
        </p:txBody>
      </p:sp>
      <p:sp>
        <p:nvSpPr>
          <p:cNvPr id="6" name="Slide Number Placeholder 5"/>
          <p:cNvSpPr>
            <a:spLocks noGrp="1"/>
          </p:cNvSpPr>
          <p:nvPr>
            <p:ph type="sldNum" sz="quarter" idx="5"/>
          </p:nvPr>
        </p:nvSpPr>
        <p:spPr/>
        <p:txBody>
          <a:bodyPr/>
          <a:lstStyle/>
          <a:p>
            <a:fld id="{2388A82E-F466-4548-BC2D-3A63292F3B94}" type="slidenum">
              <a:rPr lang="nl-NL" smtClean="0"/>
              <a:t>6</a:t>
            </a:fld>
            <a:endParaRPr lang="nl-NL"/>
          </a:p>
        </p:txBody>
      </p:sp>
    </p:spTree>
    <p:extLst>
      <p:ext uri="{BB962C8B-B14F-4D97-AF65-F5344CB8AC3E}">
        <p14:creationId xmlns:p14="http://schemas.microsoft.com/office/powerpoint/2010/main" val="319910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nl-NL"/>
          </a:p>
        </p:txBody>
      </p:sp>
      <p:sp>
        <p:nvSpPr>
          <p:cNvPr id="5" name="Footer Placeholder 4"/>
          <p:cNvSpPr>
            <a:spLocks noGrp="1"/>
          </p:cNvSpPr>
          <p:nvPr>
            <p:ph type="ftr" sz="quarter" idx="4"/>
          </p:nvPr>
        </p:nvSpPr>
        <p:spPr/>
        <p:txBody>
          <a:bodyPr/>
          <a:lstStyle/>
          <a:p>
            <a:endParaRPr lang="nl-NL"/>
          </a:p>
        </p:txBody>
      </p:sp>
      <p:sp>
        <p:nvSpPr>
          <p:cNvPr id="6" name="Slide Number Placeholder 5"/>
          <p:cNvSpPr>
            <a:spLocks noGrp="1"/>
          </p:cNvSpPr>
          <p:nvPr>
            <p:ph type="sldNum" sz="quarter" idx="5"/>
          </p:nvPr>
        </p:nvSpPr>
        <p:spPr/>
        <p:txBody>
          <a:bodyPr/>
          <a:lstStyle/>
          <a:p>
            <a:fld id="{2388A82E-F466-4548-BC2D-3A63292F3B94}" type="slidenum">
              <a:rPr lang="nl-NL" smtClean="0"/>
              <a:t>7</a:t>
            </a:fld>
            <a:endParaRPr lang="nl-NL"/>
          </a:p>
        </p:txBody>
      </p:sp>
    </p:spTree>
    <p:extLst>
      <p:ext uri="{BB962C8B-B14F-4D97-AF65-F5344CB8AC3E}">
        <p14:creationId xmlns:p14="http://schemas.microsoft.com/office/powerpoint/2010/main" val="291681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Tx/>
              <a:buChar char="-"/>
            </a:pPr>
            <a:r>
              <a:rPr lang="en-US" sz="900" baseline="0" noProof="0" dirty="0"/>
              <a:t>Ability to merge payments from various runs using predefined rules and create batches that can be routed for approvals. There are many payment attributes (such as amount, payment origin, company code, payment methods, currency, house bank, and value date) that can be used to batch payments together. However, be aware of the fact that payments from the SAP ERP HCM (Human Capital Management) module cannot be merged with payments from AP and Treasury.</a:t>
            </a:r>
          </a:p>
          <a:p>
            <a:pPr marL="171450" indent="-171450">
              <a:buFontTx/>
              <a:buChar char="-"/>
            </a:pPr>
            <a:r>
              <a:rPr lang="en-US" sz="900" baseline="0" noProof="0" dirty="0"/>
              <a:t>The optional ability to approve payments before they are delivered to the bank. A payment batch can still be sent to the bank without approval, if approvals after the payment runs are not necessary. SAP Bank Communication Management provides functionality to have as many approvals as required using standard SAP workflow.</a:t>
            </a:r>
          </a:p>
          <a:p>
            <a:pPr marL="171450" indent="-171450">
              <a:buFontTx/>
              <a:buChar char="-"/>
            </a:pPr>
            <a:r>
              <a:rPr lang="en-US" sz="900" baseline="0" noProof="0" dirty="0"/>
              <a:t>The ability to import both file- and transaction-level acknowledgments into the SAP system. Upon successful import of acknowledgments, the payment batch status is updated in the SAP system. The Batch and Payment Monitor (BNK_MONI) in SAP Bank Communication Management shows all payments and their associated statuses.</a:t>
            </a:r>
          </a:p>
          <a:p>
            <a:pPr marL="171450" indent="-171450">
              <a:buFontTx/>
              <a:buChar char="-"/>
            </a:pPr>
            <a:r>
              <a:rPr lang="en-US" sz="900" baseline="0" noProof="0" dirty="0"/>
              <a:t>The ability to set up custom alerts if a batch status is not updated as per the agreed upon time frame. For example, if the file-level acknowledgment is not received from the bank within 15 minutes of sending the file to the bank, an alert is triggered.</a:t>
            </a:r>
          </a:p>
          <a:p>
            <a:pPr marL="171450" indent="-171450">
              <a:buFontTx/>
              <a:buChar char="-"/>
            </a:pPr>
            <a:r>
              <a:rPr lang="en-US" sz="900" baseline="0" noProof="0" dirty="0"/>
              <a:t> SAP Bank Communication Management’s bank statement monitor gives Treasury and bank reconciliation users a quick view of the status of bank statements imported for the day. The report also notifies users of any bank statements missing for the day.</a:t>
            </a:r>
          </a:p>
          <a:p>
            <a:pPr marL="171450" indent="-171450">
              <a:buFontTx/>
              <a:buChar char="-"/>
            </a:pPr>
            <a:r>
              <a:rPr lang="en-US" sz="900" baseline="0" noProof="0" dirty="0"/>
              <a:t>Payment fraud prevention</a:t>
            </a:r>
          </a:p>
          <a:p>
            <a:pPr marL="171450" indent="-171450">
              <a:buFontTx/>
              <a:buChar char="-"/>
            </a:pPr>
            <a:r>
              <a:rPr lang="en-US" sz="900" baseline="0" noProof="0" dirty="0"/>
              <a:t>Increase the efficiency and automation of payment processing and payment reconciliation</a:t>
            </a:r>
          </a:p>
          <a:p>
            <a:pPr marL="409533" lvl="1" indent="-228577" defTabSz="914307" fontAlgn="auto">
              <a:lnSpc>
                <a:spcPct val="100000"/>
              </a:lnSpc>
              <a:spcBef>
                <a:spcPts val="0"/>
              </a:spcBef>
              <a:spcAft>
                <a:spcPts val="0"/>
              </a:spcAft>
              <a:buFontTx/>
              <a:buAutoNum type="arabicPeriod"/>
              <a:defRPr/>
            </a:pPr>
            <a:endParaRPr lang="en-US" sz="1000" dirty="0">
              <a:latin typeface="+mn-lt"/>
            </a:endParaRPr>
          </a:p>
        </p:txBody>
      </p:sp>
      <p:sp>
        <p:nvSpPr>
          <p:cNvPr id="4" name="Slide Number Placeholder 3"/>
          <p:cNvSpPr>
            <a:spLocks noGrp="1"/>
          </p:cNvSpPr>
          <p:nvPr>
            <p:ph type="sldNum" sz="quarter" idx="10"/>
          </p:nvPr>
        </p:nvSpPr>
        <p:spPr>
          <a:xfrm>
            <a:off x="2931499" y="10451408"/>
            <a:ext cx="934681" cy="2407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301CE3-E213-46A0-8C17-914D4AC045A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20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7147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0.emf"/><Relationship Id="rId4" Type="http://schemas.openxmlformats.org/officeDocument/2006/relationships/oleObject" Target="../embeddings/oleObject27.bin"/></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0.emf"/><Relationship Id="rId4" Type="http://schemas.openxmlformats.org/officeDocument/2006/relationships/oleObject" Target="../embeddings/oleObject29.bin"/></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0.emf"/><Relationship Id="rId4" Type="http://schemas.openxmlformats.org/officeDocument/2006/relationships/oleObject" Target="../embeddings/oleObject30.bin"/></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4.emf"/><Relationship Id="rId4" Type="http://schemas.openxmlformats.org/officeDocument/2006/relationships/oleObject" Target="../embeddings/oleObject33.bin"/></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4.emf"/><Relationship Id="rId4" Type="http://schemas.openxmlformats.org/officeDocument/2006/relationships/oleObject" Target="../embeddings/oleObject34.bin"/></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37.vml"/><Relationship Id="rId6" Type="http://schemas.openxmlformats.org/officeDocument/2006/relationships/image" Target="../media/image16.emf"/><Relationship Id="rId5" Type="http://schemas.openxmlformats.org/officeDocument/2006/relationships/oleObject" Target="../embeddings/oleObject35.bin"/><Relationship Id="rId4" Type="http://schemas.openxmlformats.org/officeDocument/2006/relationships/slideMaster" Target="../slideMasters/slideMaster2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38.vml"/><Relationship Id="rId6" Type="http://schemas.openxmlformats.org/officeDocument/2006/relationships/image" Target="../media/image16.emf"/><Relationship Id="rId5" Type="http://schemas.openxmlformats.org/officeDocument/2006/relationships/oleObject" Target="../embeddings/oleObject36.bin"/><Relationship Id="rId4" Type="http://schemas.openxmlformats.org/officeDocument/2006/relationships/slideMaster" Target="../slideMasters/slideMaster20.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44.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8" y="4596222"/>
            <a:ext cx="1284927" cy="304711"/>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18830930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28928314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32233542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8891763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357354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58908238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24590736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45">
              <a:defRPr/>
            </a:pPr>
            <a:endParaRPr lang="en-US" sz="521" dirty="0">
              <a:solidFill>
                <a:srgbClr val="FFFFFF"/>
              </a:solidFill>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25223874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211611526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40311281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7369541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3144252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318716511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6048299" y="1007415"/>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99828277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310"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1284903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82607967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26189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dirty="0"/>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4" y="4592059"/>
            <a:ext cx="2081852" cy="380285"/>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3"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12666017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lnSpc>
                <a:spcPts val="3500"/>
              </a:lnSpc>
              <a:defRPr>
                <a:latin typeface="Calibri" pitchFamily="34" charset="0"/>
              </a:defRPr>
            </a:lvl1pPr>
          </a:lstStyle>
          <a:p>
            <a:r>
              <a:rPr lang="en-US"/>
              <a:t>Click to edit Master title style</a:t>
            </a:r>
            <a:endParaRPr lang="en-US" dirty="0"/>
          </a:p>
        </p:txBody>
      </p:sp>
      <p:sp>
        <p:nvSpPr>
          <p:cNvPr id="4" name="Table Placeholder 3"/>
          <p:cNvSpPr>
            <a:spLocks noGrp="1"/>
          </p:cNvSpPr>
          <p:nvPr>
            <p:ph type="tbl" sz="quarter" idx="10"/>
          </p:nvPr>
        </p:nvSpPr>
        <p:spPr>
          <a:xfrm>
            <a:off x="512064" y="1554480"/>
            <a:ext cx="8119872" cy="2926080"/>
          </a:xfrm>
        </p:spPr>
        <p:txBody>
          <a:bodyPr>
            <a:noAutofit/>
          </a:bodyPr>
          <a:lstStyle>
            <a:lvl1pPr>
              <a:defRPr>
                <a:latin typeface="+mn-lt"/>
              </a:defRPr>
            </a:lvl1pPr>
          </a:lstStyle>
          <a:p>
            <a:r>
              <a:rPr lang="en-US" dirty="0"/>
              <a:t>Click icon to add table</a:t>
            </a:r>
          </a:p>
        </p:txBody>
      </p:sp>
      <p:sp>
        <p:nvSpPr>
          <p:cNvPr id="6" name="Text Placeholder 6"/>
          <p:cNvSpPr>
            <a:spLocks noGrp="1"/>
          </p:cNvSpPr>
          <p:nvPr>
            <p:ph type="body" sz="quarter" idx="11"/>
          </p:nvPr>
        </p:nvSpPr>
        <p:spPr>
          <a:xfrm>
            <a:off x="512763" y="960121"/>
            <a:ext cx="8120062" cy="369332"/>
          </a:xfrm>
        </p:spPr>
        <p:txBody>
          <a:bodyPr>
            <a:noAutofit/>
          </a:bodyPr>
          <a:lstStyle>
            <a:lvl1pPr marL="0" indent="0">
              <a:buFontTx/>
              <a:buNone/>
              <a:defRPr sz="2800" b="1">
                <a:solidFill>
                  <a:schemeClr val="accent1"/>
                </a:solidFill>
                <a:latin typeface="Calibri" pitchFamily="34" charset="0"/>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104844703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3537" y="563275"/>
            <a:ext cx="8416925" cy="369332"/>
          </a:xfrm>
        </p:spPr>
        <p:txBody>
          <a:bodyPr/>
          <a:lstStyle>
            <a:lvl1pPr>
              <a:defRPr sz="1800"/>
            </a:lvl1pPr>
          </a:lstStyle>
          <a:p>
            <a:r>
              <a:rPr lang="en-US"/>
              <a:t>Click to edit Master title style</a:t>
            </a:r>
          </a:p>
        </p:txBody>
      </p:sp>
      <p:sp>
        <p:nvSpPr>
          <p:cNvPr id="3" name="Content Placeholder 2"/>
          <p:cNvSpPr>
            <a:spLocks noGrp="1"/>
          </p:cNvSpPr>
          <p:nvPr>
            <p:ph idx="1"/>
          </p:nvPr>
        </p:nvSpPr>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424922"/>
      </p:ext>
    </p:extLst>
  </p:cSld>
  <p:clrMapOvr>
    <a:masterClrMapping/>
  </p:clrMapOvr>
  <p:transition>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9" y="4596223"/>
            <a:ext cx="1284927" cy="304711"/>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89178253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3696485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647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04718147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90633068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57125760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16573203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55429279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77388992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39555348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59041775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82125051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dirty="0">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31062651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89847892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8644499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967849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5756629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7563131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7497935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26331896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6593071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749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6563840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43440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3263573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523"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512763" y="4798219"/>
            <a:ext cx="2794000" cy="273844"/>
          </a:xfrm>
          <a:prstGeom prst="rect">
            <a:avLst/>
          </a:prstGeom>
        </p:spPr>
        <p:txBody>
          <a:bodyPr/>
          <a:lstStyle>
            <a:lvl1pPr>
              <a:defRPr/>
            </a:lvl1pPr>
          </a:lstStyle>
          <a:p>
            <a:endParaRPr lang="en-US" dirty="0">
              <a:solidFill>
                <a:srgbClr val="777777"/>
              </a:solidFill>
            </a:endParaRPr>
          </a:p>
        </p:txBody>
      </p:sp>
      <p:sp>
        <p:nvSpPr>
          <p:cNvPr id="5" name="Slide Number Placeholder 4"/>
          <p:cNvSpPr>
            <a:spLocks noGrp="1"/>
          </p:cNvSpPr>
          <p:nvPr>
            <p:ph type="sldNum" sz="quarter" idx="11"/>
          </p:nvPr>
        </p:nvSpPr>
        <p:spPr>
          <a:xfrm>
            <a:off x="3617913" y="4798219"/>
            <a:ext cx="1905000" cy="273844"/>
          </a:xfrm>
          <a:prstGeom prst="rect">
            <a:avLst/>
          </a:prstGeom>
        </p:spPr>
        <p:txBody>
          <a:bodyPr/>
          <a:lstStyle>
            <a:lvl1pPr algn="ctr">
              <a:defRPr sz="900"/>
            </a:lvl1pPr>
          </a:lstStyle>
          <a:p>
            <a:fld id="{DCF6910B-6A2E-41F0-8C2B-B9D3496C6F20}" type="slidenum">
              <a:rPr lang="en-US" smtClean="0">
                <a:solidFill>
                  <a:srgbClr val="777777"/>
                </a:solidFill>
              </a:rPr>
              <a:pPr/>
              <a:t>‹#›</a:t>
            </a:fld>
            <a:endParaRPr lang="en-US" dirty="0">
              <a:solidFill>
                <a:srgbClr val="777777"/>
              </a:solidFill>
            </a:endParaRPr>
          </a:p>
        </p:txBody>
      </p:sp>
      <p:sp>
        <p:nvSpPr>
          <p:cNvPr id="6" name="Date Placeholder 5"/>
          <p:cNvSpPr>
            <a:spLocks noGrp="1"/>
          </p:cNvSpPr>
          <p:nvPr>
            <p:ph type="dt" sz="half" idx="12"/>
          </p:nvPr>
        </p:nvSpPr>
        <p:spPr>
          <a:xfrm>
            <a:off x="5834063" y="4798219"/>
            <a:ext cx="1905000" cy="273844"/>
          </a:xfrm>
          <a:prstGeom prst="rect">
            <a:avLst/>
          </a:prstGeom>
        </p:spPr>
        <p:txBody>
          <a:bodyPr/>
          <a:lstStyle>
            <a:lvl1pPr>
              <a:defRPr/>
            </a:lvl1pPr>
          </a:lstStyle>
          <a:p>
            <a:endParaRPr lang="en-US" dirty="0">
              <a:solidFill>
                <a:srgbClr val="777777"/>
              </a:solidFill>
            </a:endParaRPr>
          </a:p>
        </p:txBody>
      </p:sp>
    </p:spTree>
    <p:extLst>
      <p:ext uri="{BB962C8B-B14F-4D97-AF65-F5344CB8AC3E}">
        <p14:creationId xmlns:p14="http://schemas.microsoft.com/office/powerpoint/2010/main" val="4155626041"/>
      </p:ext>
    </p:extLst>
  </p:cSld>
  <p:clrMapOvr>
    <a:masterClrMapping/>
  </p:clrMapOvr>
  <p:transition>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dirty="0"/>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5" y="4592060"/>
            <a:ext cx="2081852" cy="380285"/>
          </a:xfrm>
          <a:prstGeom prst="rect">
            <a:avLst/>
          </a:prstGeom>
        </p:spPr>
      </p:pic>
      <p:sp>
        <p:nvSpPr>
          <p:cNvPr id="13" name="Text Placeholder 12"/>
          <p:cNvSpPr>
            <a:spLocks noGrp="1"/>
          </p:cNvSpPr>
          <p:nvPr>
            <p:ph type="body" sz="quarter" idx="13" hasCustomPrompt="1"/>
          </p:nvPr>
        </p:nvSpPr>
        <p:spPr>
          <a:xfrm>
            <a:off x="571501" y="4460431"/>
            <a:ext cx="7449344" cy="294856"/>
          </a:xfrm>
        </p:spPr>
        <p:txBody>
          <a:bodyPr tIns="0"/>
          <a:lstStyle>
            <a:lvl1pPr marL="0" indent="0" algn="l">
              <a:spcBef>
                <a:spcPts val="0"/>
              </a:spcBef>
              <a:spcAft>
                <a:spcPts val="0"/>
              </a:spcAft>
              <a:buNone/>
              <a:defRPr sz="15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18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3" y="1743075"/>
            <a:ext cx="7441435" cy="514350"/>
          </a:xfrm>
          <a:prstGeom prst="rect">
            <a:avLst/>
          </a:prstGeom>
        </p:spPr>
        <p:txBody>
          <a:bodyPr vert="horz" lIns="0" tIns="0" rIns="0" bIns="0" anchor="ctr">
            <a:noAutofit/>
          </a:bodyPr>
          <a:lstStyle>
            <a:lvl1pPr algn="l">
              <a:defRPr sz="27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755371380"/>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8"/>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44711924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8"/>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540276"/>
            <a:ext cx="8416782" cy="392415"/>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361781487"/>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8"/>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4" name="Content Placeholder 3"/>
          <p:cNvSpPr>
            <a:spLocks noGrp="1"/>
          </p:cNvSpPr>
          <p:nvPr>
            <p:ph sz="quarter" idx="10"/>
          </p:nvPr>
        </p:nvSpPr>
        <p:spPr>
          <a:xfrm>
            <a:off x="363540"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540195"/>
            <a:ext cx="8416925" cy="392415"/>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1800">
                <a:solidFill>
                  <a:schemeClr val="accent1"/>
                </a:solidFill>
                <a:latin typeface="+mj-lt"/>
              </a:defRPr>
            </a:lvl1pPr>
            <a:lvl2pPr marL="173831" indent="0">
              <a:buNone/>
              <a:defRPr sz="1650">
                <a:solidFill>
                  <a:schemeClr val="accent1"/>
                </a:solidFill>
                <a:latin typeface="+mj-lt"/>
              </a:defRPr>
            </a:lvl2pPr>
            <a:lvl3pPr marL="342900" indent="0">
              <a:buNone/>
              <a:defRPr sz="1650">
                <a:solidFill>
                  <a:schemeClr val="accent1"/>
                </a:solidFill>
                <a:latin typeface="+mj-lt"/>
              </a:defRPr>
            </a:lvl3pPr>
            <a:lvl4pPr marL="516731" indent="0">
              <a:buNone/>
              <a:defRPr sz="1650">
                <a:solidFill>
                  <a:schemeClr val="accent1"/>
                </a:solidFill>
                <a:latin typeface="+mj-lt"/>
              </a:defRPr>
            </a:lvl4pPr>
            <a:lvl5pPr marL="685800" indent="0">
              <a:buNone/>
              <a:defRPr sz="165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428147767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26052203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5"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5"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2"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40" y="540276"/>
            <a:ext cx="8416925" cy="392415"/>
          </a:xfrm>
          <a:prstGeom prst="rect">
            <a:avLst/>
          </a:prstGeom>
        </p:spPr>
        <p:txBody>
          <a:bodyPr vert="horz" wrap="square" lIns="91440" tIns="45720" rIns="91440" bIns="45720" anchor="b" anchorCtr="0">
            <a:spAutoFit/>
          </a:bodyPr>
          <a:lstStyle>
            <a:lvl1pPr algn="l">
              <a:lnSpc>
                <a:spcPct val="100000"/>
              </a:lnSpc>
              <a:defRPr lang="en-US" sz="195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17711115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007708"/>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3" y="1008065"/>
            <a:ext cx="3074009" cy="3551237"/>
          </a:xfrm>
          <a:solidFill>
            <a:schemeClr val="accent1"/>
          </a:solidFill>
        </p:spPr>
        <p:txBody>
          <a:bodyPr lIns="182880" rIns="274320" anchor="ctr"/>
          <a:lstStyle>
            <a:lvl1pPr marL="0" indent="0">
              <a:buNone/>
              <a:defRPr sz="1650">
                <a:solidFill>
                  <a:schemeClr val="bg1"/>
                </a:solidFill>
              </a:defRPr>
            </a:lvl1pPr>
            <a:lvl2pPr>
              <a:buClr>
                <a:schemeClr val="bg1"/>
              </a:buClr>
              <a:defRPr sz="1500">
                <a:solidFill>
                  <a:schemeClr val="bg1"/>
                </a:solidFill>
              </a:defRPr>
            </a:lvl2pPr>
            <a:lvl3pPr>
              <a:buClr>
                <a:schemeClr val="bg1"/>
              </a:buClr>
              <a:defRPr sz="1350">
                <a:solidFill>
                  <a:schemeClr val="bg1"/>
                </a:solidFill>
              </a:defRPr>
            </a:lvl3pPr>
            <a:lvl4pPr>
              <a:buClr>
                <a:schemeClr val="bg1"/>
              </a:buClr>
              <a:defRPr sz="1200">
                <a:solidFill>
                  <a:schemeClr val="bg1"/>
                </a:solidFill>
              </a:defRPr>
            </a:lvl4pPr>
            <a:lvl5pPr>
              <a:buClr>
                <a:schemeClr val="bg1"/>
              </a:buCl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40" y="540276"/>
            <a:ext cx="8416925" cy="392415"/>
          </a:xfrm>
          <a:prstGeom prst="rect">
            <a:avLst/>
          </a:prstGeom>
        </p:spPr>
        <p:txBody>
          <a:bodyPr vert="horz" wrap="square" lIns="91440" tIns="45720" rIns="91440" bIns="45720" anchor="b" anchorCtr="0">
            <a:spAutoFit/>
          </a:bodyPr>
          <a:lstStyle>
            <a:lvl1pPr algn="l">
              <a:defRPr sz="195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7962270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2"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471622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40" y="1280161"/>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8441325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15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40"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1800">
                <a:solidFill>
                  <a:schemeClr val="accent1"/>
                </a:solidFill>
                <a:latin typeface="+mj-lt"/>
              </a:defRPr>
            </a:lvl1pPr>
            <a:lvl2pPr marL="173831" indent="0">
              <a:buNone/>
              <a:defRPr sz="1800">
                <a:solidFill>
                  <a:schemeClr val="accent1"/>
                </a:solidFill>
                <a:latin typeface="+mj-lt"/>
              </a:defRPr>
            </a:lvl2pPr>
            <a:lvl3pPr marL="342900" indent="0">
              <a:buNone/>
              <a:defRPr sz="1800">
                <a:solidFill>
                  <a:schemeClr val="accent1"/>
                </a:solidFill>
                <a:latin typeface="+mj-lt"/>
              </a:defRPr>
            </a:lvl3pPr>
            <a:lvl4pPr marL="516731" indent="0">
              <a:buNone/>
              <a:defRPr sz="1800">
                <a:solidFill>
                  <a:schemeClr val="accent1"/>
                </a:solidFill>
                <a:latin typeface="+mj-lt"/>
              </a:defRPr>
            </a:lvl4pPr>
            <a:lvl5pPr marL="685800" indent="0">
              <a:buNone/>
              <a:defRPr sz="18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385926344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8"/>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436534">
              <a:defRPr/>
            </a:pPr>
            <a:endParaRPr lang="en-US" sz="391" dirty="0">
              <a:solidFill>
                <a:srgbClr val="FFFFFF"/>
              </a:solidFill>
            </a:endParaRPr>
          </a:p>
        </p:txBody>
      </p:sp>
      <p:sp>
        <p:nvSpPr>
          <p:cNvPr id="11" name="Text Placeholder 10"/>
          <p:cNvSpPr>
            <a:spLocks noGrp="1"/>
          </p:cNvSpPr>
          <p:nvPr>
            <p:ph type="body" sz="quarter" idx="16"/>
          </p:nvPr>
        </p:nvSpPr>
        <p:spPr>
          <a:xfrm>
            <a:off x="1" y="1007708"/>
            <a:ext cx="2556164" cy="3551594"/>
          </a:xfrm>
          <a:solidFill>
            <a:schemeClr val="accent1"/>
          </a:solidFill>
        </p:spPr>
        <p:txBody>
          <a:bodyPr lIns="274320" tIns="137160" rIns="91440" bIns="182880" anchor="ctr"/>
          <a:lstStyle>
            <a:lvl1pPr marL="0" indent="0" algn="l">
              <a:buClr>
                <a:schemeClr val="bg1"/>
              </a:buClr>
              <a:buNone/>
              <a:defRPr sz="1500">
                <a:solidFill>
                  <a:schemeClr val="bg1"/>
                </a:solidFill>
              </a:defRPr>
            </a:lvl1pPr>
            <a:lvl2pPr marL="127397" indent="0" algn="ctr">
              <a:buClr>
                <a:schemeClr val="bg1"/>
              </a:buClr>
              <a:buNone/>
              <a:defRPr>
                <a:solidFill>
                  <a:schemeClr val="bg1"/>
                </a:solidFill>
              </a:defRPr>
            </a:lvl2pPr>
            <a:lvl3pPr marL="258365"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1" y="1146176"/>
            <a:ext cx="6001729" cy="352425"/>
          </a:xfrm>
        </p:spPr>
        <p:txBody>
          <a:bodyPr/>
          <a:lstStyle>
            <a:lvl1pPr marL="0" indent="0">
              <a:buNone/>
              <a:defRPr sz="1800">
                <a:solidFill>
                  <a:schemeClr val="accent1"/>
                </a:solidFill>
                <a:latin typeface="+mj-lt"/>
              </a:defRPr>
            </a:lvl1pPr>
            <a:lvl2pPr marL="173831" indent="0">
              <a:buNone/>
              <a:defRPr sz="1800">
                <a:solidFill>
                  <a:schemeClr val="accent1"/>
                </a:solidFill>
                <a:latin typeface="+mj-lt"/>
              </a:defRPr>
            </a:lvl2pPr>
            <a:lvl3pPr marL="342900" indent="0">
              <a:buNone/>
              <a:defRPr sz="1800">
                <a:solidFill>
                  <a:schemeClr val="accent1"/>
                </a:solidFill>
                <a:latin typeface="+mj-lt"/>
              </a:defRPr>
            </a:lvl3pPr>
            <a:lvl4pPr marL="516731" indent="0">
              <a:buNone/>
              <a:defRPr sz="1800">
                <a:solidFill>
                  <a:schemeClr val="accent1"/>
                </a:solidFill>
                <a:latin typeface="+mj-lt"/>
              </a:defRPr>
            </a:lvl4pPr>
            <a:lvl5pPr marL="685800" indent="0">
              <a:buNone/>
              <a:defRPr sz="18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385940834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362658690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8"/>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45286203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8"/>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6" y="3734944"/>
            <a:ext cx="2763693" cy="671804"/>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4"/>
            <a:ext cx="2763693" cy="671804"/>
          </a:xfrm>
          <a:solidFill>
            <a:schemeClr val="accent1"/>
          </a:solidFill>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70401717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007708"/>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7" y="1007708"/>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409"/>
              </a:spcBef>
              <a:buNone/>
              <a:defRPr sz="15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878486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6048299" y="1007415"/>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3015733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8"/>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8" name="Picture Placeholder 7"/>
          <p:cNvSpPr>
            <a:spLocks noGrp="1"/>
          </p:cNvSpPr>
          <p:nvPr>
            <p:ph type="pic" sz="quarter" idx="14"/>
          </p:nvPr>
        </p:nvSpPr>
        <p:spPr>
          <a:xfrm>
            <a:off x="6048301" y="1007417"/>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4"/>
            <a:ext cx="3096096" cy="688759"/>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2"/>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5449555"/>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8"/>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8" name="Picture Placeholder 7"/>
          <p:cNvSpPr>
            <a:spLocks noGrp="1"/>
          </p:cNvSpPr>
          <p:nvPr>
            <p:ph type="pic" sz="quarter" idx="14"/>
          </p:nvPr>
        </p:nvSpPr>
        <p:spPr>
          <a:xfrm>
            <a:off x="-309" y="1007417"/>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3"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76264660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9636364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42469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319119"/>
      </p:ext>
    </p:extLst>
  </p:cSld>
  <p:clrMapOvr>
    <a:masterClrMapping/>
  </p:clrMapOvr>
  <p:transition>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132790" y="202993"/>
            <a:ext cx="8858250" cy="392415"/>
          </a:xfrm>
        </p:spPr>
        <p:txBody>
          <a:bodyPr/>
          <a:lstStyle>
            <a:lvl1pPr>
              <a:defRPr>
                <a:solidFill>
                  <a:srgbClr val="001C3A"/>
                </a:solidFill>
                <a:latin typeface="Arial Narrow" pitchFamily="34" charset="0"/>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161926" y="771526"/>
            <a:ext cx="8734425" cy="3879056"/>
          </a:xfrm>
        </p:spPr>
        <p:txBody>
          <a:bodyPr/>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3922187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064" y="1234038"/>
            <a:ext cx="8119872" cy="122341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79413" y="579137"/>
            <a:ext cx="8443912" cy="392415"/>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432933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dirty="0"/>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5" y="4592060"/>
            <a:ext cx="2081852" cy="380285"/>
          </a:xfrm>
          <a:prstGeom prst="rect">
            <a:avLst/>
          </a:prstGeom>
        </p:spPr>
      </p:pic>
      <p:sp>
        <p:nvSpPr>
          <p:cNvPr id="13" name="Text Placeholder 12"/>
          <p:cNvSpPr>
            <a:spLocks noGrp="1"/>
          </p:cNvSpPr>
          <p:nvPr>
            <p:ph type="body" sz="quarter" idx="13" hasCustomPrompt="1"/>
          </p:nvPr>
        </p:nvSpPr>
        <p:spPr>
          <a:xfrm>
            <a:off x="571501" y="4460431"/>
            <a:ext cx="7449344" cy="294856"/>
          </a:xfrm>
        </p:spPr>
        <p:txBody>
          <a:bodyPr tIns="0"/>
          <a:lstStyle>
            <a:lvl1pPr marL="0" indent="0" algn="l">
              <a:spcBef>
                <a:spcPts val="0"/>
              </a:spcBef>
              <a:spcAft>
                <a:spcPts val="0"/>
              </a:spcAft>
              <a:buNone/>
              <a:defRPr sz="15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18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3" y="1743075"/>
            <a:ext cx="7441435" cy="514350"/>
          </a:xfrm>
          <a:prstGeom prst="rect">
            <a:avLst/>
          </a:prstGeom>
        </p:spPr>
        <p:txBody>
          <a:bodyPr vert="horz" lIns="0" tIns="0" rIns="0" bIns="0" anchor="ctr">
            <a:noAutofit/>
          </a:bodyPr>
          <a:lstStyle>
            <a:lvl1pPr algn="l">
              <a:defRPr sz="27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5573320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8"/>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56577522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8"/>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540276"/>
            <a:ext cx="8416782" cy="392415"/>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1159906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310"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370512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8"/>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4" name="Content Placeholder 3"/>
          <p:cNvSpPr>
            <a:spLocks noGrp="1"/>
          </p:cNvSpPr>
          <p:nvPr>
            <p:ph sz="quarter" idx="10"/>
          </p:nvPr>
        </p:nvSpPr>
        <p:spPr>
          <a:xfrm>
            <a:off x="363540"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540195"/>
            <a:ext cx="8416925" cy="392415"/>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1800">
                <a:solidFill>
                  <a:schemeClr val="accent1"/>
                </a:solidFill>
                <a:latin typeface="+mj-lt"/>
              </a:defRPr>
            </a:lvl1pPr>
            <a:lvl2pPr marL="173831" indent="0">
              <a:buNone/>
              <a:defRPr sz="1650">
                <a:solidFill>
                  <a:schemeClr val="accent1"/>
                </a:solidFill>
                <a:latin typeface="+mj-lt"/>
              </a:defRPr>
            </a:lvl2pPr>
            <a:lvl3pPr marL="342900" indent="0">
              <a:buNone/>
              <a:defRPr sz="1650">
                <a:solidFill>
                  <a:schemeClr val="accent1"/>
                </a:solidFill>
                <a:latin typeface="+mj-lt"/>
              </a:defRPr>
            </a:lvl3pPr>
            <a:lvl4pPr marL="516731" indent="0">
              <a:buNone/>
              <a:defRPr sz="1650">
                <a:solidFill>
                  <a:schemeClr val="accent1"/>
                </a:solidFill>
                <a:latin typeface="+mj-lt"/>
              </a:defRPr>
            </a:lvl4pPr>
            <a:lvl5pPr marL="685800" indent="0">
              <a:buNone/>
              <a:defRPr sz="165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319886222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5"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5"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2"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40" y="540276"/>
            <a:ext cx="8416925" cy="392415"/>
          </a:xfrm>
          <a:prstGeom prst="rect">
            <a:avLst/>
          </a:prstGeom>
        </p:spPr>
        <p:txBody>
          <a:bodyPr vert="horz" wrap="square" lIns="91440" tIns="45720" rIns="91440" bIns="45720" anchor="b" anchorCtr="0">
            <a:spAutoFit/>
          </a:bodyPr>
          <a:lstStyle>
            <a:lvl1pPr algn="l">
              <a:lnSpc>
                <a:spcPct val="100000"/>
              </a:lnSpc>
              <a:defRPr lang="en-US" sz="195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424081700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2" y="1007708"/>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3" y="1008065"/>
            <a:ext cx="3074009" cy="3551237"/>
          </a:xfrm>
          <a:solidFill>
            <a:schemeClr val="accent1"/>
          </a:solidFill>
        </p:spPr>
        <p:txBody>
          <a:bodyPr lIns="182880" rIns="274320" anchor="ctr"/>
          <a:lstStyle>
            <a:lvl1pPr marL="0" indent="0">
              <a:buNone/>
              <a:defRPr sz="1650">
                <a:solidFill>
                  <a:schemeClr val="bg1"/>
                </a:solidFill>
              </a:defRPr>
            </a:lvl1pPr>
            <a:lvl2pPr>
              <a:buClr>
                <a:schemeClr val="bg1"/>
              </a:buClr>
              <a:defRPr sz="1500">
                <a:solidFill>
                  <a:schemeClr val="bg1"/>
                </a:solidFill>
              </a:defRPr>
            </a:lvl2pPr>
            <a:lvl3pPr>
              <a:buClr>
                <a:schemeClr val="bg1"/>
              </a:buClr>
              <a:defRPr sz="1350">
                <a:solidFill>
                  <a:schemeClr val="bg1"/>
                </a:solidFill>
              </a:defRPr>
            </a:lvl3pPr>
            <a:lvl4pPr>
              <a:buClr>
                <a:schemeClr val="bg1"/>
              </a:buClr>
              <a:defRPr sz="1200">
                <a:solidFill>
                  <a:schemeClr val="bg1"/>
                </a:solidFill>
              </a:defRPr>
            </a:lvl4pPr>
            <a:lvl5pPr>
              <a:buClr>
                <a:schemeClr val="bg1"/>
              </a:buCl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40" y="540276"/>
            <a:ext cx="8416925" cy="392415"/>
          </a:xfrm>
          <a:prstGeom prst="rect">
            <a:avLst/>
          </a:prstGeom>
        </p:spPr>
        <p:txBody>
          <a:bodyPr vert="horz" wrap="square" lIns="91440" tIns="45720" rIns="91440" bIns="45720" anchor="b" anchorCtr="0">
            <a:spAutoFit/>
          </a:bodyPr>
          <a:lstStyle>
            <a:lvl1pPr algn="l">
              <a:defRPr sz="195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37731888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2"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8065411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40" y="1280161"/>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72919136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15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40"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1800">
                <a:solidFill>
                  <a:schemeClr val="accent1"/>
                </a:solidFill>
                <a:latin typeface="+mj-lt"/>
              </a:defRPr>
            </a:lvl1pPr>
            <a:lvl2pPr marL="173831" indent="0">
              <a:buNone/>
              <a:defRPr sz="1800">
                <a:solidFill>
                  <a:schemeClr val="accent1"/>
                </a:solidFill>
                <a:latin typeface="+mj-lt"/>
              </a:defRPr>
            </a:lvl2pPr>
            <a:lvl3pPr marL="342900" indent="0">
              <a:buNone/>
              <a:defRPr sz="1800">
                <a:solidFill>
                  <a:schemeClr val="accent1"/>
                </a:solidFill>
                <a:latin typeface="+mj-lt"/>
              </a:defRPr>
            </a:lvl3pPr>
            <a:lvl4pPr marL="516731" indent="0">
              <a:buNone/>
              <a:defRPr sz="1800">
                <a:solidFill>
                  <a:schemeClr val="accent1"/>
                </a:solidFill>
                <a:latin typeface="+mj-lt"/>
              </a:defRPr>
            </a:lvl4pPr>
            <a:lvl5pPr marL="685800" indent="0">
              <a:buNone/>
              <a:defRPr sz="18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356248348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8"/>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436534">
              <a:defRPr/>
            </a:pPr>
            <a:endParaRPr lang="en-US" sz="391" dirty="0">
              <a:solidFill>
                <a:srgbClr val="FFFFFF"/>
              </a:solidFill>
            </a:endParaRPr>
          </a:p>
        </p:txBody>
      </p:sp>
      <p:sp>
        <p:nvSpPr>
          <p:cNvPr id="11" name="Text Placeholder 10"/>
          <p:cNvSpPr>
            <a:spLocks noGrp="1"/>
          </p:cNvSpPr>
          <p:nvPr>
            <p:ph type="body" sz="quarter" idx="16"/>
          </p:nvPr>
        </p:nvSpPr>
        <p:spPr>
          <a:xfrm>
            <a:off x="1" y="1007708"/>
            <a:ext cx="2556164" cy="3551594"/>
          </a:xfrm>
          <a:solidFill>
            <a:schemeClr val="accent1"/>
          </a:solidFill>
        </p:spPr>
        <p:txBody>
          <a:bodyPr lIns="274320" tIns="137160" rIns="91440" bIns="182880" anchor="ctr"/>
          <a:lstStyle>
            <a:lvl1pPr marL="0" indent="0" algn="l">
              <a:buClr>
                <a:schemeClr val="bg1"/>
              </a:buClr>
              <a:buNone/>
              <a:defRPr sz="1500">
                <a:solidFill>
                  <a:schemeClr val="bg1"/>
                </a:solidFill>
              </a:defRPr>
            </a:lvl1pPr>
            <a:lvl2pPr marL="127397" indent="0" algn="ctr">
              <a:buClr>
                <a:schemeClr val="bg1"/>
              </a:buClr>
              <a:buNone/>
              <a:defRPr>
                <a:solidFill>
                  <a:schemeClr val="bg1"/>
                </a:solidFill>
              </a:defRPr>
            </a:lvl2pPr>
            <a:lvl3pPr marL="258365"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1" y="1146176"/>
            <a:ext cx="6001729" cy="352425"/>
          </a:xfrm>
        </p:spPr>
        <p:txBody>
          <a:bodyPr/>
          <a:lstStyle>
            <a:lvl1pPr marL="0" indent="0">
              <a:buNone/>
              <a:defRPr sz="1800">
                <a:solidFill>
                  <a:schemeClr val="accent1"/>
                </a:solidFill>
                <a:latin typeface="+mj-lt"/>
              </a:defRPr>
            </a:lvl1pPr>
            <a:lvl2pPr marL="173831" indent="0">
              <a:buNone/>
              <a:defRPr sz="1800">
                <a:solidFill>
                  <a:schemeClr val="accent1"/>
                </a:solidFill>
                <a:latin typeface="+mj-lt"/>
              </a:defRPr>
            </a:lvl2pPr>
            <a:lvl3pPr marL="342900" indent="0">
              <a:buNone/>
              <a:defRPr sz="1800">
                <a:solidFill>
                  <a:schemeClr val="accent1"/>
                </a:solidFill>
                <a:latin typeface="+mj-lt"/>
              </a:defRPr>
            </a:lvl3pPr>
            <a:lvl4pPr marL="516731" indent="0">
              <a:buNone/>
              <a:defRPr sz="1800">
                <a:solidFill>
                  <a:schemeClr val="accent1"/>
                </a:solidFill>
                <a:latin typeface="+mj-lt"/>
              </a:defRPr>
            </a:lvl4pPr>
            <a:lvl5pPr marL="685800" indent="0">
              <a:buNone/>
              <a:defRPr sz="18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224084648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52583958"/>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8"/>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18197376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8"/>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6" y="3734944"/>
            <a:ext cx="2763693" cy="671804"/>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4"/>
            <a:ext cx="2763693" cy="671804"/>
          </a:xfrm>
          <a:solidFill>
            <a:schemeClr val="accent1"/>
          </a:solidFill>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5675737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81604341"/>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 y="1007708"/>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7" y="1007708"/>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409"/>
              </a:spcBef>
              <a:buNone/>
              <a:defRPr sz="15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1436583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8"/>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8" name="Picture Placeholder 7"/>
          <p:cNvSpPr>
            <a:spLocks noGrp="1"/>
          </p:cNvSpPr>
          <p:nvPr>
            <p:ph type="pic" sz="quarter" idx="14"/>
          </p:nvPr>
        </p:nvSpPr>
        <p:spPr>
          <a:xfrm>
            <a:off x="6048301" y="1007417"/>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4"/>
            <a:ext cx="3096096" cy="688759"/>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2"/>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8021770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8"/>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dirty="0">
              <a:solidFill>
                <a:srgbClr val="FFFFFF"/>
              </a:solidFill>
            </a:endParaRPr>
          </a:p>
        </p:txBody>
      </p:sp>
      <p:sp>
        <p:nvSpPr>
          <p:cNvPr id="8" name="Picture Placeholder 7"/>
          <p:cNvSpPr>
            <a:spLocks noGrp="1"/>
          </p:cNvSpPr>
          <p:nvPr>
            <p:ph type="pic" sz="quarter" idx="14"/>
          </p:nvPr>
        </p:nvSpPr>
        <p:spPr>
          <a:xfrm>
            <a:off x="-309" y="1007417"/>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3"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28697318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41875856"/>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1755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342545"/>
      </p:ext>
    </p:extLst>
  </p:cSld>
  <p:clrMapOvr>
    <a:masterClrMapping/>
  </p:clrMapOvr>
  <p:transition>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132790" y="202993"/>
            <a:ext cx="8858250" cy="392415"/>
          </a:xfrm>
        </p:spPr>
        <p:txBody>
          <a:bodyPr/>
          <a:lstStyle>
            <a:lvl1pPr>
              <a:defRPr>
                <a:solidFill>
                  <a:srgbClr val="001C3A"/>
                </a:solidFill>
                <a:latin typeface="Arial Narrow" pitchFamily="34" charset="0"/>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161926" y="771526"/>
            <a:ext cx="8734425" cy="3879056"/>
          </a:xfrm>
        </p:spPr>
        <p:txBody>
          <a:bodyPr/>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431526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064" y="1234038"/>
            <a:ext cx="8119872" cy="1223412"/>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79413" y="579137"/>
            <a:ext cx="8443912" cy="392415"/>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33561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9" y="4596223"/>
            <a:ext cx="1284927" cy="304711"/>
          </a:xfrm>
          <a:prstGeom prst="rect">
            <a:avLst/>
          </a:prstGeom>
        </p:spPr>
      </p:pic>
    </p:spTree>
    <p:extLst>
      <p:ext uri="{BB962C8B-B14F-4D97-AF65-F5344CB8AC3E}">
        <p14:creationId xmlns:p14="http://schemas.microsoft.com/office/powerpoint/2010/main" val="2324818727"/>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6494573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04874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65906736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93297476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73594248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2296199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40964538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63233476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91711117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dirty="0">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05065075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52042097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634351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8" y="4596222"/>
            <a:ext cx="1284927" cy="304711"/>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38263873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9699995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10206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1880873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09330173"/>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78290503"/>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630497"/>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8" y="4596222"/>
            <a:ext cx="1284927" cy="304711"/>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54619751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61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11450188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492613601"/>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8631914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347366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3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99389713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80034491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990435967"/>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9848562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87548570"/>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2328128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03861214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45">
              <a:defRPr/>
            </a:pPr>
            <a:endParaRPr lang="en-US" sz="521" dirty="0">
              <a:solidFill>
                <a:srgbClr val="FFFFFF"/>
              </a:solidFill>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87940347"/>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98760377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3458354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419640037"/>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872840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91822528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6048299" y="1007415"/>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4231861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310"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3244026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3139146"/>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31186"/>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0" y="4798219"/>
            <a:ext cx="9144000" cy="273844"/>
          </a:xfrm>
          <a:prstGeom prst="rect">
            <a:avLst/>
          </a:prstGeom>
        </p:spPr>
        <p:txBody>
          <a:bodyPr/>
          <a:lstStyle>
            <a:lvl1pPr algn="r">
              <a:defRPr lang="en-US"/>
            </a:lvl1pPr>
          </a:lstStyle>
          <a:p>
            <a:endParaRPr>
              <a:solidFill>
                <a:srgbClr val="000000"/>
              </a:solidFill>
            </a:endParaRPr>
          </a:p>
        </p:txBody>
      </p:sp>
    </p:spTree>
    <p:extLst>
      <p:ext uri="{BB962C8B-B14F-4D97-AF65-F5344CB8AC3E}">
        <p14:creationId xmlns:p14="http://schemas.microsoft.com/office/powerpoint/2010/main" val="4241346688"/>
      </p:ext>
    </p:extLst>
  </p:cSld>
  <p:clrMapOvr>
    <a:masterClrMapping/>
  </p:clrMapOvr>
  <p:transition>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4" name="Content Placeholder 3"/>
          <p:cNvSpPr>
            <a:spLocks noGrp="1"/>
          </p:cNvSpPr>
          <p:nvPr>
            <p:ph sz="quarter" idx="14"/>
          </p:nvPr>
        </p:nvSpPr>
        <p:spPr>
          <a:xfrm>
            <a:off x="363538" y="1280160"/>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
        <p:nvSpPr>
          <p:cNvPr id="5" name="Content Placeholder 3"/>
          <p:cNvSpPr>
            <a:spLocks noGrp="1"/>
          </p:cNvSpPr>
          <p:nvPr>
            <p:ph sz="quarter" idx="15"/>
          </p:nvPr>
        </p:nvSpPr>
        <p:spPr>
          <a:xfrm>
            <a:off x="4648058" y="1280160"/>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213261"/>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dirty="0"/>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5" y="4592059"/>
            <a:ext cx="2081852" cy="380285"/>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276903515"/>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869240233"/>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914667919"/>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23570730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223020268"/>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223703246"/>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05423341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048751925"/>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75175419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307687413"/>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dirty="0">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265163161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98035395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26366378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0917344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1281825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36944152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84386327"/>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871234099"/>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26820605"/>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921679"/>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a:t>Click icon to add picture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4" y="4592058"/>
            <a:ext cx="2081852" cy="380285"/>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312136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401635480"/>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848378"/>
            <a:ext cx="9144000" cy="384138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620328575"/>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740460853"/>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a:t>Click icon to add picture</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755471710"/>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56383745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04622407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1294437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322052416"/>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17473331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654787247"/>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3691838266"/>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5531546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81293949"/>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a:t>Click icon to add picture</a:t>
            </a:r>
            <a:endParaRPr lang="en-US" dirty="0"/>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67740952"/>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6048299" y="1007415"/>
            <a:ext cx="3096491" cy="2863127"/>
          </a:xfrm>
        </p:spPr>
        <p:txBody>
          <a:bodyPr/>
          <a:lstStyle/>
          <a:p>
            <a:r>
              <a:rPr lang="en-US"/>
              <a:t>Click icon to add picture</a:t>
            </a:r>
            <a:endParaRPr lang="en-US" dirty="0"/>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78851373"/>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310" y="1007415"/>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772724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12036151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82893314"/>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20508"/>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2764" y="1096566"/>
            <a:ext cx="3983037" cy="33611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96566"/>
            <a:ext cx="3983038" cy="33611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512763" y="4798219"/>
            <a:ext cx="2794000" cy="273844"/>
          </a:xfrm>
          <a:prstGeom prst="rect">
            <a:avLst/>
          </a:prstGeom>
        </p:spPr>
        <p:txBody>
          <a:bodyPr/>
          <a:lstStyle>
            <a:lvl1pPr>
              <a:defRPr/>
            </a:lvl1pPr>
          </a:lstStyle>
          <a:p>
            <a:endParaRPr lang="en-US"/>
          </a:p>
        </p:txBody>
      </p:sp>
      <p:sp>
        <p:nvSpPr>
          <p:cNvPr id="6" name="Slide Number Placeholder 5"/>
          <p:cNvSpPr>
            <a:spLocks noGrp="1"/>
          </p:cNvSpPr>
          <p:nvPr>
            <p:ph type="sldNum" sz="quarter" idx="11"/>
          </p:nvPr>
        </p:nvSpPr>
        <p:spPr>
          <a:xfrm>
            <a:off x="3617913" y="4798219"/>
            <a:ext cx="1905000" cy="273844"/>
          </a:xfrm>
          <a:prstGeom prst="rect">
            <a:avLst/>
          </a:prstGeom>
        </p:spPr>
        <p:txBody>
          <a:bodyPr/>
          <a:lstStyle>
            <a:lvl1pPr>
              <a:defRPr/>
            </a:lvl1pPr>
          </a:lstStyle>
          <a:p>
            <a:fld id="{4A69BD12-97FC-46B6-86B1-243DE89909FB}" type="slidenum">
              <a:rPr lang="en-US" smtClean="0"/>
              <a:pPr/>
              <a:t>‹#›</a:t>
            </a:fld>
            <a:endParaRPr lang="en-US"/>
          </a:p>
        </p:txBody>
      </p:sp>
      <p:sp>
        <p:nvSpPr>
          <p:cNvPr id="7" name="Date Placeholder 6"/>
          <p:cNvSpPr>
            <a:spLocks noGrp="1"/>
          </p:cNvSpPr>
          <p:nvPr>
            <p:ph type="dt" sz="half" idx="12"/>
          </p:nvPr>
        </p:nvSpPr>
        <p:spPr>
          <a:xfrm>
            <a:off x="5834063" y="4798219"/>
            <a:ext cx="1905000" cy="273844"/>
          </a:xfrm>
          <a:prstGeom prst="rect">
            <a:avLst/>
          </a:prstGeom>
        </p:spPr>
        <p:txBody>
          <a:bodyPr/>
          <a:lstStyle>
            <a:lvl1pPr>
              <a:defRPr/>
            </a:lvl1pPr>
          </a:lstStyle>
          <a:p>
            <a:fld id="{4EBCBD0A-DF72-48A2-9458-86B5AA7AB35E}" type="datetimeFigureOut">
              <a:rPr lang="en-US" smtClean="0"/>
              <a:pPr/>
              <a:t>11/18/2019</a:t>
            </a:fld>
            <a:endParaRPr lang="en-US"/>
          </a:p>
        </p:txBody>
      </p:sp>
    </p:spTree>
    <p:extLst>
      <p:ext uri="{BB962C8B-B14F-4D97-AF65-F5344CB8AC3E}">
        <p14:creationId xmlns:p14="http://schemas.microsoft.com/office/powerpoint/2010/main" val="1049979930"/>
      </p:ext>
    </p:extLst>
  </p:cSld>
  <p:clrMapOvr>
    <a:masterClrMapping/>
  </p:clrMapOvr>
  <p:transition>
    <p:wipe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312109"/>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8" y="4596222"/>
            <a:ext cx="1284927" cy="304711"/>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124585423"/>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9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061509522"/>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529532743"/>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66546835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654865403"/>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378441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742406518"/>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17590004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74522917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8900619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914883082"/>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2604907413"/>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57153265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9760709"/>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237883208"/>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6048299" y="1007415"/>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774880887"/>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310"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019433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755196189"/>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11595686"/>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529606"/>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4" y="4592058"/>
            <a:ext cx="2081852" cy="380285"/>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60283415"/>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55187386"/>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251947469"/>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851109695"/>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97938502"/>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20879704"/>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246431658"/>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2213800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45">
              <a:defRPr/>
            </a:pPr>
            <a:endParaRPr lang="en-US" sz="521" dirty="0">
              <a:solidFill>
                <a:srgbClr val="FFFFFF"/>
              </a:solidFill>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575267147"/>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93281128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000061593"/>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464747000"/>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914711646"/>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131999447"/>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712208848"/>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6048299" y="1007415"/>
            <a:ext cx="3096491" cy="2863127"/>
          </a:xfrm>
        </p:spPr>
        <p:txBody>
          <a:bodyPr/>
          <a:lstStyle/>
          <a:p>
            <a:r>
              <a:rPr lang="en-US"/>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33748492"/>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310" y="1007415"/>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58319920"/>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50925390"/>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27807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98103503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6715" name="think-cell Slide" r:id="rId4" imgW="415" imgH="416" progId="TCLayout.ActiveDocument.1">
                  <p:embed/>
                </p:oleObj>
              </mc:Choice>
              <mc:Fallback>
                <p:oleObj name="think-cell Slide" r:id="rId4" imgW="415" imgH="416"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2" name="Title 1"/>
          <p:cNvSpPr>
            <a:spLocks noGrp="1"/>
          </p:cNvSpPr>
          <p:nvPr>
            <p:ph type="title"/>
          </p:nvPr>
        </p:nvSpPr>
        <p:spPr>
          <a:xfrm>
            <a:off x="685800" y="521208"/>
            <a:ext cx="7772400" cy="445770"/>
          </a:xfrm>
        </p:spPr>
        <p:txBody>
          <a:bodyPr vert="horz" lIns="0" tIns="45720" rIns="0" bIns="0" rtlCol="0" anchor="b" anchorCtr="0">
            <a:noAutofit/>
          </a:bodyPr>
          <a:lstStyle>
            <a:lvl1pPr>
              <a:defRPr lang="en-US" sz="2100" b="0" spc="-56" dirty="0">
                <a:latin typeface="+mj-lt"/>
              </a:defRPr>
            </a:lvl1pPr>
          </a:lstStyle>
          <a:p>
            <a:pPr lvl="0" defTabSz="514350">
              <a:lnSpc>
                <a:spcPct val="85000"/>
              </a:lnSpc>
            </a:pPr>
            <a:r>
              <a:rPr lang="en-US" dirty="0"/>
              <a:t>Click to edit Master title style</a:t>
            </a:r>
          </a:p>
        </p:txBody>
      </p:sp>
      <p:sp>
        <p:nvSpPr>
          <p:cNvPr id="4" name="Text Placeholder 8"/>
          <p:cNvSpPr>
            <a:spLocks noGrp="1"/>
          </p:cNvSpPr>
          <p:nvPr>
            <p:ph type="body" sz="quarter" idx="14"/>
          </p:nvPr>
        </p:nvSpPr>
        <p:spPr>
          <a:xfrm>
            <a:off x="686041" y="1014984"/>
            <a:ext cx="7772160" cy="356616"/>
          </a:xfrm>
        </p:spPr>
        <p:txBody>
          <a:bodyPr vert="horz" lIns="0" tIns="0" rIns="0" bIns="0" rtlCol="0">
            <a:noAutofit/>
          </a:bodyPr>
          <a:lstStyle>
            <a:lvl1pPr marL="0" indent="0">
              <a:buNone/>
              <a:defRPr lang="en-US" sz="1050">
                <a:solidFill>
                  <a:schemeClr val="bg1">
                    <a:lumMod val="50000"/>
                  </a:schemeClr>
                </a:solidFill>
              </a:defRPr>
            </a:lvl1pPr>
          </a:lstStyle>
          <a:p>
            <a:pPr marL="171450" lvl="0" indent="-171450">
              <a:lnSpc>
                <a:spcPct val="130000"/>
              </a:lnSpc>
            </a:pPr>
            <a:r>
              <a:rPr lang="en-US"/>
              <a:t>Edit Master text styles</a:t>
            </a:r>
          </a:p>
        </p:txBody>
      </p:sp>
    </p:spTree>
    <p:extLst>
      <p:ext uri="{BB962C8B-B14F-4D97-AF65-F5344CB8AC3E}">
        <p14:creationId xmlns:p14="http://schemas.microsoft.com/office/powerpoint/2010/main" val="10577581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altLang="ja-JP" dirty="0"/>
              <a:t>Click icon to add picture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4" y="4592058"/>
            <a:ext cx="2081852" cy="380285"/>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875125601"/>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836909098"/>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4"/>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742540989"/>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0"/>
          </p:nvPr>
        </p:nvSpPr>
        <p:spPr>
          <a:xfrm>
            <a:off x="363538" y="1554480"/>
            <a:ext cx="8416925" cy="2924175"/>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ltLang="ja-JP"/>
              <a:t>Click to edit Master text styles</a:t>
            </a:r>
          </a:p>
        </p:txBody>
      </p:sp>
    </p:spTree>
    <p:extLst>
      <p:ext uri="{BB962C8B-B14F-4D97-AF65-F5344CB8AC3E}">
        <p14:creationId xmlns:p14="http://schemas.microsoft.com/office/powerpoint/2010/main" val="4223129054"/>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altLang="ja-JP" dirty="0"/>
              <a:t>Click icon to add picture</a:t>
            </a:r>
            <a:endParaRPr lang="en-US" dirty="0"/>
          </a:p>
        </p:txBody>
      </p:sp>
      <p:sp>
        <p:nvSpPr>
          <p:cNvPr id="13" name="Picture Placeholder 12"/>
          <p:cNvSpPr>
            <a:spLocks noGrp="1"/>
          </p:cNvSpPr>
          <p:nvPr>
            <p:ph type="pic" sz="quarter" idx="14"/>
          </p:nvPr>
        </p:nvSpPr>
        <p:spPr>
          <a:xfrm>
            <a:off x="6066253" y="1007705"/>
            <a:ext cx="3075709" cy="3551595"/>
          </a:xfrm>
        </p:spPr>
        <p:txBody>
          <a:bodyPr/>
          <a:lstStyle/>
          <a:p>
            <a:r>
              <a:rPr lang="en-US" altLang="ja-JP" dirty="0"/>
              <a:t>Click icon to add picture</a:t>
            </a:r>
            <a:endParaRPr lang="en-US" dirty="0"/>
          </a:p>
        </p:txBody>
      </p:sp>
      <p:sp>
        <p:nvSpPr>
          <p:cNvPr id="6" name="Picture Placeholder 5"/>
          <p:cNvSpPr>
            <a:spLocks noGrp="1"/>
          </p:cNvSpPr>
          <p:nvPr>
            <p:ph type="pic" sz="quarter" idx="15"/>
          </p:nvPr>
        </p:nvSpPr>
        <p:spPr>
          <a:xfrm>
            <a:off x="0" y="1007705"/>
            <a:ext cx="3075709" cy="3551595"/>
          </a:xfrm>
        </p:spPr>
        <p:txBody>
          <a:bodyPr/>
          <a:lstStyle/>
          <a:p>
            <a:r>
              <a:rPr lang="en-US" altLang="ja-JP" dirty="0"/>
              <a:t>Click icon to add picture</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558945320"/>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altLang="ja-JP" dirty="0"/>
              <a:t>Click icon to add picture</a:t>
            </a:r>
            <a:endParaRPr lang="en-US" dirty="0"/>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57526278"/>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ltLang="ja-JP"/>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568788514"/>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ltLang="ja-JP"/>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961572081"/>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ltLang="ja-JP"/>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ltLang="ja-JP"/>
              <a:t>Click to edit Master text styles</a:t>
            </a:r>
          </a:p>
        </p:txBody>
      </p:sp>
    </p:spTree>
    <p:extLst>
      <p:ext uri="{BB962C8B-B14F-4D97-AF65-F5344CB8AC3E}">
        <p14:creationId xmlns:p14="http://schemas.microsoft.com/office/powerpoint/2010/main" val="11487433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5517867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894539286"/>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ltLang="ja-JP"/>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ltLang="ja-JP"/>
              <a:t>Click to edit Master text styles</a:t>
            </a:r>
          </a:p>
        </p:txBody>
      </p:sp>
    </p:spTree>
    <p:extLst>
      <p:ext uri="{BB962C8B-B14F-4D97-AF65-F5344CB8AC3E}">
        <p14:creationId xmlns:p14="http://schemas.microsoft.com/office/powerpoint/2010/main" val="4137065769"/>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altLang="ja-JP" dirty="0"/>
              <a:t>Click icon to add picture</a:t>
            </a:r>
            <a:endParaRPr lang="en-US" dirty="0"/>
          </a:p>
        </p:txBody>
      </p:sp>
      <p:sp>
        <p:nvSpPr>
          <p:cNvPr id="6" name="Picture Placeholder 5"/>
          <p:cNvSpPr>
            <a:spLocks noGrp="1"/>
          </p:cNvSpPr>
          <p:nvPr>
            <p:ph type="pic" sz="quarter" idx="12"/>
          </p:nvPr>
        </p:nvSpPr>
        <p:spPr>
          <a:xfrm>
            <a:off x="0" y="2833068"/>
            <a:ext cx="2265218" cy="1727301"/>
          </a:xfrm>
        </p:spPr>
        <p:txBody>
          <a:bodyPr/>
          <a:lstStyle/>
          <a:p>
            <a:r>
              <a:rPr lang="en-US" altLang="ja-JP" dirty="0"/>
              <a:t>Click icon to add picture</a:t>
            </a:r>
            <a:endParaRPr lang="en-US" dirty="0"/>
          </a:p>
        </p:txBody>
      </p:sp>
      <p:sp>
        <p:nvSpPr>
          <p:cNvPr id="8" name="Picture Placeholder 7"/>
          <p:cNvSpPr>
            <a:spLocks noGrp="1"/>
          </p:cNvSpPr>
          <p:nvPr>
            <p:ph type="pic" sz="quarter" idx="13"/>
          </p:nvPr>
        </p:nvSpPr>
        <p:spPr>
          <a:xfrm>
            <a:off x="0" y="1007706"/>
            <a:ext cx="4572000" cy="1784480"/>
          </a:xfrm>
        </p:spPr>
        <p:txBody>
          <a:bodyPr/>
          <a:lstStyle/>
          <a:p>
            <a:r>
              <a:rPr lang="en-US" altLang="ja-JP" dirty="0"/>
              <a:t>Click icon to add picture</a:t>
            </a:r>
            <a:endParaRPr lang="en-US" dirty="0"/>
          </a:p>
        </p:txBody>
      </p:sp>
      <p:sp>
        <p:nvSpPr>
          <p:cNvPr id="10" name="Picture Placeholder 9"/>
          <p:cNvSpPr>
            <a:spLocks noGrp="1"/>
          </p:cNvSpPr>
          <p:nvPr>
            <p:ph type="pic" sz="quarter" idx="14"/>
          </p:nvPr>
        </p:nvSpPr>
        <p:spPr>
          <a:xfrm>
            <a:off x="6891543" y="2833068"/>
            <a:ext cx="2244436" cy="1726232"/>
          </a:xfrm>
        </p:spPr>
        <p:txBody>
          <a:bodyPr/>
          <a:lstStyle/>
          <a:p>
            <a:r>
              <a:rPr lang="en-US" altLang="ja-JP" dirty="0"/>
              <a:t>Click icon to add picture</a:t>
            </a:r>
            <a:endParaRPr lang="en-US" dirty="0"/>
          </a:p>
        </p:txBody>
      </p:sp>
      <p:sp>
        <p:nvSpPr>
          <p:cNvPr id="12" name="Picture Placeholder 11"/>
          <p:cNvSpPr>
            <a:spLocks noGrp="1"/>
          </p:cNvSpPr>
          <p:nvPr>
            <p:ph type="pic" sz="quarter" idx="15"/>
          </p:nvPr>
        </p:nvSpPr>
        <p:spPr>
          <a:xfrm>
            <a:off x="6889720" y="1007706"/>
            <a:ext cx="2244436" cy="1784480"/>
          </a:xfrm>
        </p:spPr>
        <p:txBody>
          <a:bodyPr/>
          <a:lstStyle/>
          <a:p>
            <a:r>
              <a:rPr lang="en-US" altLang="ja-JP" dirty="0"/>
              <a:t>Click icon to add picture</a:t>
            </a:r>
            <a:endParaRPr lang="en-US" dirty="0"/>
          </a:p>
        </p:txBody>
      </p:sp>
      <p:sp>
        <p:nvSpPr>
          <p:cNvPr id="16" name="Picture Placeholder 15"/>
          <p:cNvSpPr>
            <a:spLocks noGrp="1"/>
          </p:cNvSpPr>
          <p:nvPr>
            <p:ph type="pic" sz="quarter" idx="17"/>
          </p:nvPr>
        </p:nvSpPr>
        <p:spPr>
          <a:xfrm>
            <a:off x="2306782" y="2833068"/>
            <a:ext cx="2265218" cy="1726232"/>
          </a:xfrm>
        </p:spPr>
        <p:txBody>
          <a:bodyPr/>
          <a:lstStyle/>
          <a:p>
            <a:r>
              <a:rPr lang="en-US" altLang="ja-JP" dirty="0"/>
              <a:t>Click icon to add picture</a:t>
            </a:r>
            <a:endParaRPr lang="en-US" dirty="0"/>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22067716"/>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ltLang="ja-JP" dirty="0"/>
              <a:t>Click icon to add picture</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347963678"/>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1739034" y="1173689"/>
            <a:ext cx="2763982" cy="2561253"/>
          </a:xfrm>
        </p:spPr>
        <p:txBody>
          <a:bodyPr/>
          <a:lstStyle/>
          <a:p>
            <a:r>
              <a:rPr lang="en-US" altLang="ja-JP" dirty="0"/>
              <a:t>Click icon to add picture</a:t>
            </a:r>
            <a:endParaRPr lang="en-US" dirty="0"/>
          </a:p>
        </p:txBody>
      </p:sp>
      <p:sp>
        <p:nvSpPr>
          <p:cNvPr id="11" name="Picture Placeholder 10"/>
          <p:cNvSpPr>
            <a:spLocks noGrp="1"/>
          </p:cNvSpPr>
          <p:nvPr>
            <p:ph type="pic" sz="quarter" idx="15"/>
          </p:nvPr>
        </p:nvSpPr>
        <p:spPr>
          <a:xfrm>
            <a:off x="4655127" y="1173689"/>
            <a:ext cx="2763982" cy="2561253"/>
          </a:xfrm>
        </p:spPr>
        <p:txBody>
          <a:bodyPr/>
          <a:lstStyle/>
          <a:p>
            <a:r>
              <a:rPr lang="en-US" altLang="ja-JP" dirty="0"/>
              <a:t>Click icon to add picture</a:t>
            </a:r>
            <a:endParaRPr lang="en-US" dirty="0"/>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ltLang="ja-JP"/>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ltLang="ja-JP"/>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867984160"/>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altLang="ja-JP" dirty="0"/>
              <a:t>Click icon to add picture</a:t>
            </a:r>
            <a:endParaRPr lang="en-US" dirty="0"/>
          </a:p>
        </p:txBody>
      </p:sp>
      <p:sp>
        <p:nvSpPr>
          <p:cNvPr id="12" name="Picture Placeholder 7"/>
          <p:cNvSpPr>
            <a:spLocks noGrp="1"/>
          </p:cNvSpPr>
          <p:nvPr>
            <p:ph type="pic" sz="quarter" idx="15"/>
          </p:nvPr>
        </p:nvSpPr>
        <p:spPr>
          <a:xfrm>
            <a:off x="6109855" y="1007707"/>
            <a:ext cx="3034145" cy="3551594"/>
          </a:xfrm>
        </p:spPr>
        <p:txBody>
          <a:bodyPr/>
          <a:lstStyle/>
          <a:p>
            <a:r>
              <a:rPr lang="en-US" altLang="ja-JP" dirty="0"/>
              <a:t>Click icon to add picture</a:t>
            </a:r>
            <a:endParaRPr lang="en-US" dirty="0"/>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ltLang="ja-JP"/>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776413034"/>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6048299" y="1007415"/>
            <a:ext cx="3096491" cy="2863127"/>
          </a:xfrm>
        </p:spPr>
        <p:txBody>
          <a:bodyPr/>
          <a:lstStyle/>
          <a:p>
            <a:r>
              <a:rPr lang="en-US" altLang="ja-JP" dirty="0"/>
              <a:t>Click icon to add picture</a:t>
            </a:r>
            <a:endParaRPr lang="en-US" dirty="0"/>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ltLang="ja-JP"/>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09009715"/>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310" y="1007415"/>
            <a:ext cx="3096491" cy="2866085"/>
          </a:xfrm>
        </p:spPr>
        <p:txBody>
          <a:bodyPr/>
          <a:lstStyle/>
          <a:p>
            <a:r>
              <a:rPr lang="en-US" altLang="ja-JP" dirty="0"/>
              <a:t>Click icon to add picture</a:t>
            </a:r>
            <a:endParaRPr lang="en-US" dirty="0"/>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ltLang="ja-JP"/>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769892229"/>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67490946"/>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485642"/>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Placeholder 4"/>
          <p:cNvPicPr>
            <a:picLocks noChangeAspect="1"/>
          </p:cNvPicPr>
          <p:nvPr/>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a:t>Click icon to add picture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254" y="4592059"/>
            <a:ext cx="2081852" cy="380285"/>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0" hasCustomPrompt="1"/>
          </p:nvPr>
        </p:nvSpPr>
        <p:spPr>
          <a:xfrm>
            <a:off x="571500"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hasCustomPrompt="1"/>
          </p:nvPr>
        </p:nvSpPr>
        <p:spPr>
          <a:xfrm>
            <a:off x="571503"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08737617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60149244"/>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87"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1805225909"/>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248"/>
            <a:ext cx="8416782" cy="492443"/>
          </a:xfrm>
        </p:spPr>
        <p:txBody>
          <a:bodyPr wrap="square" anchor="b">
            <a:spAutoFit/>
          </a:bodyPr>
          <a:lstStyle>
            <a:lvl1pPr>
              <a:defRPr spc="0" baseline="0"/>
            </a:lvl1pPr>
          </a:lstStyle>
          <a:p>
            <a:r>
              <a:rPr lang="en-US"/>
              <a:t>CLICK TO EDIT MASTER TITLE STYLE</a:t>
            </a:r>
          </a:p>
        </p:txBody>
      </p:sp>
    </p:spTree>
    <p:extLst>
      <p:ext uri="{BB962C8B-B14F-4D97-AF65-F5344CB8AC3E}">
        <p14:creationId xmlns:p14="http://schemas.microsoft.com/office/powerpoint/2010/main" val="2791342758"/>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166"/>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8" y="1146176"/>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145959573"/>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5"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5"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2" y="1007705"/>
            <a:ext cx="3075709" cy="3551595"/>
          </a:xfrm>
        </p:spPr>
        <p:txBody>
          <a:bodyPr/>
          <a:lstStyle/>
          <a:p>
            <a:r>
              <a:rPr lang="en-US"/>
              <a:t>Click icon to add picture</a:t>
            </a:r>
          </a:p>
        </p:txBody>
      </p:sp>
      <p:sp>
        <p:nvSpPr>
          <p:cNvPr id="2" name="Title 1"/>
          <p:cNvSpPr>
            <a:spLocks noGrp="1"/>
          </p:cNvSpPr>
          <p:nvPr>
            <p:ph type="title" hasCustomPrompt="1"/>
          </p:nvPr>
        </p:nvSpPr>
        <p:spPr>
          <a:xfrm>
            <a:off x="363539" y="440248"/>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877412479"/>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3"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248"/>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1506685472"/>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2"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682062475"/>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11"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399127088"/>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
        <p:nvSpPr>
          <p:cNvPr id="4" name="Text Placeholder 3"/>
          <p:cNvSpPr>
            <a:spLocks noGrp="1"/>
          </p:cNvSpPr>
          <p:nvPr>
            <p:ph type="body" sz="quarter" idx="15"/>
          </p:nvPr>
        </p:nvSpPr>
        <p:spPr>
          <a:xfrm>
            <a:off x="363538" y="1146176"/>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920294431"/>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45">
              <a:defRPr/>
            </a:pPr>
            <a:endParaRPr lang="en-US" sz="521">
              <a:solidFill>
                <a:srgbClr val="FFFFFF"/>
              </a:solidFill>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15813935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7"/>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0" y="2833069"/>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0" y="1007707"/>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a:t>CLICK TO EDIT MASTER TITLE STYLE</a:t>
            </a:r>
          </a:p>
        </p:txBody>
      </p:sp>
    </p:spTree>
    <p:extLst>
      <p:ext uri="{BB962C8B-B14F-4D97-AF65-F5344CB8AC3E}">
        <p14:creationId xmlns:p14="http://schemas.microsoft.com/office/powerpoint/2010/main" val="26074542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7314326"/>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529227994"/>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6"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8"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793635339"/>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7" y="1007707"/>
            <a:ext cx="3034145" cy="3551594"/>
          </a:xfrm>
        </p:spPr>
        <p:txBody>
          <a:bodyPr/>
          <a:lstStyle/>
          <a:p>
            <a:r>
              <a:rPr lang="en-US"/>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9641398"/>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8" name="Picture Placeholder 7"/>
          <p:cNvSpPr>
            <a:spLocks noGrp="1"/>
          </p:cNvSpPr>
          <p:nvPr>
            <p:ph type="pic" sz="quarter" idx="14"/>
          </p:nvPr>
        </p:nvSpPr>
        <p:spPr>
          <a:xfrm>
            <a:off x="6048301" y="1007416"/>
            <a:ext cx="3096491" cy="2863127"/>
          </a:xfrm>
        </p:spPr>
        <p:txBody>
          <a:bodyPr/>
          <a:lstStyle/>
          <a:p>
            <a:r>
              <a:rPr lang="en-US"/>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64631512"/>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a:solidFill>
                <a:srgbClr val="FFFFFF"/>
              </a:solidFill>
            </a:endParaRPr>
          </a:p>
        </p:txBody>
      </p:sp>
      <p:sp>
        <p:nvSpPr>
          <p:cNvPr id="8" name="Picture Placeholder 7"/>
          <p:cNvSpPr>
            <a:spLocks noGrp="1"/>
          </p:cNvSpPr>
          <p:nvPr>
            <p:ph type="pic" sz="quarter" idx="14"/>
          </p:nvPr>
        </p:nvSpPr>
        <p:spPr>
          <a:xfrm>
            <a:off x="-310" y="1007415"/>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989912219"/>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35"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74610596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59"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595743567"/>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Intro and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6"/>
          <p:cNvSpPr>
            <a:spLocks noGrp="1"/>
          </p:cNvSpPr>
          <p:nvPr>
            <p:ph type="body" sz="quarter" idx="13"/>
          </p:nvPr>
        </p:nvSpPr>
        <p:spPr>
          <a:xfrm>
            <a:off x="342900" y="1200150"/>
            <a:ext cx="8458200" cy="3314700"/>
          </a:xfrm>
          <a:prstGeom prst="rect">
            <a:avLst/>
          </a:prstGeom>
        </p:spPr>
        <p:txBody>
          <a:bodyPr>
            <a:normAutofit/>
          </a:bodyPr>
          <a:lstStyle>
            <a:lvl1pPr marL="127394" indent="-127394">
              <a:defRPr sz="1050">
                <a:solidFill>
                  <a:schemeClr val="tx1"/>
                </a:solidFill>
              </a:defRPr>
            </a:lvl1pPr>
            <a:lvl2pPr marL="430995" indent="-176209">
              <a:defRPr sz="900">
                <a:solidFill>
                  <a:schemeClr val="tx1"/>
                </a:solidFill>
              </a:defRPr>
            </a:lvl2pPr>
            <a:lvl3pPr marL="685783" indent="-167875">
              <a:buFont typeface="Wingdings" pitchFamily="2" charset="2"/>
              <a:buChar char="§"/>
              <a:defRPr sz="825">
                <a:solidFill>
                  <a:schemeClr val="tx1"/>
                </a:solidFill>
              </a:defRPr>
            </a:lvl3pPr>
            <a:lvl4pPr>
              <a:defRPr sz="788"/>
            </a:lvl4pPr>
            <a:lvl5pPr>
              <a:defRPr sz="788"/>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4" hasCustomPrompt="1"/>
          </p:nvPr>
        </p:nvSpPr>
        <p:spPr>
          <a:xfrm>
            <a:off x="342900" y="685800"/>
            <a:ext cx="8458200" cy="400050"/>
          </a:xfrm>
          <a:prstGeom prst="rect">
            <a:avLst/>
          </a:prstGeom>
        </p:spPr>
        <p:txBody>
          <a:bodyPr>
            <a:normAutofit/>
          </a:bodyPr>
          <a:lstStyle>
            <a:lvl1pPr marL="0" indent="0">
              <a:buNone/>
              <a:defRPr sz="1200">
                <a:solidFill>
                  <a:schemeClr val="tx1"/>
                </a:solidFill>
              </a:defRPr>
            </a:lvl1pPr>
          </a:lstStyle>
          <a:p>
            <a:pPr lvl="0"/>
            <a:r>
              <a:rPr lang="en-US"/>
              <a:t>Click to add intro</a:t>
            </a:r>
          </a:p>
        </p:txBody>
      </p:sp>
    </p:spTree>
    <p:extLst>
      <p:ext uri="{BB962C8B-B14F-4D97-AF65-F5344CB8AC3E}">
        <p14:creationId xmlns:p14="http://schemas.microsoft.com/office/powerpoint/2010/main" val="24057498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396666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FFFFFF"/>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255" y="4592061"/>
            <a:ext cx="2081852" cy="380285"/>
          </a:xfrm>
          <a:prstGeom prst="rect">
            <a:avLst/>
          </a:prstGeom>
        </p:spPr>
      </p:pic>
      <p:sp>
        <p:nvSpPr>
          <p:cNvPr id="13" name="Text Placeholder 12"/>
          <p:cNvSpPr>
            <a:spLocks noGrp="1"/>
          </p:cNvSpPr>
          <p:nvPr>
            <p:ph type="body" sz="quarter" idx="13" hasCustomPrompt="1"/>
          </p:nvPr>
        </p:nvSpPr>
        <p:spPr>
          <a:xfrm>
            <a:off x="571501" y="4460431"/>
            <a:ext cx="7449344" cy="294857"/>
          </a:xfrm>
        </p:spPr>
        <p:txBody>
          <a:bodyPr tIns="0"/>
          <a:lstStyle>
            <a:lvl1pPr marL="0" indent="0" algn="l">
              <a:spcBef>
                <a:spcPts val="0"/>
              </a:spcBef>
              <a:spcAft>
                <a:spcPts val="0"/>
              </a:spcAft>
              <a:buNone/>
              <a:defRPr sz="15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30"/>
            <a:ext cx="7449344" cy="346274"/>
          </a:xfrm>
        </p:spPr>
        <p:txBody>
          <a:bodyPr rIns="0" anchor="ctr"/>
          <a:lstStyle>
            <a:lvl1pPr marL="0" indent="0" algn="l">
              <a:buNone/>
              <a:defRPr sz="18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5" y="1743075"/>
            <a:ext cx="7441435" cy="514350"/>
          </a:xfrm>
          <a:prstGeom prst="rect">
            <a:avLst/>
          </a:prstGeom>
        </p:spPr>
        <p:txBody>
          <a:bodyPr vert="horz" lIns="0" tIns="0" rIns="0" bIns="0" anchor="ctr">
            <a:noAutofit/>
          </a:bodyPr>
          <a:lstStyle>
            <a:lvl1pPr algn="l">
              <a:defRPr sz="27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96548330"/>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007707"/>
            <a:ext cx="9144000" cy="35466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83849649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6048299" y="1007415"/>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871499289"/>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7" name="Rectangle 6"/>
          <p:cNvSpPr/>
          <p:nvPr/>
        </p:nvSpPr>
        <p:spPr>
          <a:xfrm>
            <a:off x="0" y="1007709"/>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540278"/>
            <a:ext cx="8416782" cy="392415"/>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815592096"/>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Subtitle and Content">
    <p:spTree>
      <p:nvGrpSpPr>
        <p:cNvPr id="1" name=""/>
        <p:cNvGrpSpPr/>
        <p:nvPr/>
      </p:nvGrpSpPr>
      <p:grpSpPr>
        <a:xfrm>
          <a:off x="0" y="0"/>
          <a:ext cx="0" cy="0"/>
          <a:chOff x="0" y="0"/>
          <a:chExt cx="0" cy="0"/>
        </a:xfrm>
      </p:grpSpPr>
      <p:sp>
        <p:nvSpPr>
          <p:cNvPr id="7" name="Rectangle 6"/>
          <p:cNvSpPr/>
          <p:nvPr/>
        </p:nvSpPr>
        <p:spPr>
          <a:xfrm>
            <a:off x="0" y="1007709"/>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4" name="Content Placeholder 3"/>
          <p:cNvSpPr>
            <a:spLocks noGrp="1"/>
          </p:cNvSpPr>
          <p:nvPr>
            <p:ph sz="quarter" idx="10"/>
          </p:nvPr>
        </p:nvSpPr>
        <p:spPr>
          <a:xfrm>
            <a:off x="363542" y="1554482"/>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41" y="540196"/>
            <a:ext cx="8416925" cy="392415"/>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1800">
                <a:solidFill>
                  <a:schemeClr val="accent1"/>
                </a:solidFill>
                <a:latin typeface="+mj-lt"/>
              </a:defRPr>
            </a:lvl1pPr>
            <a:lvl2pPr marL="173831" indent="0">
              <a:buNone/>
              <a:defRPr sz="1650">
                <a:solidFill>
                  <a:schemeClr val="accent1"/>
                </a:solidFill>
                <a:latin typeface="+mj-lt"/>
              </a:defRPr>
            </a:lvl2pPr>
            <a:lvl3pPr marL="342900" indent="0">
              <a:buNone/>
              <a:defRPr sz="1650">
                <a:solidFill>
                  <a:schemeClr val="accent1"/>
                </a:solidFill>
                <a:latin typeface="+mj-lt"/>
              </a:defRPr>
            </a:lvl3pPr>
            <a:lvl4pPr marL="516731" indent="0">
              <a:buNone/>
              <a:defRPr sz="1650">
                <a:solidFill>
                  <a:schemeClr val="accent1"/>
                </a:solidFill>
                <a:latin typeface="+mj-lt"/>
              </a:defRPr>
            </a:lvl4pPr>
            <a:lvl5pPr marL="685800" indent="0">
              <a:buNone/>
              <a:defRPr sz="165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292176634"/>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7"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6"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4" y="1007705"/>
            <a:ext cx="3075709" cy="3551595"/>
          </a:xfrm>
        </p:spPr>
        <p:txBody>
          <a:bodyPr/>
          <a:lstStyle/>
          <a:p>
            <a:r>
              <a:rPr lang="en-US"/>
              <a:t>Click icon to add picture</a:t>
            </a:r>
            <a:endParaRPr lang="en-US" dirty="0"/>
          </a:p>
        </p:txBody>
      </p:sp>
      <p:sp>
        <p:nvSpPr>
          <p:cNvPr id="2" name="Title 1"/>
          <p:cNvSpPr>
            <a:spLocks noGrp="1"/>
          </p:cNvSpPr>
          <p:nvPr>
            <p:ph type="title" hasCustomPrompt="1"/>
          </p:nvPr>
        </p:nvSpPr>
        <p:spPr>
          <a:xfrm>
            <a:off x="363542" y="540278"/>
            <a:ext cx="8416925" cy="392415"/>
          </a:xfrm>
          <a:prstGeom prst="rect">
            <a:avLst/>
          </a:prstGeom>
        </p:spPr>
        <p:txBody>
          <a:bodyPr vert="horz" wrap="square" lIns="91440" tIns="45720" rIns="91440" bIns="45720" anchor="b" anchorCtr="0">
            <a:spAutoFit/>
          </a:bodyPr>
          <a:lstStyle>
            <a:lvl1pPr algn="l">
              <a:lnSpc>
                <a:spcPct val="100000"/>
              </a:lnSpc>
              <a:defRPr lang="en-US" sz="195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467744670"/>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4" y="1007709"/>
            <a:ext cx="6026727" cy="3551594"/>
          </a:xfrm>
        </p:spPr>
        <p:txBody>
          <a:bodyPr/>
          <a:lstStyle/>
          <a:p>
            <a:r>
              <a:rPr lang="en-US"/>
              <a:t>Click icon to add picture</a:t>
            </a:r>
          </a:p>
        </p:txBody>
      </p:sp>
      <p:sp>
        <p:nvSpPr>
          <p:cNvPr id="4" name="Content Placeholder 3"/>
          <p:cNvSpPr>
            <a:spLocks noGrp="1"/>
          </p:cNvSpPr>
          <p:nvPr>
            <p:ph sz="quarter" idx="13"/>
          </p:nvPr>
        </p:nvSpPr>
        <p:spPr>
          <a:xfrm>
            <a:off x="6069995" y="1008066"/>
            <a:ext cx="3074009" cy="3551237"/>
          </a:xfrm>
          <a:solidFill>
            <a:schemeClr val="accent1"/>
          </a:solidFill>
        </p:spPr>
        <p:txBody>
          <a:bodyPr lIns="182880" rIns="274320" anchor="ctr"/>
          <a:lstStyle>
            <a:lvl1pPr marL="0" indent="0">
              <a:buNone/>
              <a:defRPr sz="1650">
                <a:solidFill>
                  <a:schemeClr val="bg1"/>
                </a:solidFill>
              </a:defRPr>
            </a:lvl1pPr>
            <a:lvl2pPr>
              <a:buClr>
                <a:schemeClr val="bg1"/>
              </a:buClr>
              <a:defRPr sz="1500">
                <a:solidFill>
                  <a:schemeClr val="bg1"/>
                </a:solidFill>
              </a:defRPr>
            </a:lvl2pPr>
            <a:lvl3pPr>
              <a:buClr>
                <a:schemeClr val="bg1"/>
              </a:buClr>
              <a:defRPr sz="1350">
                <a:solidFill>
                  <a:schemeClr val="bg1"/>
                </a:solidFill>
              </a:defRPr>
            </a:lvl3pPr>
            <a:lvl4pPr>
              <a:buClr>
                <a:schemeClr val="bg1"/>
              </a:buClr>
              <a:defRPr sz="1200">
                <a:solidFill>
                  <a:schemeClr val="bg1"/>
                </a:solidFill>
              </a:defRPr>
            </a:lvl4pPr>
            <a:lvl5pPr>
              <a:buClr>
                <a:schemeClr val="bg1"/>
              </a:buCl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42" y="540278"/>
            <a:ext cx="8416925" cy="392415"/>
          </a:xfrm>
          <a:prstGeom prst="rect">
            <a:avLst/>
          </a:prstGeom>
        </p:spPr>
        <p:txBody>
          <a:bodyPr vert="horz" wrap="square" lIns="91440" tIns="45720" rIns="91440" bIns="45720" anchor="b" anchorCtr="0">
            <a:spAutoFit/>
          </a:bodyPr>
          <a:lstStyle>
            <a:lvl1pPr algn="l">
              <a:defRPr sz="195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747016033"/>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Content and Takeaway (right)">
    <p:spTree>
      <p:nvGrpSpPr>
        <p:cNvPr id="1" name=""/>
        <p:cNvGrpSpPr/>
        <p:nvPr/>
      </p:nvGrpSpPr>
      <p:grpSpPr>
        <a:xfrm>
          <a:off x="0" y="0"/>
          <a:ext cx="0" cy="0"/>
          <a:chOff x="0" y="0"/>
          <a:chExt cx="0" cy="0"/>
        </a:xfrm>
      </p:grpSpPr>
      <p:sp>
        <p:nvSpPr>
          <p:cNvPr id="7" name="Rectangle 6"/>
          <p:cNvSpPr/>
          <p:nvPr/>
        </p:nvSpPr>
        <p:spPr>
          <a:xfrm>
            <a:off x="4"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10" name="Text Placeholder 9"/>
          <p:cNvSpPr>
            <a:spLocks noGrp="1"/>
          </p:cNvSpPr>
          <p:nvPr>
            <p:ph type="body" sz="quarter" idx="14"/>
          </p:nvPr>
        </p:nvSpPr>
        <p:spPr>
          <a:xfrm>
            <a:off x="6053327" y="1005842"/>
            <a:ext cx="3099816" cy="3553460"/>
          </a:xfrm>
          <a:solidFill>
            <a:schemeClr val="accent1"/>
          </a:solidFill>
        </p:spPr>
        <p:txBody>
          <a:bodyPr lIns="182880" tIns="91440" rIns="274320" bIns="91440" anchor="ctr" anchorCtr="0"/>
          <a:lstStyle>
            <a:lvl1pPr marL="0" indent="0" algn="l">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438565590"/>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akeaway (bottom)">
    <p:spTree>
      <p:nvGrpSpPr>
        <p:cNvPr id="1" name=""/>
        <p:cNvGrpSpPr/>
        <p:nvPr/>
      </p:nvGrpSpPr>
      <p:grpSpPr>
        <a:xfrm>
          <a:off x="0" y="0"/>
          <a:ext cx="0" cy="0"/>
          <a:chOff x="0" y="0"/>
          <a:chExt cx="0" cy="0"/>
        </a:xfrm>
      </p:grpSpPr>
      <p:sp>
        <p:nvSpPr>
          <p:cNvPr id="7" name="Rectangle 6"/>
          <p:cNvSpPr/>
          <p:nvPr/>
        </p:nvSpPr>
        <p:spPr>
          <a:xfrm>
            <a:off x="0" y="1007706"/>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42" y="1280160"/>
            <a:ext cx="8416925" cy="242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698237500"/>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ubtitle and Takeaway">
    <p:spTree>
      <p:nvGrpSpPr>
        <p:cNvPr id="1" name=""/>
        <p:cNvGrpSpPr/>
        <p:nvPr/>
      </p:nvGrpSpPr>
      <p:grpSpPr>
        <a:xfrm>
          <a:off x="0" y="0"/>
          <a:ext cx="0" cy="0"/>
          <a:chOff x="0" y="0"/>
          <a:chExt cx="0" cy="0"/>
        </a:xfrm>
      </p:grpSpPr>
      <p:sp>
        <p:nvSpPr>
          <p:cNvPr id="7" name="Rectangle 6"/>
          <p:cNvSpPr/>
          <p:nvPr/>
        </p:nvSpPr>
        <p:spPr>
          <a:xfrm>
            <a:off x="0" y="1007706"/>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10" name="Text Placeholder 9"/>
          <p:cNvSpPr>
            <a:spLocks noGrp="1"/>
          </p:cNvSpPr>
          <p:nvPr>
            <p:ph type="body" sz="quarter" idx="14"/>
          </p:nvPr>
        </p:nvSpPr>
        <p:spPr>
          <a:xfrm>
            <a:off x="0" y="3908121"/>
            <a:ext cx="9144000" cy="651181"/>
          </a:xfrm>
          <a:solidFill>
            <a:schemeClr val="accent1"/>
          </a:solidFill>
        </p:spPr>
        <p:txBody>
          <a:bodyPr wrap="square" lIns="274320" tIns="91440" rIns="274320" bIns="91440" anchor="ctr" anchorCtr="0"/>
          <a:lstStyle>
            <a:lvl1pPr marL="0" indent="0" algn="ctr">
              <a:buNone/>
              <a:defRPr sz="15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42" y="1554481"/>
            <a:ext cx="8416925" cy="2203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1800">
                <a:solidFill>
                  <a:schemeClr val="accent1"/>
                </a:solidFill>
                <a:latin typeface="+mj-lt"/>
              </a:defRPr>
            </a:lvl1pPr>
            <a:lvl2pPr marL="173831" indent="0">
              <a:buNone/>
              <a:defRPr sz="1800">
                <a:solidFill>
                  <a:schemeClr val="accent1"/>
                </a:solidFill>
                <a:latin typeface="+mj-lt"/>
              </a:defRPr>
            </a:lvl2pPr>
            <a:lvl3pPr marL="342900" indent="0">
              <a:buNone/>
              <a:defRPr sz="1800">
                <a:solidFill>
                  <a:schemeClr val="accent1"/>
                </a:solidFill>
                <a:latin typeface="+mj-lt"/>
              </a:defRPr>
            </a:lvl3pPr>
            <a:lvl4pPr marL="516731" indent="0">
              <a:buNone/>
              <a:defRPr sz="1800">
                <a:solidFill>
                  <a:schemeClr val="accent1"/>
                </a:solidFill>
                <a:latin typeface="+mj-lt"/>
              </a:defRPr>
            </a:lvl4pPr>
            <a:lvl5pPr marL="685800" indent="0">
              <a:buNone/>
              <a:defRPr sz="18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71622713"/>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Content and Takeaway (left)">
    <p:spTree>
      <p:nvGrpSpPr>
        <p:cNvPr id="1" name=""/>
        <p:cNvGrpSpPr/>
        <p:nvPr/>
      </p:nvGrpSpPr>
      <p:grpSpPr>
        <a:xfrm>
          <a:off x="0" y="0"/>
          <a:ext cx="0" cy="0"/>
          <a:chOff x="0" y="0"/>
          <a:chExt cx="0" cy="0"/>
        </a:xfrm>
      </p:grpSpPr>
      <p:sp>
        <p:nvSpPr>
          <p:cNvPr id="7" name="Rectangle 6"/>
          <p:cNvSpPr/>
          <p:nvPr/>
        </p:nvSpPr>
        <p:spPr>
          <a:xfrm>
            <a:off x="2589069" y="1007709"/>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436534">
              <a:defRPr/>
            </a:pPr>
            <a:endParaRPr lang="en-US" sz="391">
              <a:solidFill>
                <a:srgbClr val="FFFFFF"/>
              </a:solidFill>
            </a:endParaRPr>
          </a:p>
        </p:txBody>
      </p:sp>
      <p:sp>
        <p:nvSpPr>
          <p:cNvPr id="11" name="Text Placeholder 10"/>
          <p:cNvSpPr>
            <a:spLocks noGrp="1"/>
          </p:cNvSpPr>
          <p:nvPr>
            <p:ph type="body" sz="quarter" idx="16"/>
          </p:nvPr>
        </p:nvSpPr>
        <p:spPr>
          <a:xfrm>
            <a:off x="1" y="1007709"/>
            <a:ext cx="2556164" cy="3551594"/>
          </a:xfrm>
          <a:solidFill>
            <a:schemeClr val="accent1"/>
          </a:solidFill>
        </p:spPr>
        <p:txBody>
          <a:bodyPr lIns="274320" tIns="137160" rIns="91440" bIns="182880" anchor="ctr"/>
          <a:lstStyle>
            <a:lvl1pPr marL="0" indent="0" algn="l">
              <a:buClr>
                <a:schemeClr val="bg1"/>
              </a:buClr>
              <a:buNone/>
              <a:defRPr sz="1500">
                <a:solidFill>
                  <a:schemeClr val="bg1"/>
                </a:solidFill>
              </a:defRPr>
            </a:lvl1pPr>
            <a:lvl2pPr marL="127397" indent="0" algn="ctr">
              <a:buClr>
                <a:schemeClr val="bg1"/>
              </a:buClr>
              <a:buNone/>
              <a:defRPr>
                <a:solidFill>
                  <a:schemeClr val="bg1"/>
                </a:solidFill>
              </a:defRPr>
            </a:lvl2pPr>
            <a:lvl3pPr marL="258365"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3" y="1146176"/>
            <a:ext cx="6001729" cy="352425"/>
          </a:xfrm>
        </p:spPr>
        <p:txBody>
          <a:bodyPr/>
          <a:lstStyle>
            <a:lvl1pPr marL="0" indent="0">
              <a:buNone/>
              <a:defRPr sz="1800">
                <a:solidFill>
                  <a:schemeClr val="accent1"/>
                </a:solidFill>
                <a:latin typeface="+mj-lt"/>
              </a:defRPr>
            </a:lvl1pPr>
            <a:lvl2pPr marL="173831" indent="0">
              <a:buNone/>
              <a:defRPr sz="1800">
                <a:solidFill>
                  <a:schemeClr val="accent1"/>
                </a:solidFill>
                <a:latin typeface="+mj-lt"/>
              </a:defRPr>
            </a:lvl2pPr>
            <a:lvl3pPr marL="342900" indent="0">
              <a:buNone/>
              <a:defRPr sz="1800">
                <a:solidFill>
                  <a:schemeClr val="accent1"/>
                </a:solidFill>
                <a:latin typeface="+mj-lt"/>
              </a:defRPr>
            </a:lvl3pPr>
            <a:lvl4pPr marL="516731" indent="0">
              <a:buNone/>
              <a:defRPr sz="1800">
                <a:solidFill>
                  <a:schemeClr val="accent1"/>
                </a:solidFill>
                <a:latin typeface="+mj-lt"/>
              </a:defRPr>
            </a:lvl4pPr>
            <a:lvl5pPr marL="685800" indent="0">
              <a:buNone/>
              <a:defRPr sz="18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284828791"/>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8"/>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70"/>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1" y="1007708"/>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70"/>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3000332342"/>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9"/>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11991568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310"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75500543"/>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wo Photo w/Label">
    <p:spTree>
      <p:nvGrpSpPr>
        <p:cNvPr id="1" name=""/>
        <p:cNvGrpSpPr/>
        <p:nvPr/>
      </p:nvGrpSpPr>
      <p:grpSpPr>
        <a:xfrm>
          <a:off x="0" y="0"/>
          <a:ext cx="0" cy="0"/>
          <a:chOff x="0" y="0"/>
          <a:chExt cx="0" cy="0"/>
        </a:xfrm>
      </p:grpSpPr>
      <p:sp>
        <p:nvSpPr>
          <p:cNvPr id="7" name="Rectangle 6"/>
          <p:cNvSpPr/>
          <p:nvPr/>
        </p:nvSpPr>
        <p:spPr>
          <a:xfrm>
            <a:off x="0" y="1007709"/>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8" name="Picture Placeholder 7"/>
          <p:cNvSpPr>
            <a:spLocks noGrp="1"/>
          </p:cNvSpPr>
          <p:nvPr>
            <p:ph type="pic" sz="quarter" idx="14"/>
          </p:nvPr>
        </p:nvSpPr>
        <p:spPr>
          <a:xfrm>
            <a:off x="1739034" y="1173690"/>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90"/>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8" y="3734944"/>
            <a:ext cx="2763693" cy="671804"/>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20" y="3734944"/>
            <a:ext cx="2763693" cy="671804"/>
          </a:xfrm>
          <a:solidFill>
            <a:schemeClr val="accent1"/>
          </a:solidFill>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38920294"/>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 y="1007709"/>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9" y="1007709"/>
            <a:ext cx="3034145" cy="3551594"/>
          </a:xfrm>
        </p:spPr>
        <p:txBody>
          <a:bodyPr/>
          <a:lstStyle/>
          <a:p>
            <a:r>
              <a:rPr lang="en-US"/>
              <a:t>Click icon to add picture</a:t>
            </a:r>
            <a:endParaRPr lang="en-US" dirty="0"/>
          </a:p>
        </p:txBody>
      </p:sp>
      <p:sp>
        <p:nvSpPr>
          <p:cNvPr id="9" name="Text Placeholder 8"/>
          <p:cNvSpPr>
            <a:spLocks noGrp="1"/>
          </p:cNvSpPr>
          <p:nvPr>
            <p:ph type="body" sz="quarter" idx="16"/>
          </p:nvPr>
        </p:nvSpPr>
        <p:spPr>
          <a:xfrm>
            <a:off x="3063240" y="1005842"/>
            <a:ext cx="3017520" cy="3553460"/>
          </a:xfrm>
          <a:solidFill>
            <a:schemeClr val="accent1"/>
          </a:solidFill>
        </p:spPr>
        <p:txBody>
          <a:bodyPr lIns="182880" tIns="182880" rIns="182880" bIns="182880" anchor="ctr" anchorCtr="0"/>
          <a:lstStyle>
            <a:lvl1pPr marL="0" indent="0" algn="l">
              <a:spcBef>
                <a:spcPts val="409"/>
              </a:spcBef>
              <a:buNone/>
              <a:defRPr sz="15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916459923"/>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Photo and Content (right)">
    <p:spTree>
      <p:nvGrpSpPr>
        <p:cNvPr id="1" name=""/>
        <p:cNvGrpSpPr/>
        <p:nvPr/>
      </p:nvGrpSpPr>
      <p:grpSpPr>
        <a:xfrm>
          <a:off x="0" y="0"/>
          <a:ext cx="0" cy="0"/>
          <a:chOff x="0" y="0"/>
          <a:chExt cx="0" cy="0"/>
        </a:xfrm>
      </p:grpSpPr>
      <p:sp>
        <p:nvSpPr>
          <p:cNvPr id="7" name="Rectangle 6"/>
          <p:cNvSpPr/>
          <p:nvPr/>
        </p:nvSpPr>
        <p:spPr>
          <a:xfrm>
            <a:off x="1" y="1007709"/>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8" name="Picture Placeholder 7"/>
          <p:cNvSpPr>
            <a:spLocks noGrp="1"/>
          </p:cNvSpPr>
          <p:nvPr>
            <p:ph type="pic" sz="quarter" idx="14"/>
          </p:nvPr>
        </p:nvSpPr>
        <p:spPr>
          <a:xfrm>
            <a:off x="6048302" y="1007417"/>
            <a:ext cx="3096491" cy="2863128"/>
          </a:xfrm>
        </p:spPr>
        <p:txBody>
          <a:bodyPr/>
          <a:lstStyle/>
          <a:p>
            <a:r>
              <a:rPr lang="en-US"/>
              <a:t>Click icon to add picture</a:t>
            </a:r>
            <a:endParaRPr lang="en-US" dirty="0"/>
          </a:p>
        </p:txBody>
      </p:sp>
      <p:sp>
        <p:nvSpPr>
          <p:cNvPr id="10" name="Text Placeholder 12"/>
          <p:cNvSpPr>
            <a:spLocks noGrp="1"/>
          </p:cNvSpPr>
          <p:nvPr>
            <p:ph type="body" sz="quarter" idx="16"/>
          </p:nvPr>
        </p:nvSpPr>
        <p:spPr>
          <a:xfrm>
            <a:off x="6048299" y="3870544"/>
            <a:ext cx="3096096" cy="688760"/>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42" y="1280163"/>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74181083"/>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Photo and Content (left)">
    <p:spTree>
      <p:nvGrpSpPr>
        <p:cNvPr id="1" name=""/>
        <p:cNvGrpSpPr/>
        <p:nvPr/>
      </p:nvGrpSpPr>
      <p:grpSpPr>
        <a:xfrm>
          <a:off x="0" y="0"/>
          <a:ext cx="0" cy="0"/>
          <a:chOff x="0" y="0"/>
          <a:chExt cx="0" cy="0"/>
        </a:xfrm>
      </p:grpSpPr>
      <p:sp>
        <p:nvSpPr>
          <p:cNvPr id="7" name="Rectangle 6"/>
          <p:cNvSpPr/>
          <p:nvPr/>
        </p:nvSpPr>
        <p:spPr>
          <a:xfrm>
            <a:off x="3140023" y="1007709"/>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6534">
              <a:defRPr/>
            </a:pPr>
            <a:endParaRPr lang="en-US" sz="391">
              <a:solidFill>
                <a:srgbClr val="FFFFFF"/>
              </a:solidFill>
            </a:endParaRPr>
          </a:p>
        </p:txBody>
      </p:sp>
      <p:sp>
        <p:nvSpPr>
          <p:cNvPr id="8" name="Picture Placeholder 7"/>
          <p:cNvSpPr>
            <a:spLocks noGrp="1"/>
          </p:cNvSpPr>
          <p:nvPr>
            <p:ph type="pic" sz="quarter" idx="14"/>
          </p:nvPr>
        </p:nvSpPr>
        <p:spPr>
          <a:xfrm>
            <a:off x="-309" y="1007418"/>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15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5" y="1280161"/>
            <a:ext cx="5555011" cy="3222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70545737"/>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753951563"/>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432513"/>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512763" y="4798221"/>
            <a:ext cx="2794000" cy="273844"/>
          </a:xfrm>
          <a:prstGeom prst="rect">
            <a:avLst/>
          </a:prstGeom>
        </p:spPr>
        <p:txBody>
          <a:bodyPr/>
          <a:lstStyle>
            <a:lvl1pPr>
              <a:defRPr>
                <a:latin typeface="Calibri" panose="020F0502020204030204" pitchFamily="34" charset="0"/>
              </a:defRPr>
            </a:lvl1pPr>
          </a:lstStyle>
          <a:p>
            <a:r>
              <a:rPr lang="en-US">
                <a:solidFill>
                  <a:srgbClr val="000000"/>
                </a:solidFill>
              </a:rPr>
              <a:t>For Internal Use Only. Amgen Confidential.</a:t>
            </a:r>
          </a:p>
        </p:txBody>
      </p:sp>
      <p:sp>
        <p:nvSpPr>
          <p:cNvPr id="5" name="Slide Number Placeholder 4"/>
          <p:cNvSpPr>
            <a:spLocks noGrp="1"/>
          </p:cNvSpPr>
          <p:nvPr>
            <p:ph type="sldNum" sz="quarter" idx="11"/>
          </p:nvPr>
        </p:nvSpPr>
        <p:spPr>
          <a:xfrm>
            <a:off x="3617913" y="4798221"/>
            <a:ext cx="1905000" cy="273844"/>
          </a:xfrm>
          <a:prstGeom prst="rect">
            <a:avLst/>
          </a:prstGeom>
        </p:spPr>
        <p:txBody>
          <a:bodyPr/>
          <a:lstStyle>
            <a:lvl1pPr>
              <a:defRPr>
                <a:latin typeface="Calibri" panose="020F0502020204030204" pitchFamily="34" charset="0"/>
              </a:defRPr>
            </a:lvl1pPr>
          </a:lstStyle>
          <a:p>
            <a:fld id="{811CCFA2-A2A4-4B95-ACF3-47333EBD8F2B}" type="slidenum">
              <a:rPr lang="en-US" smtClean="0">
                <a:solidFill>
                  <a:srgbClr val="000000"/>
                </a:solidFill>
              </a:rPr>
              <a:pPr/>
              <a:t>‹#›</a:t>
            </a:fld>
            <a:endParaRPr lang="en-US">
              <a:solidFill>
                <a:srgbClr val="000000"/>
              </a:solidFill>
            </a:endParaRPr>
          </a:p>
        </p:txBody>
      </p:sp>
      <p:sp>
        <p:nvSpPr>
          <p:cNvPr id="6" name="Date Placeholder 5"/>
          <p:cNvSpPr>
            <a:spLocks noGrp="1"/>
          </p:cNvSpPr>
          <p:nvPr>
            <p:ph type="dt" sz="half" idx="12"/>
          </p:nvPr>
        </p:nvSpPr>
        <p:spPr>
          <a:xfrm>
            <a:off x="5834063" y="4798221"/>
            <a:ext cx="1905000" cy="273844"/>
          </a:xfrm>
          <a:prstGeom prst="rect">
            <a:avLst/>
          </a:prstGeom>
        </p:spPr>
        <p:txBody>
          <a:bodyPr/>
          <a:lstStyle>
            <a:lvl1pPr>
              <a:defRPr>
                <a:latin typeface="Calibri" panose="020F0502020204030204" pitchFamily="34" charset="0"/>
              </a:defRPr>
            </a:lvl1pPr>
          </a:lstStyle>
          <a:p>
            <a:endParaRPr lang="en-US">
              <a:solidFill>
                <a:srgbClr val="000000"/>
              </a:solidFill>
            </a:endParaRPr>
          </a:p>
        </p:txBody>
      </p:sp>
    </p:spTree>
    <p:extLst>
      <p:ext uri="{BB962C8B-B14F-4D97-AF65-F5344CB8AC3E}">
        <p14:creationId xmlns:p14="http://schemas.microsoft.com/office/powerpoint/2010/main" val="846037749"/>
      </p:ext>
    </p:extLst>
  </p:cSld>
  <p:clrMapOvr>
    <a:masterClrMapping/>
  </p:clrMapOvr>
  <p:transition>
    <p:wipe dir="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lnSpc>
                <a:spcPts val="2625"/>
              </a:lnSpc>
              <a:defRPr>
                <a:latin typeface="Calibri" pitchFamily="34" charset="0"/>
              </a:defRPr>
            </a:lvl1pPr>
          </a:lstStyle>
          <a:p>
            <a:r>
              <a:rPr lang="en-US"/>
              <a:t>Click to edit Master title style</a:t>
            </a:r>
            <a:endParaRPr lang="en-US" dirty="0"/>
          </a:p>
        </p:txBody>
      </p:sp>
      <p:sp>
        <p:nvSpPr>
          <p:cNvPr id="4" name="Table Placeholder 3"/>
          <p:cNvSpPr>
            <a:spLocks noGrp="1"/>
          </p:cNvSpPr>
          <p:nvPr>
            <p:ph type="tbl" sz="quarter" idx="10"/>
          </p:nvPr>
        </p:nvSpPr>
        <p:spPr>
          <a:xfrm>
            <a:off x="512064" y="1554480"/>
            <a:ext cx="8119872" cy="2926080"/>
          </a:xfrm>
        </p:spPr>
        <p:txBody>
          <a:bodyPr>
            <a:noAutofit/>
          </a:bodyPr>
          <a:lstStyle>
            <a:lvl1pPr>
              <a:defRPr>
                <a:latin typeface="+mn-lt"/>
              </a:defRPr>
            </a:lvl1pPr>
          </a:lstStyle>
          <a:p>
            <a:r>
              <a:rPr lang="en-US"/>
              <a:t>Click icon to add table</a:t>
            </a:r>
            <a:endParaRPr lang="en-US" dirty="0"/>
          </a:p>
        </p:txBody>
      </p:sp>
      <p:sp>
        <p:nvSpPr>
          <p:cNvPr id="6" name="Text Placeholder 6"/>
          <p:cNvSpPr>
            <a:spLocks noGrp="1"/>
          </p:cNvSpPr>
          <p:nvPr>
            <p:ph type="body" sz="quarter" idx="11"/>
          </p:nvPr>
        </p:nvSpPr>
        <p:spPr>
          <a:xfrm>
            <a:off x="512763" y="960123"/>
            <a:ext cx="8120062" cy="369332"/>
          </a:xfrm>
        </p:spPr>
        <p:txBody>
          <a:bodyPr>
            <a:noAutofit/>
          </a:bodyPr>
          <a:lstStyle>
            <a:lvl1pPr marL="0" indent="0">
              <a:buFontTx/>
              <a:buNone/>
              <a:defRPr sz="2100" b="1">
                <a:solidFill>
                  <a:schemeClr val="accent1"/>
                </a:solidFill>
                <a:latin typeface="Calibri" pitchFamily="34" charset="0"/>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1304492137"/>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1_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352608" y="979560"/>
            <a:ext cx="8438797" cy="3822578"/>
          </a:xfrm>
          <a:prstGeom prst="rect">
            <a:avLst/>
          </a:prstGeom>
        </p:spPr>
        <p:txBody>
          <a:bodyPr>
            <a:normAutofit/>
          </a:bodyPr>
          <a:lstStyle>
            <a:lvl1pPr>
              <a:defRPr lang="en-US" altLang="zh-CN" sz="1800" kern="1200" baseline="0" noProof="1" dirty="0" smtClean="0">
                <a:solidFill>
                  <a:schemeClr val="tx1"/>
                </a:solidFill>
                <a:latin typeface="+mn-lt"/>
                <a:ea typeface="+mn-ea"/>
                <a:cs typeface="+mn-cs"/>
              </a:defRPr>
            </a:lvl1pPr>
          </a:lstStyle>
          <a:p>
            <a:pPr marL="202500" lvl="0" indent="-203597" algn="l" defTabSz="735806" rtl="0" eaLnBrk="1" fontAlgn="base" latinLnBrk="0" hangingPunct="1">
              <a:lnSpc>
                <a:spcPct val="150000"/>
              </a:lnSpc>
              <a:spcBef>
                <a:spcPts val="450"/>
              </a:spcBef>
              <a:spcAft>
                <a:spcPct val="0"/>
              </a:spcAft>
              <a:buClr>
                <a:schemeClr val="tx1"/>
              </a:buClr>
              <a:buSzPct val="100000"/>
              <a:buFont typeface="Verdana" pitchFamily="34" charset="0"/>
              <a:buChar char="•"/>
            </a:pPr>
            <a:r>
              <a:rPr lang="en-US"/>
              <a:t>Click icon to add table</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2455112"/>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1"/>
            <a:ext cx="9144000" cy="39995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FFFFFF"/>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255" y="4592062"/>
            <a:ext cx="2081852" cy="380285"/>
          </a:xfrm>
          <a:prstGeom prst="rect">
            <a:avLst/>
          </a:prstGeom>
        </p:spPr>
      </p:pic>
      <p:sp>
        <p:nvSpPr>
          <p:cNvPr id="13" name="Text Placeholder 12"/>
          <p:cNvSpPr>
            <a:spLocks noGrp="1"/>
          </p:cNvSpPr>
          <p:nvPr>
            <p:ph type="body" sz="quarter" idx="13" hasCustomPrompt="1"/>
          </p:nvPr>
        </p:nvSpPr>
        <p:spPr>
          <a:xfrm>
            <a:off x="571501" y="4460431"/>
            <a:ext cx="7449344" cy="294857"/>
          </a:xfrm>
        </p:spPr>
        <p:txBody>
          <a:bodyPr tIns="0"/>
          <a:lstStyle>
            <a:lvl1pPr marL="0" indent="0" algn="l">
              <a:spcBef>
                <a:spcPts val="0"/>
              </a:spcBef>
              <a:spcAft>
                <a:spcPts val="0"/>
              </a:spcAft>
              <a:buNone/>
              <a:defRPr sz="15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30"/>
            <a:ext cx="7449344" cy="346274"/>
          </a:xfrm>
        </p:spPr>
        <p:txBody>
          <a:bodyPr rIns="0" anchor="ctr"/>
          <a:lstStyle>
            <a:lvl1pPr marL="0" indent="0" algn="l">
              <a:buNone/>
              <a:defRPr sz="18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7" y="1743075"/>
            <a:ext cx="7441435" cy="514350"/>
          </a:xfrm>
          <a:prstGeom prst="rect">
            <a:avLst/>
          </a:prstGeom>
        </p:spPr>
        <p:txBody>
          <a:bodyPr vert="horz" lIns="0" tIns="0" rIns="0" bIns="0" anchor="ctr">
            <a:noAutofit/>
          </a:bodyPr>
          <a:lstStyle>
            <a:lvl1pPr algn="l">
              <a:defRPr sz="27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67576670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31560558"/>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 no Content">
    <p:spTree>
      <p:nvGrpSpPr>
        <p:cNvPr id="1" name=""/>
        <p:cNvGrpSpPr/>
        <p:nvPr/>
      </p:nvGrpSpPr>
      <p:grpSpPr>
        <a:xfrm>
          <a:off x="0" y="0"/>
          <a:ext cx="0" cy="0"/>
          <a:chOff x="0" y="0"/>
          <a:chExt cx="0" cy="0"/>
        </a:xfrm>
      </p:grpSpPr>
      <p:sp>
        <p:nvSpPr>
          <p:cNvPr id="3" name="Rectangle 2"/>
          <p:cNvSpPr/>
          <p:nvPr userDrawn="1"/>
        </p:nvSpPr>
        <p:spPr>
          <a:xfrm>
            <a:off x="0" y="863972"/>
            <a:ext cx="9144000" cy="205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endParaRPr lang="en-US" sz="1800" dirty="0">
              <a:solidFill>
                <a:srgbClr val="FFFFFF"/>
              </a:solidFill>
            </a:endParaRPr>
          </a:p>
        </p:txBody>
      </p:sp>
      <p:sp>
        <p:nvSpPr>
          <p:cNvPr id="6" name="Rectangle 3"/>
          <p:cNvSpPr>
            <a:spLocks noGrp="1" noChangeArrowheads="1"/>
          </p:cNvSpPr>
          <p:nvPr>
            <p:ph type="title"/>
          </p:nvPr>
        </p:nvSpPr>
        <p:spPr bwMode="invGray">
          <a:xfrm>
            <a:off x="1" y="111569"/>
            <a:ext cx="7534274" cy="700739"/>
          </a:xfrm>
          <a:prstGeom prst="rect">
            <a:avLst/>
          </a:prstGeom>
          <a:noFill/>
          <a:ln w="9525">
            <a:noFill/>
            <a:miter lim="800000"/>
            <a:headEnd/>
            <a:tailEnd/>
          </a:ln>
          <a:effectLst/>
        </p:spPr>
        <p:txBody>
          <a:bodyPr vert="horz" wrap="square" lIns="91440" tIns="0" rIns="0" bIns="0" numCol="1" anchor="b" anchorCtr="0" compatLnSpc="1">
            <a:prstTxWarp prst="textNoShape">
              <a:avLst/>
            </a:prstTxWarp>
            <a:normAutofit/>
          </a:bodyPr>
          <a:lstStyle>
            <a:lvl1pPr marL="172641" indent="0" algn="l">
              <a:defRPr sz="2400">
                <a:solidFill>
                  <a:schemeClr val="tx2"/>
                </a:solidFill>
                <a:latin typeface="+mn-lt"/>
                <a:cs typeface="Arial" pitchFamily="34" charset="0"/>
              </a:defRPr>
            </a:lvl1pPr>
          </a:lstStyle>
          <a:p>
            <a:pPr lvl="0"/>
            <a:r>
              <a:rPr lang="en-US"/>
              <a:t>Click to edit Master title style</a:t>
            </a:r>
            <a:endParaRPr lang="en-US" dirty="0"/>
          </a:p>
        </p:txBody>
      </p:sp>
      <p:sp>
        <p:nvSpPr>
          <p:cNvPr id="9" name="Rectangle 8"/>
          <p:cNvSpPr/>
          <p:nvPr userDrawn="1"/>
        </p:nvSpPr>
        <p:spPr>
          <a:xfrm>
            <a:off x="0" y="0"/>
            <a:ext cx="9144000" cy="5143500"/>
          </a:xfrm>
          <a:prstGeom prst="rect">
            <a:avLst/>
          </a:prstGeom>
          <a:noFill/>
          <a:ln>
            <a:solidFill>
              <a:srgbClr val="8E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endParaRPr lang="en-US" sz="1800" dirty="0">
              <a:solidFill>
                <a:srgbClr val="FFFFFF"/>
              </a:solidFill>
            </a:endParaRPr>
          </a:p>
        </p:txBody>
      </p:sp>
      <p:sp>
        <p:nvSpPr>
          <p:cNvPr id="7" name="Rectangle 6"/>
          <p:cNvSpPr>
            <a:spLocks noChangeArrowheads="1"/>
          </p:cNvSpPr>
          <p:nvPr userDrawn="1"/>
        </p:nvSpPr>
        <p:spPr bwMode="auto">
          <a:xfrm>
            <a:off x="0" y="4991151"/>
            <a:ext cx="9144000" cy="175433"/>
          </a:xfrm>
          <a:prstGeom prst="rect">
            <a:avLst/>
          </a:prstGeom>
          <a:noFill/>
          <a:ln w="9525">
            <a:noFill/>
            <a:miter lim="800000"/>
            <a:headEnd/>
            <a:tailEnd/>
          </a:ln>
        </p:spPr>
        <p:txBody>
          <a:bodyPr wrap="square">
            <a:prstTxWarp prst="textNoShape">
              <a:avLst/>
            </a:prstTxWarp>
            <a:spAutoFit/>
          </a:bodyPr>
          <a:lstStyle/>
          <a:p>
            <a:pPr algn="r" eaLnBrk="0" fontAlgn="base" hangingPunct="0">
              <a:lnSpc>
                <a:spcPct val="90000"/>
              </a:lnSpc>
              <a:spcBef>
                <a:spcPct val="0"/>
              </a:spcBef>
              <a:spcAft>
                <a:spcPct val="0"/>
              </a:spcAft>
            </a:pPr>
            <a:r>
              <a:rPr lang="en-US" sz="600" dirty="0">
                <a:solidFill>
                  <a:prstClr val="black"/>
                </a:solidFill>
              </a:rPr>
              <a:t>For internal use only. Amgen Confidential</a:t>
            </a:r>
          </a:p>
        </p:txBody>
      </p:sp>
      <p:pic>
        <p:nvPicPr>
          <p:cNvPr id="8" name="Picture 2" descr="\\Sam-ds4\sod\4-Contractors\Tim Purcell\_Projects Archive\_Logos\2572 GLP Logo\GLP Lockups\GLP Lockup - Blu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3226" y="70114"/>
            <a:ext cx="2009775" cy="32980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Number"/>
          <p:cNvSpPr/>
          <p:nvPr userDrawn="1"/>
        </p:nvSpPr>
        <p:spPr>
          <a:xfrm>
            <a:off x="4401615" y="5005603"/>
            <a:ext cx="340770" cy="123444"/>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rIns="0" bIns="13716" rtlCol="0" anchor="b" anchorCtr="0"/>
          <a:lstStyle/>
          <a:p>
            <a:pPr algn="ctr" eaLnBrk="0" fontAlgn="base" hangingPunct="0">
              <a:lnSpc>
                <a:spcPct val="90000"/>
              </a:lnSpc>
              <a:spcBef>
                <a:spcPct val="0"/>
              </a:spcBef>
              <a:spcAft>
                <a:spcPct val="0"/>
              </a:spcAft>
            </a:pPr>
            <a:fld id="{BB69BBE8-4DB2-4642-B003-B220ACD5A2FD}" type="slidenum">
              <a:rPr lang="en-US" sz="600">
                <a:solidFill>
                  <a:srgbClr val="080808"/>
                </a:solidFill>
                <a:latin typeface="Verdana" pitchFamily="34" charset="0"/>
              </a:rPr>
              <a:pPr algn="ctr" eaLnBrk="0" fontAlgn="base" hangingPunct="0">
                <a:lnSpc>
                  <a:spcPct val="90000"/>
                </a:lnSpc>
                <a:spcBef>
                  <a:spcPct val="0"/>
                </a:spcBef>
                <a:spcAft>
                  <a:spcPct val="0"/>
                </a:spcAft>
              </a:pPr>
              <a:t>‹#›</a:t>
            </a:fld>
            <a:endParaRPr lang="fr-FR" sz="450" dirty="0">
              <a:solidFill>
                <a:srgbClr val="080808"/>
              </a:solidFill>
            </a:endParaRPr>
          </a:p>
        </p:txBody>
      </p:sp>
    </p:spTree>
    <p:extLst>
      <p:ext uri="{BB962C8B-B14F-4D97-AF65-F5344CB8AC3E}">
        <p14:creationId xmlns:p14="http://schemas.microsoft.com/office/powerpoint/2010/main" val="8872271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a:t>Click icon to add picture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0179" y="4596223"/>
            <a:ext cx="1284927" cy="304711"/>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684125656"/>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Section Slide_3">
    <p:spTree>
      <p:nvGrpSpPr>
        <p:cNvPr id="1" name=""/>
        <p:cNvGrpSpPr/>
        <p:nvPr/>
      </p:nvGrpSpPr>
      <p:grpSpPr>
        <a:xfrm>
          <a:off x="0" y="0"/>
          <a:ext cx="0" cy="0"/>
          <a:chOff x="0" y="0"/>
          <a:chExt cx="0" cy="0"/>
        </a:xfrm>
      </p:grpSpPr>
      <p:sp>
        <p:nvSpPr>
          <p:cNvPr id="6" name="Rectangle 5"/>
          <p:cNvSpPr/>
          <p:nvPr userDrawn="1"/>
        </p:nvSpPr>
        <p:spPr>
          <a:xfrm>
            <a:off x="0" y="4358640"/>
            <a:ext cx="9144000" cy="7848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0179" y="4596223"/>
            <a:ext cx="1284927" cy="304711"/>
          </a:xfrm>
          <a:prstGeom prst="rect">
            <a:avLst/>
          </a:prstGeom>
        </p:spPr>
      </p:pic>
      <p:sp>
        <p:nvSpPr>
          <p:cNvPr id="2" name="Title 1"/>
          <p:cNvSpPr>
            <a:spLocks noGrp="1"/>
          </p:cNvSpPr>
          <p:nvPr>
            <p:ph type="title" hasCustomPrompt="1"/>
          </p:nvPr>
        </p:nvSpPr>
        <p:spPr>
          <a:xfrm>
            <a:off x="571502" y="1797303"/>
            <a:ext cx="7441435" cy="514350"/>
          </a:xfrm>
          <a:prstGeom prst="rect">
            <a:avLst/>
          </a:prstGeom>
        </p:spPr>
        <p:txBody>
          <a:bodyPr vert="horz" lIns="0" tIns="0" rIns="0" bIns="0" anchor="ctr">
            <a:noAutofit/>
          </a:bodyPr>
          <a:lstStyle>
            <a:lvl1pPr algn="l">
              <a:defRPr sz="3600" b="1" spc="0" baseline="0">
                <a:solidFill>
                  <a:schemeClr val="accent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915759015"/>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612697040"/>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a:t>CLICK TO EDIT MASTER TITLE STYLE</a:t>
            </a:r>
          </a:p>
        </p:txBody>
      </p:sp>
    </p:spTree>
    <p:extLst>
      <p:ext uri="{BB962C8B-B14F-4D97-AF65-F5344CB8AC3E}">
        <p14:creationId xmlns:p14="http://schemas.microsoft.com/office/powerpoint/2010/main" val="2994249348"/>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4"/>
          </p:nvPr>
        </p:nvSpPr>
        <p:spPr>
          <a:xfrm>
            <a:off x="363538" y="1280161"/>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5"/>
          </p:nvPr>
        </p:nvSpPr>
        <p:spPr>
          <a:xfrm>
            <a:off x="4648059" y="1280161"/>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8678592"/>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619338952"/>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wo 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0"/>
          </p:nvPr>
        </p:nvSpPr>
        <p:spPr>
          <a:xfrm>
            <a:off x="363538" y="1554481"/>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8" y="1146176"/>
            <a:ext cx="4133088"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
        <p:nvSpPr>
          <p:cNvPr id="6" name="Content Placeholder 3"/>
          <p:cNvSpPr>
            <a:spLocks noGrp="1"/>
          </p:cNvSpPr>
          <p:nvPr>
            <p:ph sz="quarter" idx="12"/>
          </p:nvPr>
        </p:nvSpPr>
        <p:spPr>
          <a:xfrm>
            <a:off x="4647374" y="1554481"/>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3"/>
          </p:nvPr>
        </p:nvSpPr>
        <p:spPr>
          <a:xfrm>
            <a:off x="4647374" y="1146176"/>
            <a:ext cx="4133088"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660879521"/>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408118980"/>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59458790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5232"/>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618936305"/>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638784330"/>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926712696"/>
      </p:ext>
    </p:extLst>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849370362"/>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a:t>CLICK TO EDIT MASTER TITLE STYLE</a:t>
            </a:r>
          </a:p>
        </p:txBody>
      </p:sp>
    </p:spTree>
    <p:extLst>
      <p:ext uri="{BB962C8B-B14F-4D97-AF65-F5344CB8AC3E}">
        <p14:creationId xmlns:p14="http://schemas.microsoft.com/office/powerpoint/2010/main" val="2072581057"/>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63918557"/>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504724913"/>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77996856"/>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596803042"/>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2636008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dirty="0"/>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5" y="4592059"/>
            <a:ext cx="2081852" cy="380285"/>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910918924"/>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4131875818"/>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926461"/>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a:t>Click icon to add picture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0179" y="4596223"/>
            <a:ext cx="1284927" cy="304711"/>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938212830"/>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Section Slide_3">
    <p:spTree>
      <p:nvGrpSpPr>
        <p:cNvPr id="1" name=""/>
        <p:cNvGrpSpPr/>
        <p:nvPr/>
      </p:nvGrpSpPr>
      <p:grpSpPr>
        <a:xfrm>
          <a:off x="0" y="0"/>
          <a:ext cx="0" cy="0"/>
          <a:chOff x="0" y="0"/>
          <a:chExt cx="0" cy="0"/>
        </a:xfrm>
      </p:grpSpPr>
      <p:sp>
        <p:nvSpPr>
          <p:cNvPr id="6" name="Rectangle 5"/>
          <p:cNvSpPr/>
          <p:nvPr userDrawn="1"/>
        </p:nvSpPr>
        <p:spPr>
          <a:xfrm>
            <a:off x="0" y="4358640"/>
            <a:ext cx="9144000" cy="7848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0179" y="4596223"/>
            <a:ext cx="1284927" cy="304711"/>
          </a:xfrm>
          <a:prstGeom prst="rect">
            <a:avLst/>
          </a:prstGeom>
        </p:spPr>
      </p:pic>
      <p:sp>
        <p:nvSpPr>
          <p:cNvPr id="2" name="Title 1"/>
          <p:cNvSpPr>
            <a:spLocks noGrp="1"/>
          </p:cNvSpPr>
          <p:nvPr>
            <p:ph type="title" hasCustomPrompt="1"/>
          </p:nvPr>
        </p:nvSpPr>
        <p:spPr>
          <a:xfrm>
            <a:off x="571502" y="1797303"/>
            <a:ext cx="7441435" cy="514350"/>
          </a:xfrm>
          <a:prstGeom prst="rect">
            <a:avLst/>
          </a:prstGeom>
        </p:spPr>
        <p:txBody>
          <a:bodyPr vert="horz" lIns="0" tIns="0" rIns="0" bIns="0" anchor="ctr">
            <a:noAutofit/>
          </a:bodyPr>
          <a:lstStyle>
            <a:lvl1pPr algn="l">
              <a:defRPr sz="3600" b="1" spc="0" baseline="0">
                <a:solidFill>
                  <a:schemeClr val="accent1"/>
                </a:solidFill>
                <a:effectLst/>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128274708"/>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3530039358"/>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35931" name="think-cell Slide" r:id="rId4" imgW="530" imgH="531" progId="TCLayout.ActiveDocument.1">
                  <p:embed/>
                </p:oleObj>
              </mc:Choice>
              <mc:Fallback>
                <p:oleObj name="think-cell Slide" r:id="rId4" imgW="530" imgH="531"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a:t>CLICK TO EDIT MASTER TITLE STYLE</a:t>
            </a:r>
          </a:p>
        </p:txBody>
      </p:sp>
    </p:spTree>
    <p:extLst>
      <p:ext uri="{BB962C8B-B14F-4D97-AF65-F5344CB8AC3E}">
        <p14:creationId xmlns:p14="http://schemas.microsoft.com/office/powerpoint/2010/main" val="593487561"/>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4"/>
          </p:nvPr>
        </p:nvSpPr>
        <p:spPr>
          <a:xfrm>
            <a:off x="363538" y="1280161"/>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a:t>CLICK TO EDIT MASTER TITLE STYLE</a:t>
            </a:r>
          </a:p>
        </p:txBody>
      </p:sp>
      <p:sp>
        <p:nvSpPr>
          <p:cNvPr id="5" name="Content Placeholder 3"/>
          <p:cNvSpPr>
            <a:spLocks noGrp="1"/>
          </p:cNvSpPr>
          <p:nvPr>
            <p:ph sz="quarter" idx="15"/>
          </p:nvPr>
        </p:nvSpPr>
        <p:spPr>
          <a:xfrm>
            <a:off x="4648059" y="1280161"/>
            <a:ext cx="4132262" cy="31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0732674"/>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36955" name="think-cell Slide" r:id="rId4" imgW="530" imgH="531" progId="TCLayout.ActiveDocument.1">
                  <p:embed/>
                </p:oleObj>
              </mc:Choice>
              <mc:Fallback>
                <p:oleObj name="think-cell Slide" r:id="rId4" imgW="530" imgH="531"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574638342"/>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4" name="Content Placeholder 3"/>
          <p:cNvSpPr>
            <a:spLocks noGrp="1"/>
          </p:cNvSpPr>
          <p:nvPr>
            <p:ph sz="quarter" idx="10"/>
          </p:nvPr>
        </p:nvSpPr>
        <p:spPr>
          <a:xfrm>
            <a:off x="363538" y="1554481"/>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a:t>CLICK TO EDIT MASTER TITLE STYLE</a:t>
            </a:r>
          </a:p>
        </p:txBody>
      </p:sp>
      <p:sp>
        <p:nvSpPr>
          <p:cNvPr id="5" name="Text Placeholder 4"/>
          <p:cNvSpPr>
            <a:spLocks noGrp="1"/>
          </p:cNvSpPr>
          <p:nvPr>
            <p:ph type="body" sz="quarter" idx="11"/>
          </p:nvPr>
        </p:nvSpPr>
        <p:spPr>
          <a:xfrm>
            <a:off x="363538" y="1146176"/>
            <a:ext cx="4133088"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
        <p:nvSpPr>
          <p:cNvPr id="6" name="Content Placeholder 3"/>
          <p:cNvSpPr>
            <a:spLocks noGrp="1"/>
          </p:cNvSpPr>
          <p:nvPr>
            <p:ph sz="quarter" idx="12"/>
          </p:nvPr>
        </p:nvSpPr>
        <p:spPr>
          <a:xfrm>
            <a:off x="4647374" y="1554481"/>
            <a:ext cx="4133088"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3"/>
          </p:nvPr>
        </p:nvSpPr>
        <p:spPr>
          <a:xfrm>
            <a:off x="4647374" y="1146176"/>
            <a:ext cx="4133088"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842234011"/>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50595849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377367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1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121136907"/>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931737037"/>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3001163947"/>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244775715"/>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8368555"/>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988539533"/>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a:t>Click icon to add picture</a:t>
            </a:r>
          </a:p>
        </p:txBody>
      </p:sp>
      <p:sp>
        <p:nvSpPr>
          <p:cNvPr id="2" name="Title 1"/>
          <p:cNvSpPr>
            <a:spLocks noGrp="1"/>
          </p:cNvSpPr>
          <p:nvPr>
            <p:ph type="title" hasCustomPrompt="1"/>
          </p:nvPr>
        </p:nvSpPr>
        <p:spPr/>
        <p:txBody>
          <a:bodyPr/>
          <a:lstStyle>
            <a:lvl1pPr>
              <a:defRPr baseline="0"/>
            </a:lvl1pPr>
          </a:lstStyle>
          <a:p>
            <a:r>
              <a:rPr lang="en-US"/>
              <a:t>CLICK TO EDIT MASTER TITLE STYLE</a:t>
            </a:r>
          </a:p>
        </p:txBody>
      </p:sp>
    </p:spTree>
    <p:extLst>
      <p:ext uri="{BB962C8B-B14F-4D97-AF65-F5344CB8AC3E}">
        <p14:creationId xmlns:p14="http://schemas.microsoft.com/office/powerpoint/2010/main" val="738755111"/>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a:t>Click icon to add picture</a:t>
            </a:r>
          </a:p>
        </p:txBody>
      </p:sp>
      <p:sp>
        <p:nvSpPr>
          <p:cNvPr id="2" name="Title 1"/>
          <p:cNvSpPr>
            <a:spLocks noGrp="1"/>
          </p:cNvSpPr>
          <p:nvPr>
            <p:ph type="title" hasCustomPrompt="1"/>
          </p:nvPr>
        </p:nvSpPr>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1031307540"/>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909912497"/>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727724884"/>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53358489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495420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3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104671517"/>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179129874"/>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363231305"/>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95870"/>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55145"/>
            <a:ext cx="6858000" cy="1477328"/>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E995FB65-D25B-4062-BF42-A91DAD81A865}" type="datetimeFigureOut">
              <a:rPr lang="en-US">
                <a:solidFill>
                  <a:srgbClr val="000000"/>
                </a:solidFill>
              </a:rPr>
              <a:pPr/>
              <a:t>11/18/2019</a:t>
            </a:fld>
            <a:endParaRPr lang="en-US">
              <a:solidFill>
                <a:srgbClr val="000000"/>
              </a:solidFill>
            </a:endParaRPr>
          </a:p>
        </p:txBody>
      </p:sp>
      <p:sp>
        <p:nvSpPr>
          <p:cNvPr id="5" name="Footer Placeholder 4"/>
          <p:cNvSpPr>
            <a:spLocks noGrp="1"/>
          </p:cNvSpPr>
          <p:nvPr>
            <p:ph type="ftr" sz="quarter" idx="11"/>
            <p:custDataLst>
              <p:tags r:id="rId1"/>
            </p:custDataLst>
          </p:nvPr>
        </p:nvSpPr>
        <p:spPr>
          <a:xfrm>
            <a:off x="0" y="4767264"/>
            <a:ext cx="9144000" cy="273844"/>
          </a:xfrm>
          <a:prstGeom prst="rect">
            <a:avLst/>
          </a:prstGeom>
        </p:spPr>
        <p:txBody>
          <a:bodyPr/>
          <a:lstStyle>
            <a:lvl1pPr>
              <a:defRPr lang="en-US" sz="600" b="0" i="0" u="none">
                <a:solidFill>
                  <a:srgbClr val="7F7F7F"/>
                </a:solidFill>
                <a:latin typeface="Arial" panose="020B0604020202020204" pitchFamily="34" charset="0"/>
              </a:defRPr>
            </a:lvl1pPr>
          </a:lstStyle>
          <a:p>
            <a:r>
              <a:t>Amgen Proprietary - Confidential</a:t>
            </a: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DFDA9474-28E6-4EB1-8C63-7F60958A09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576499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046BCA-3EA4-4784-A9A1-5D8E108E7A83}"/>
              </a:ext>
            </a:extLst>
          </p:cNvPr>
          <p:cNvSpPr>
            <a:spLocks noGrp="1"/>
          </p:cNvSpPr>
          <p:nvPr>
            <p:ph type="title"/>
          </p:nvPr>
        </p:nvSpPr>
        <p:spPr>
          <a:xfrm>
            <a:off x="940633" y="281065"/>
            <a:ext cx="7262735" cy="415978"/>
          </a:xfrm>
        </p:spPr>
        <p:txBody>
          <a:bodyPr>
            <a:normAutofit/>
          </a:bodyPr>
          <a:lstStyle>
            <a:lvl1pPr algn="ctr">
              <a:defRPr sz="2400" b="1">
                <a:solidFill>
                  <a:srgbClr val="0063C3"/>
                </a:solidFill>
                <a:latin typeface="+mn-lt"/>
              </a:defRPr>
            </a:lvl1pPr>
          </a:lstStyle>
          <a:p>
            <a:r>
              <a:rPr lang="en-US" dirty="0"/>
              <a:t>Click to edit Master title style</a:t>
            </a:r>
          </a:p>
        </p:txBody>
      </p:sp>
      <p:sp>
        <p:nvSpPr>
          <p:cNvPr id="11" name="Text Placeholder 3">
            <a:extLst>
              <a:ext uri="{FF2B5EF4-FFF2-40B4-BE49-F238E27FC236}">
                <a16:creationId xmlns:a16="http://schemas.microsoft.com/office/drawing/2014/main" id="{3A1A8C6B-7309-4F48-AA13-538283F3E6BD}"/>
              </a:ext>
            </a:extLst>
          </p:cNvPr>
          <p:cNvSpPr>
            <a:spLocks noGrp="1"/>
          </p:cNvSpPr>
          <p:nvPr>
            <p:ph type="body" sz="half" idx="15"/>
          </p:nvPr>
        </p:nvSpPr>
        <p:spPr>
          <a:xfrm>
            <a:off x="336629" y="768133"/>
            <a:ext cx="8470743" cy="319598"/>
          </a:xfrm>
        </p:spPr>
        <p:txBody>
          <a:bodyPr>
            <a:normAutofit/>
          </a:bodyPr>
          <a:lstStyle>
            <a:lvl1pPr marL="0" indent="0" algn="ctr">
              <a:buNone/>
              <a:defRPr sz="1800">
                <a:solidFill>
                  <a:schemeClr val="bg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3" name="Text Placeholder 3">
            <a:extLst>
              <a:ext uri="{FF2B5EF4-FFF2-40B4-BE49-F238E27FC236}">
                <a16:creationId xmlns:a16="http://schemas.microsoft.com/office/drawing/2014/main" id="{D75075E4-EC2D-4976-9C0A-A82E2898238C}"/>
              </a:ext>
            </a:extLst>
          </p:cNvPr>
          <p:cNvSpPr>
            <a:spLocks noGrp="1"/>
          </p:cNvSpPr>
          <p:nvPr>
            <p:ph type="body" sz="half" idx="16"/>
          </p:nvPr>
        </p:nvSpPr>
        <p:spPr>
          <a:xfrm>
            <a:off x="216424" y="2257792"/>
            <a:ext cx="2043344" cy="372955"/>
          </a:xfrm>
        </p:spPr>
        <p:txBody>
          <a:bodyPr>
            <a:normAutofit/>
          </a:bodyPr>
          <a:lstStyle>
            <a:lvl1pPr marL="0" indent="0">
              <a:buNone/>
              <a:defRPr sz="1800">
                <a:solidFill>
                  <a:schemeClr val="bg2">
                    <a:lumMod val="25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4" name="Text Placeholder 3">
            <a:extLst>
              <a:ext uri="{FF2B5EF4-FFF2-40B4-BE49-F238E27FC236}">
                <a16:creationId xmlns:a16="http://schemas.microsoft.com/office/drawing/2014/main" id="{8E36BE92-ED33-48EC-8C35-71A82B287B4D}"/>
              </a:ext>
            </a:extLst>
          </p:cNvPr>
          <p:cNvSpPr>
            <a:spLocks noGrp="1"/>
          </p:cNvSpPr>
          <p:nvPr>
            <p:ph type="body" sz="half" idx="17"/>
          </p:nvPr>
        </p:nvSpPr>
        <p:spPr>
          <a:xfrm>
            <a:off x="185496" y="2757050"/>
            <a:ext cx="2043344" cy="1721122"/>
          </a:xfrm>
        </p:spPr>
        <p:txBody>
          <a:bodyPr/>
          <a:lstStyle>
            <a:lvl1pPr marL="0" indent="0">
              <a:buNone/>
              <a:defRPr sz="1200">
                <a:solidFill>
                  <a:srgbClr val="0063C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5" name="Text Placeholder 3">
            <a:extLst>
              <a:ext uri="{FF2B5EF4-FFF2-40B4-BE49-F238E27FC236}">
                <a16:creationId xmlns:a16="http://schemas.microsoft.com/office/drawing/2014/main" id="{D56DF8BC-B925-4E4E-B477-D51B2EA373EA}"/>
              </a:ext>
            </a:extLst>
          </p:cNvPr>
          <p:cNvSpPr>
            <a:spLocks noGrp="1"/>
          </p:cNvSpPr>
          <p:nvPr>
            <p:ph type="body" sz="half" idx="18"/>
          </p:nvPr>
        </p:nvSpPr>
        <p:spPr>
          <a:xfrm>
            <a:off x="2453893" y="2257792"/>
            <a:ext cx="2043344" cy="372955"/>
          </a:xfrm>
        </p:spPr>
        <p:txBody>
          <a:bodyPr>
            <a:normAutofit/>
          </a:bodyPr>
          <a:lstStyle>
            <a:lvl1pPr marL="0" indent="0">
              <a:buNone/>
              <a:defRPr sz="1800">
                <a:solidFill>
                  <a:schemeClr val="bg2">
                    <a:lumMod val="25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6" name="Text Placeholder 3">
            <a:extLst>
              <a:ext uri="{FF2B5EF4-FFF2-40B4-BE49-F238E27FC236}">
                <a16:creationId xmlns:a16="http://schemas.microsoft.com/office/drawing/2014/main" id="{21680C2E-F268-4CD9-A927-DEA179D41E56}"/>
              </a:ext>
            </a:extLst>
          </p:cNvPr>
          <p:cNvSpPr>
            <a:spLocks noGrp="1"/>
          </p:cNvSpPr>
          <p:nvPr>
            <p:ph type="body" sz="half" idx="19"/>
          </p:nvPr>
        </p:nvSpPr>
        <p:spPr>
          <a:xfrm>
            <a:off x="2445263" y="2757050"/>
            <a:ext cx="2043344" cy="1742452"/>
          </a:xfrm>
        </p:spPr>
        <p:txBody>
          <a:bodyPr/>
          <a:lstStyle>
            <a:lvl1pPr marL="0" indent="0">
              <a:buNone/>
              <a:defRPr sz="1200">
                <a:solidFill>
                  <a:srgbClr val="0063C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7" name="Text Placeholder 3">
            <a:extLst>
              <a:ext uri="{FF2B5EF4-FFF2-40B4-BE49-F238E27FC236}">
                <a16:creationId xmlns:a16="http://schemas.microsoft.com/office/drawing/2014/main" id="{FC0F5BF4-198D-4649-81CD-8FCF4E9BC3C0}"/>
              </a:ext>
            </a:extLst>
          </p:cNvPr>
          <p:cNvSpPr>
            <a:spLocks noGrp="1"/>
          </p:cNvSpPr>
          <p:nvPr>
            <p:ph type="body" sz="half" idx="20"/>
          </p:nvPr>
        </p:nvSpPr>
        <p:spPr>
          <a:xfrm>
            <a:off x="4691362" y="2257792"/>
            <a:ext cx="2043344" cy="372955"/>
          </a:xfrm>
        </p:spPr>
        <p:txBody>
          <a:bodyPr>
            <a:normAutofit/>
          </a:bodyPr>
          <a:lstStyle>
            <a:lvl1pPr marL="0" indent="0">
              <a:buNone/>
              <a:defRPr sz="1800">
                <a:solidFill>
                  <a:schemeClr val="bg2">
                    <a:lumMod val="25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18" name="Text Placeholder 3">
            <a:extLst>
              <a:ext uri="{FF2B5EF4-FFF2-40B4-BE49-F238E27FC236}">
                <a16:creationId xmlns:a16="http://schemas.microsoft.com/office/drawing/2014/main" id="{989A77D8-FFA4-4584-96D9-105E11E0E257}"/>
              </a:ext>
            </a:extLst>
          </p:cNvPr>
          <p:cNvSpPr>
            <a:spLocks noGrp="1"/>
          </p:cNvSpPr>
          <p:nvPr>
            <p:ph type="body" sz="half" idx="21"/>
          </p:nvPr>
        </p:nvSpPr>
        <p:spPr>
          <a:xfrm>
            <a:off x="4691362" y="2774709"/>
            <a:ext cx="2043344" cy="1710739"/>
          </a:xfrm>
        </p:spPr>
        <p:txBody>
          <a:bodyPr/>
          <a:lstStyle>
            <a:lvl1pPr marL="0" indent="0">
              <a:buNone/>
              <a:defRPr sz="1200">
                <a:solidFill>
                  <a:srgbClr val="0063C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cxnSp>
        <p:nvCxnSpPr>
          <p:cNvPr id="20" name="Straight Connector 19">
            <a:extLst>
              <a:ext uri="{FF2B5EF4-FFF2-40B4-BE49-F238E27FC236}">
                <a16:creationId xmlns:a16="http://schemas.microsoft.com/office/drawing/2014/main" id="{12149FF6-1327-460D-A48B-3DD36B03C4EF}"/>
              </a:ext>
            </a:extLst>
          </p:cNvPr>
          <p:cNvCxnSpPr>
            <a:cxnSpLocks/>
          </p:cNvCxnSpPr>
          <p:nvPr userDrawn="1"/>
        </p:nvCxnSpPr>
        <p:spPr>
          <a:xfrm>
            <a:off x="2353454" y="2282838"/>
            <a:ext cx="0" cy="1740577"/>
          </a:xfrm>
          <a:prstGeom prst="line">
            <a:avLst/>
          </a:prstGeom>
          <a:ln>
            <a:solidFill>
              <a:srgbClr val="0063C3"/>
            </a:solidFill>
          </a:ln>
        </p:spPr>
        <p:style>
          <a:lnRef idx="1">
            <a:schemeClr val="accent1"/>
          </a:lnRef>
          <a:fillRef idx="0">
            <a:schemeClr val="accent1"/>
          </a:fillRef>
          <a:effectRef idx="0">
            <a:schemeClr val="accent1"/>
          </a:effectRef>
          <a:fontRef idx="minor">
            <a:schemeClr val="tx1"/>
          </a:fontRef>
        </p:style>
      </p:cxnSp>
      <p:sp>
        <p:nvSpPr>
          <p:cNvPr id="26" name="Text Placeholder 3">
            <a:extLst>
              <a:ext uri="{FF2B5EF4-FFF2-40B4-BE49-F238E27FC236}">
                <a16:creationId xmlns:a16="http://schemas.microsoft.com/office/drawing/2014/main" id="{FA75764C-570A-483E-AEED-FBE2C0AF64E6}"/>
              </a:ext>
            </a:extLst>
          </p:cNvPr>
          <p:cNvSpPr>
            <a:spLocks noGrp="1"/>
          </p:cNvSpPr>
          <p:nvPr>
            <p:ph type="body" sz="half" idx="22"/>
          </p:nvPr>
        </p:nvSpPr>
        <p:spPr>
          <a:xfrm>
            <a:off x="6928831" y="2257792"/>
            <a:ext cx="2043344" cy="372955"/>
          </a:xfrm>
        </p:spPr>
        <p:txBody>
          <a:bodyPr>
            <a:normAutofit/>
          </a:bodyPr>
          <a:lstStyle>
            <a:lvl1pPr marL="0" indent="0">
              <a:buNone/>
              <a:defRPr sz="1800">
                <a:solidFill>
                  <a:schemeClr val="bg2">
                    <a:lumMod val="25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27" name="Text Placeholder 3">
            <a:extLst>
              <a:ext uri="{FF2B5EF4-FFF2-40B4-BE49-F238E27FC236}">
                <a16:creationId xmlns:a16="http://schemas.microsoft.com/office/drawing/2014/main" id="{C5F0C82C-719E-410E-8F3D-4B91136E27CA}"/>
              </a:ext>
            </a:extLst>
          </p:cNvPr>
          <p:cNvSpPr>
            <a:spLocks noGrp="1"/>
          </p:cNvSpPr>
          <p:nvPr>
            <p:ph type="body" sz="half" idx="23"/>
          </p:nvPr>
        </p:nvSpPr>
        <p:spPr>
          <a:xfrm>
            <a:off x="6928831" y="2776298"/>
            <a:ext cx="2043344" cy="1710739"/>
          </a:xfrm>
        </p:spPr>
        <p:txBody>
          <a:bodyPr/>
          <a:lstStyle>
            <a:lvl1pPr marL="0" indent="0">
              <a:buNone/>
              <a:defRPr sz="1200">
                <a:solidFill>
                  <a:srgbClr val="0063C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cxnSp>
        <p:nvCxnSpPr>
          <p:cNvPr id="28" name="Straight Connector 27">
            <a:extLst>
              <a:ext uri="{FF2B5EF4-FFF2-40B4-BE49-F238E27FC236}">
                <a16:creationId xmlns:a16="http://schemas.microsoft.com/office/drawing/2014/main" id="{3048DCEC-B4A3-4E82-9079-C16C437C7C2B}"/>
              </a:ext>
            </a:extLst>
          </p:cNvPr>
          <p:cNvCxnSpPr>
            <a:cxnSpLocks/>
          </p:cNvCxnSpPr>
          <p:nvPr userDrawn="1"/>
        </p:nvCxnSpPr>
        <p:spPr>
          <a:xfrm>
            <a:off x="4600105" y="2282838"/>
            <a:ext cx="0" cy="1740577"/>
          </a:xfrm>
          <a:prstGeom prst="line">
            <a:avLst/>
          </a:prstGeom>
          <a:ln>
            <a:solidFill>
              <a:srgbClr val="0063C3"/>
            </a:solidFill>
          </a:ln>
        </p:spPr>
        <p:style>
          <a:lnRef idx="1">
            <a:schemeClr val="accent1"/>
          </a:lnRef>
          <a:fillRef idx="0">
            <a:schemeClr val="accent1"/>
          </a:fillRef>
          <a:effectRef idx="0">
            <a:schemeClr val="accent1"/>
          </a:effectRef>
          <a:fontRef idx="minor">
            <a:schemeClr val="tx1"/>
          </a:fontRef>
        </p:style>
      </p:cxnSp>
      <p:sp>
        <p:nvSpPr>
          <p:cNvPr id="30" name="Picture Placeholder 10">
            <a:extLst>
              <a:ext uri="{FF2B5EF4-FFF2-40B4-BE49-F238E27FC236}">
                <a16:creationId xmlns:a16="http://schemas.microsoft.com/office/drawing/2014/main" id="{AC353BED-3057-456A-934F-7B8F65512F74}"/>
              </a:ext>
            </a:extLst>
          </p:cNvPr>
          <p:cNvSpPr>
            <a:spLocks noGrp="1"/>
          </p:cNvSpPr>
          <p:nvPr>
            <p:ph type="pic" sz="quarter" idx="10"/>
          </p:nvPr>
        </p:nvSpPr>
        <p:spPr>
          <a:xfrm>
            <a:off x="841743" y="1541546"/>
            <a:ext cx="730849" cy="606594"/>
          </a:xfrm>
        </p:spPr>
        <p:txBody>
          <a:bodyPr/>
          <a:lstStyle/>
          <a:p>
            <a:endParaRPr lang="en-US" dirty="0"/>
          </a:p>
        </p:txBody>
      </p:sp>
      <p:sp>
        <p:nvSpPr>
          <p:cNvPr id="31" name="Picture Placeholder 10">
            <a:extLst>
              <a:ext uri="{FF2B5EF4-FFF2-40B4-BE49-F238E27FC236}">
                <a16:creationId xmlns:a16="http://schemas.microsoft.com/office/drawing/2014/main" id="{6CD6D774-95AD-4F5C-A145-D246F55CE328}"/>
              </a:ext>
            </a:extLst>
          </p:cNvPr>
          <p:cNvSpPr>
            <a:spLocks noGrp="1"/>
          </p:cNvSpPr>
          <p:nvPr>
            <p:ph type="pic" sz="quarter" idx="24"/>
          </p:nvPr>
        </p:nvSpPr>
        <p:spPr>
          <a:xfrm>
            <a:off x="3110140" y="1541546"/>
            <a:ext cx="730849" cy="606594"/>
          </a:xfrm>
        </p:spPr>
        <p:txBody>
          <a:bodyPr/>
          <a:lstStyle/>
          <a:p>
            <a:endParaRPr lang="en-US" dirty="0"/>
          </a:p>
        </p:txBody>
      </p:sp>
      <p:sp>
        <p:nvSpPr>
          <p:cNvPr id="32" name="Picture Placeholder 10">
            <a:extLst>
              <a:ext uri="{FF2B5EF4-FFF2-40B4-BE49-F238E27FC236}">
                <a16:creationId xmlns:a16="http://schemas.microsoft.com/office/drawing/2014/main" id="{3304A5C4-19ED-4683-8117-6E9A4892FA8B}"/>
              </a:ext>
            </a:extLst>
          </p:cNvPr>
          <p:cNvSpPr>
            <a:spLocks noGrp="1"/>
          </p:cNvSpPr>
          <p:nvPr>
            <p:ph type="pic" sz="quarter" idx="25"/>
          </p:nvPr>
        </p:nvSpPr>
        <p:spPr>
          <a:xfrm>
            <a:off x="5347609" y="1503927"/>
            <a:ext cx="730849" cy="606594"/>
          </a:xfrm>
        </p:spPr>
        <p:txBody>
          <a:bodyPr/>
          <a:lstStyle/>
          <a:p>
            <a:endParaRPr lang="en-US" dirty="0"/>
          </a:p>
        </p:txBody>
      </p:sp>
      <p:sp>
        <p:nvSpPr>
          <p:cNvPr id="33" name="Picture Placeholder 10">
            <a:extLst>
              <a:ext uri="{FF2B5EF4-FFF2-40B4-BE49-F238E27FC236}">
                <a16:creationId xmlns:a16="http://schemas.microsoft.com/office/drawing/2014/main" id="{84317C21-61B6-472E-8FE2-F64A207BB502}"/>
              </a:ext>
            </a:extLst>
          </p:cNvPr>
          <p:cNvSpPr>
            <a:spLocks noGrp="1"/>
          </p:cNvSpPr>
          <p:nvPr>
            <p:ph type="pic" sz="quarter" idx="26"/>
          </p:nvPr>
        </p:nvSpPr>
        <p:spPr>
          <a:xfrm>
            <a:off x="7585078" y="1541546"/>
            <a:ext cx="730849" cy="606594"/>
          </a:xfrm>
        </p:spPr>
        <p:txBody>
          <a:bodyPr/>
          <a:lstStyle/>
          <a:p>
            <a:endParaRPr lang="en-US" dirty="0"/>
          </a:p>
        </p:txBody>
      </p:sp>
    </p:spTree>
    <p:extLst>
      <p:ext uri="{BB962C8B-B14F-4D97-AF65-F5344CB8AC3E}">
        <p14:creationId xmlns:p14="http://schemas.microsoft.com/office/powerpoint/2010/main" val="125885411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cSld name="Section header box">
    <p:bg bwMode="grayWhite">
      <p:bgPr>
        <a:gradFill flip="none" rotWithShape="1">
          <a:gsLst>
            <a:gs pos="0">
              <a:srgbClr val="0063C3"/>
            </a:gs>
            <a:gs pos="100000">
              <a:schemeClr val="accent1"/>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37979"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963557" y="2001031"/>
            <a:ext cx="7215368" cy="2400770"/>
          </a:xfrm>
          <a:prstGeom prst="rect">
            <a:avLst/>
          </a:prstGeom>
          <a:ln w="9525">
            <a:solidFill>
              <a:schemeClr val="bg1"/>
            </a:solidFill>
          </a:ln>
        </p:spPr>
        <p:txBody>
          <a:bodyPr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cap="all" baseline="0" dirty="0">
                <a:solidFill>
                  <a:schemeClr val="bg1"/>
                </a:solidFill>
                <a:latin typeface="Calibri" panose="020F0502020204030204" pitchFamily="34" charset="0"/>
                <a:ea typeface="+mj-ea"/>
                <a:cs typeface="+mj-cs"/>
                <a:sym typeface="Calibri" panose="020F0502020204030204" pitchFamily="34" charset="0"/>
              </a:defRPr>
            </a:lvl1pPr>
          </a:lstStyle>
          <a:p>
            <a:r>
              <a:rPr lang="en-US" dirty="0"/>
              <a:t>Click to add big statement text</a:t>
            </a:r>
          </a:p>
        </p:txBody>
      </p:sp>
      <p:sp>
        <p:nvSpPr>
          <p:cNvPr id="4" name="TextBox 3"/>
          <p:cNvSpPr txBox="1"/>
          <p:nvPr/>
        </p:nvSpPr>
        <p:spPr>
          <a:xfrm>
            <a:off x="8375904" y="4803777"/>
            <a:ext cx="285750" cy="115416"/>
          </a:xfrm>
          <a:prstGeom prst="rect">
            <a:avLst/>
          </a:prstGeom>
          <a:noFill/>
        </p:spPr>
        <p:txBody>
          <a:bodyPr wrap="square" lIns="0" tIns="0" rIns="0" bIns="0" rtlCol="0" anchor="b">
            <a:spAutoFit/>
          </a:bodyPr>
          <a:lstStyle/>
          <a:p>
            <a:pPr algn="r">
              <a:defRPr/>
            </a:pPr>
            <a:fld id="{DFCF27A5-1A5B-48D3-A060-2758FFBB1ADD}" type="slidenum">
              <a:rPr lang="en-US" sz="750" smtClean="0">
                <a:solidFill>
                  <a:srgbClr val="FFFFFF"/>
                </a:solidFill>
                <a:latin typeface="+mn-lt"/>
                <a:cs typeface="+mn-cs"/>
                <a:sym typeface="+mn-lt"/>
              </a:rPr>
              <a:pPr algn="r">
                <a:defRPr/>
              </a:pPr>
              <a:t>‹#›</a:t>
            </a:fld>
            <a:endParaRPr lang="en-US" sz="750" dirty="0">
              <a:solidFill>
                <a:srgbClr val="FFFFFF"/>
              </a:solidFill>
              <a:latin typeface="+mn-lt"/>
              <a:cs typeface="+mn-cs"/>
              <a:sym typeface="+mn-lt"/>
            </a:endParaRPr>
          </a:p>
        </p:txBody>
      </p:sp>
      <p:sp>
        <p:nvSpPr>
          <p:cNvPr id="3" name="Date Placeholder 2"/>
          <p:cNvSpPr>
            <a:spLocks noGrp="1"/>
          </p:cNvSpPr>
          <p:nvPr>
            <p:ph type="dt" sz="half" idx="10"/>
          </p:nvPr>
        </p:nvSpPr>
        <p:spPr>
          <a:xfrm>
            <a:off x="7258051" y="4803777"/>
            <a:ext cx="1111538" cy="115416"/>
          </a:xfrm>
          <a:prstGeom prst="rect">
            <a:avLst/>
          </a:prstGeom>
        </p:spPr>
        <p:txBody>
          <a:bodyPr/>
          <a:lstStyle>
            <a:lvl1pPr>
              <a:defRPr>
                <a:solidFill>
                  <a:schemeClr val="bg1"/>
                </a:solidFill>
                <a:latin typeface="+mn-lt"/>
                <a:sym typeface="+mn-lt"/>
              </a:defRPr>
            </a:lvl1pPr>
          </a:lstStyle>
          <a:p>
            <a:endParaRPr lang="en-US" dirty="0">
              <a:solidFill>
                <a:srgbClr val="FFFFFF"/>
              </a:solidFill>
            </a:endParaRPr>
          </a:p>
        </p:txBody>
      </p:sp>
      <p:sp>
        <p:nvSpPr>
          <p:cNvPr id="59" name="Rectangle 58"/>
          <p:cNvSpPr/>
          <p:nvPr/>
        </p:nvSpPr>
        <p:spPr bwMode="white">
          <a:xfrm>
            <a:off x="963557" y="1071098"/>
            <a:ext cx="710754" cy="710754"/>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900" dirty="0">
              <a:solidFill>
                <a:srgbClr val="FFFFFF"/>
              </a:solidFill>
              <a:latin typeface="+mn-lt"/>
              <a:cs typeface="+mn-cs"/>
              <a:sym typeface="+mn-lt"/>
            </a:endParaRPr>
          </a:p>
        </p:txBody>
      </p:sp>
      <p:sp>
        <p:nvSpPr>
          <p:cNvPr id="9" name="FooterSimple" hidden="1"/>
          <p:cNvSpPr txBox="1"/>
          <p:nvPr>
            <p:custDataLst>
              <p:tags r:id="rId3"/>
            </p:custDataLst>
          </p:nvPr>
        </p:nvSpPr>
        <p:spPr>
          <a:xfrm rot="16200000">
            <a:off x="7920990" y="3838414"/>
            <a:ext cx="2057400" cy="72712"/>
          </a:xfrm>
          <a:prstGeom prst="rect">
            <a:avLst/>
          </a:prstGeom>
          <a:noFill/>
        </p:spPr>
        <p:txBody>
          <a:bodyPr wrap="square" lIns="0" tIns="0" rIns="0" bIns="0" rtlCol="0" anchor="b">
            <a:spAutoFit/>
          </a:bodyPr>
          <a:lstStyle/>
          <a:p>
            <a:pPr>
              <a:lnSpc>
                <a:spcPct val="90000"/>
              </a:lnSpc>
              <a:spcAft>
                <a:spcPts val="450"/>
              </a:spcAft>
            </a:pPr>
            <a:r>
              <a:rPr lang="en-US" sz="525">
                <a:solidFill>
                  <a:srgbClr val="FFFFFF"/>
                </a:solidFill>
                <a:latin typeface="+mn-lt"/>
                <a:cs typeface="+mn-cs"/>
                <a:sym typeface="+mn-lt"/>
              </a:rPr>
              <a:t>DnA_AmgenOLT3082818_1900_29Aug18_ALP.pptx</a:t>
            </a:r>
            <a:endParaRPr lang="en-US" sz="525" dirty="0">
              <a:solidFill>
                <a:srgbClr val="FFFFFF"/>
              </a:solidFill>
              <a:latin typeface="+mn-lt"/>
              <a:cs typeface="+mn-cs"/>
              <a:sym typeface="+mn-lt"/>
            </a:endParaRPr>
          </a:p>
        </p:txBody>
      </p:sp>
    </p:spTree>
    <p:extLst>
      <p:ext uri="{BB962C8B-B14F-4D97-AF65-F5344CB8AC3E}">
        <p14:creationId xmlns:p14="http://schemas.microsoft.com/office/powerpoint/2010/main" val="118973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3900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10" name="Freeform 14"/>
          <p:cNvSpPr/>
          <p:nvPr/>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0063C3"/>
              </a:gs>
              <a:gs pos="100000">
                <a:srgbClr val="00548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cs typeface="+mn-cs"/>
              <a:sym typeface="+mn-lt"/>
            </a:endParaRPr>
          </a:p>
        </p:txBody>
      </p:sp>
      <p:sp>
        <p:nvSpPr>
          <p:cNvPr id="5" name="Title 4"/>
          <p:cNvSpPr>
            <a:spLocks noGrp="1"/>
          </p:cNvSpPr>
          <p:nvPr>
            <p:ph type="title" hasCustomPrompt="1"/>
          </p:nvPr>
        </p:nvSpPr>
        <p:spPr>
          <a:xfrm>
            <a:off x="472500" y="2073153"/>
            <a:ext cx="1858979" cy="985733"/>
          </a:xfrm>
        </p:spPr>
        <p:txBody>
          <a:bodyPr anchor="ctr" anchorCtr="0">
            <a:noAutofit/>
          </a:bodyPr>
          <a:lstStyle>
            <a:lvl1pPr>
              <a:defRPr cap="all" baseline="0">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sp>
        <p:nvSpPr>
          <p:cNvPr id="15"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a:defRPr sz="750">
                <a:solidFill>
                  <a:schemeClr val="bg1">
                    <a:lumMod val="50000"/>
                  </a:schemeClr>
                </a:solidFill>
                <a:latin typeface="+mn-lt"/>
                <a:sym typeface="+mn-lt"/>
              </a:defRPr>
            </a:lvl1pPr>
          </a:lstStyle>
          <a:p>
            <a:endParaRPr lang="en-US" dirty="0">
              <a:solidFill>
                <a:srgbClr val="FFFFFF">
                  <a:lumMod val="50000"/>
                </a:srgbClr>
              </a:solidFill>
            </a:endParaRPr>
          </a:p>
        </p:txBody>
      </p:sp>
      <p:sp>
        <p:nvSpPr>
          <p:cNvPr id="16" name="TextBox 15"/>
          <p:cNvSpPr txBox="1"/>
          <p:nvPr/>
        </p:nvSpPr>
        <p:spPr>
          <a:xfrm>
            <a:off x="8375904" y="4803777"/>
            <a:ext cx="285750" cy="115416"/>
          </a:xfrm>
          <a:prstGeom prst="rect">
            <a:avLst/>
          </a:prstGeom>
          <a:noFill/>
        </p:spPr>
        <p:txBody>
          <a:bodyPr wrap="square" lIns="0" tIns="0" rIns="0" bIns="0" rtlCol="0" anchor="b">
            <a:spAutoFit/>
          </a:bodyPr>
          <a:lstStyle/>
          <a:p>
            <a:pPr algn="r">
              <a:defRPr/>
            </a:pPr>
            <a:fld id="{DFCF27A5-1A5B-48D3-A060-2758FFBB1ADD}" type="slidenum">
              <a:rPr lang="en-US" sz="750" smtClean="0">
                <a:solidFill>
                  <a:srgbClr val="FFFFFF">
                    <a:lumMod val="50000"/>
                  </a:srgbClr>
                </a:solidFill>
                <a:latin typeface="+mn-lt"/>
                <a:cs typeface="+mn-cs"/>
                <a:sym typeface="+mn-lt"/>
              </a:rPr>
              <a:pPr algn="r">
                <a:defRPr/>
              </a:pPr>
              <a:t>‹#›</a:t>
            </a:fld>
            <a:endParaRPr lang="en-US" sz="750" dirty="0">
              <a:solidFill>
                <a:srgbClr val="FFFFFF">
                  <a:lumMod val="50000"/>
                </a:srgbClr>
              </a:solidFill>
              <a:latin typeface="+mn-lt"/>
              <a:cs typeface="+mn-cs"/>
              <a:sym typeface="+mn-lt"/>
            </a:endParaRPr>
          </a:p>
        </p:txBody>
      </p:sp>
      <p:sp>
        <p:nvSpPr>
          <p:cNvPr id="19" name="FooterSimple" hidden="1"/>
          <p:cNvSpPr txBox="1"/>
          <p:nvPr>
            <p:custDataLst>
              <p:tags r:id="rId3"/>
            </p:custDataLst>
          </p:nvPr>
        </p:nvSpPr>
        <p:spPr>
          <a:xfrm rot="16200000">
            <a:off x="7920990" y="3838414"/>
            <a:ext cx="2057400" cy="72712"/>
          </a:xfrm>
          <a:prstGeom prst="rect">
            <a:avLst/>
          </a:prstGeom>
          <a:noFill/>
        </p:spPr>
        <p:txBody>
          <a:bodyPr wrap="square" lIns="0" tIns="0" rIns="0" bIns="0" rtlCol="0" anchor="b">
            <a:spAutoFit/>
          </a:bodyPr>
          <a:lstStyle/>
          <a:p>
            <a:pPr>
              <a:lnSpc>
                <a:spcPct val="90000"/>
              </a:lnSpc>
              <a:spcAft>
                <a:spcPts val="450"/>
              </a:spcAft>
            </a:pPr>
            <a:r>
              <a:rPr lang="en-US" sz="525">
                <a:solidFill>
                  <a:srgbClr val="FFFFFF">
                    <a:lumMod val="50000"/>
                  </a:srgbClr>
                </a:solidFill>
                <a:latin typeface="+mn-lt"/>
                <a:cs typeface="+mn-cs"/>
                <a:sym typeface="+mn-lt"/>
              </a:rPr>
              <a:t>DnA_AmgenOLT3082818_1900_29Aug18_ALP.pptx</a:t>
            </a:r>
            <a:endParaRPr lang="en-US" sz="525" dirty="0">
              <a:solidFill>
                <a:srgbClr val="FFFFFF">
                  <a:lumMod val="50000"/>
                </a:srgbClr>
              </a:solidFill>
              <a:latin typeface="+mn-lt"/>
              <a:cs typeface="+mn-cs"/>
              <a:sym typeface="+mn-lt"/>
            </a:endParaRPr>
          </a:p>
        </p:txBody>
      </p:sp>
    </p:spTree>
    <p:extLst>
      <p:ext uri="{BB962C8B-B14F-4D97-AF65-F5344CB8AC3E}">
        <p14:creationId xmlns:p14="http://schemas.microsoft.com/office/powerpoint/2010/main" val="1982405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9" y="4596223"/>
            <a:ext cx="1284927" cy="304711"/>
          </a:xfrm>
          <a:prstGeom prst="rect">
            <a:avLst/>
          </a:prstGeom>
        </p:spPr>
      </p:pic>
      <p:sp>
        <p:nvSpPr>
          <p:cNvPr id="13" name="Text Placeholder 12"/>
          <p:cNvSpPr>
            <a:spLocks noGrp="1"/>
          </p:cNvSpPr>
          <p:nvPr>
            <p:ph type="body" sz="quarter" idx="13" hasCustomPrompt="1"/>
          </p:nvPr>
        </p:nvSpPr>
        <p:spPr>
          <a:xfrm>
            <a:off x="571501"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1" y="4102228"/>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2"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633257418"/>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105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Rectangle 6"/>
          <p:cNvSpPr/>
          <p:nvPr userDrawn="1"/>
        </p:nvSpPr>
        <p:spPr>
          <a:xfrm>
            <a:off x="0" y="1007707"/>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380489518"/>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7"/>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8813230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8069353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516713804"/>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3"/>
          <p:cNvSpPr>
            <a:spLocks noGrp="1"/>
          </p:cNvSpPr>
          <p:nvPr>
            <p:ph sz="quarter" idx="10"/>
          </p:nvPr>
        </p:nvSpPr>
        <p:spPr>
          <a:xfrm>
            <a:off x="363539" y="1554481"/>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165"/>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9" y="1146176"/>
            <a:ext cx="8416924" cy="352425"/>
          </a:xfrm>
        </p:spPr>
        <p:txBody>
          <a:bodyPr/>
          <a:lstStyle>
            <a:lvl1pPr marL="0" indent="0">
              <a:buNone/>
              <a:defRPr sz="2400">
                <a:solidFill>
                  <a:schemeClr val="accent1"/>
                </a:solidFill>
                <a:latin typeface="+mj-lt"/>
              </a:defRPr>
            </a:lvl1pPr>
            <a:lvl2pPr marL="231770" indent="0">
              <a:buNone/>
              <a:defRPr sz="2200">
                <a:solidFill>
                  <a:schemeClr val="accent1"/>
                </a:solidFill>
                <a:latin typeface="+mj-lt"/>
              </a:defRPr>
            </a:lvl2pPr>
            <a:lvl3pPr marL="457189" indent="0">
              <a:buNone/>
              <a:defRPr sz="2200">
                <a:solidFill>
                  <a:schemeClr val="accent1"/>
                </a:solidFill>
                <a:latin typeface="+mj-lt"/>
              </a:defRPr>
            </a:lvl3pPr>
            <a:lvl4pPr marL="688958" indent="0">
              <a:buNone/>
              <a:defRPr sz="2200">
                <a:solidFill>
                  <a:schemeClr val="accent1"/>
                </a:solidFill>
                <a:latin typeface="+mj-lt"/>
              </a:defRPr>
            </a:lvl4pPr>
            <a:lvl5pPr marL="914378"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4288201924"/>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37145174"/>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842549124"/>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794515357"/>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084793483"/>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126750713"/>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257571377"/>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81648927"/>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576708899"/>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63662330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4"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4"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1"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3669442966"/>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050845671"/>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6048300" y="1007416"/>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896108920"/>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31"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icture Placeholder 7"/>
          <p:cNvSpPr>
            <a:spLocks noGrp="1"/>
          </p:cNvSpPr>
          <p:nvPr>
            <p:ph type="pic" sz="quarter" idx="14"/>
          </p:nvPr>
        </p:nvSpPr>
        <p:spPr>
          <a:xfrm>
            <a:off x="-309" y="1007416"/>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73390851"/>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06331877"/>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7224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2" y="1008064"/>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47"/>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0901087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1"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6053327" y="1005841"/>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22410705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9"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0688785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10" name="Text Placeholder 9"/>
          <p:cNvSpPr>
            <a:spLocks noGrp="1"/>
          </p:cNvSpPr>
          <p:nvPr>
            <p:ph type="body" sz="quarter" idx="14"/>
          </p:nvPr>
        </p:nvSpPr>
        <p:spPr>
          <a:xfrm>
            <a:off x="0" y="3908120"/>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9"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9" y="1146176"/>
            <a:ext cx="8234362"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21782697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9"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31">
              <a:defRPr/>
            </a:pPr>
            <a:endParaRPr lang="en-US" sz="521" dirty="0">
              <a:solidFill>
                <a:srgbClr val="FFFFFF"/>
              </a:solidFill>
            </a:endParaRPr>
          </a:p>
        </p:txBody>
      </p:sp>
      <p:sp>
        <p:nvSpPr>
          <p:cNvPr id="11" name="Text Placeholder 10"/>
          <p:cNvSpPr>
            <a:spLocks noGrp="1"/>
          </p:cNvSpPr>
          <p:nvPr>
            <p:ph type="body" sz="quarter" idx="16"/>
          </p:nvPr>
        </p:nvSpPr>
        <p:spPr>
          <a:xfrm>
            <a:off x="1"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59" indent="0" algn="ctr">
              <a:buClr>
                <a:schemeClr val="bg1"/>
              </a:buClr>
              <a:buNone/>
              <a:defRPr>
                <a:solidFill>
                  <a:schemeClr val="bg1"/>
                </a:solidFill>
              </a:defRPr>
            </a:lvl2pPr>
            <a:lvl3pPr marL="344479"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0" y="1146176"/>
            <a:ext cx="6001729" cy="352425"/>
          </a:xfrm>
        </p:spPr>
        <p:txBody>
          <a:bodyPr/>
          <a:lstStyle>
            <a:lvl1pPr marL="0" indent="0">
              <a:buNone/>
              <a:defRPr sz="2400">
                <a:solidFill>
                  <a:schemeClr val="accent1"/>
                </a:solidFill>
                <a:latin typeface="+mj-lt"/>
              </a:defRPr>
            </a:lvl1pPr>
            <a:lvl2pPr marL="231770" indent="0">
              <a:buNone/>
              <a:defRPr sz="2400">
                <a:solidFill>
                  <a:schemeClr val="accent1"/>
                </a:solidFill>
                <a:latin typeface="+mj-lt"/>
              </a:defRPr>
            </a:lvl2pPr>
            <a:lvl3pPr marL="457189" indent="0">
              <a:buNone/>
              <a:defRPr sz="2400">
                <a:solidFill>
                  <a:schemeClr val="accent1"/>
                </a:solidFill>
                <a:latin typeface="+mj-lt"/>
              </a:defRPr>
            </a:lvl3pPr>
            <a:lvl4pPr marL="688958" indent="0">
              <a:buNone/>
              <a:defRPr sz="2400">
                <a:solidFill>
                  <a:schemeClr val="accent1"/>
                </a:solidFill>
                <a:latin typeface="+mj-lt"/>
              </a:defRPr>
            </a:lvl4pPr>
            <a:lvl5pPr marL="914378"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71625020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5" y="1007707"/>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1"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7"/>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9"/>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1" y="1007707"/>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9"/>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50474548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86224211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5" y="3734943"/>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7" y="3734943"/>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40892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08555659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6"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1"/>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28279923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6048300" y="1007416"/>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9"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7720353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31">
              <a:defRPr/>
            </a:pPr>
            <a:endParaRPr lang="en-US" sz="521" dirty="0">
              <a:solidFill>
                <a:srgbClr val="FFFFFF"/>
              </a:solidFill>
            </a:endParaRPr>
          </a:p>
        </p:txBody>
      </p:sp>
      <p:sp>
        <p:nvSpPr>
          <p:cNvPr id="8" name="Picture Placeholder 7"/>
          <p:cNvSpPr>
            <a:spLocks noGrp="1"/>
          </p:cNvSpPr>
          <p:nvPr>
            <p:ph type="pic" sz="quarter" idx="14"/>
          </p:nvPr>
        </p:nvSpPr>
        <p:spPr>
          <a:xfrm>
            <a:off x="-309" y="1007416"/>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2" y="1280161"/>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3906332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36802060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03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3" name="Content Placeholder 12"/>
          <p:cNvSpPr>
            <a:spLocks noGrp="1"/>
          </p:cNvSpPr>
          <p:nvPr>
            <p:ph sz="quarter" idx="13" hasCustomPrompt="1"/>
          </p:nvPr>
        </p:nvSpPr>
        <p:spPr>
          <a:xfrm>
            <a:off x="1353820" y="4777742"/>
            <a:ext cx="2730500"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0" indent="0">
              <a:lnSpc>
                <a:spcPct val="100000"/>
              </a:lnSpc>
              <a:spcBef>
                <a:spcPts val="0"/>
              </a:spcBef>
              <a:spcAft>
                <a:spcPts val="0"/>
              </a:spcAft>
              <a:buNone/>
              <a:defRPr kumimoji="0" lang="en-US" sz="600" b="0" i="0" u="none" strike="noStrike" kern="0" cap="none" spc="0" normalizeH="0" baseline="0" dirty="0">
                <a:ln>
                  <a:noFill/>
                </a:ln>
                <a:solidFill>
                  <a:srgbClr val="595959"/>
                </a:solidFill>
                <a:effectLst/>
                <a:uLnTx/>
                <a:uFillTx/>
                <a:latin typeface="Arial"/>
              </a:defRPr>
            </a:lvl1pPr>
          </a:lstStyle>
          <a:p>
            <a:pPr marL="171450" lvl="0" indent="-171450" defTabSz="342900" eaLnBrk="0" hangingPunct="0">
              <a:lnSpc>
                <a:spcPct val="100000"/>
              </a:lnSpc>
              <a:spcBef>
                <a:spcPts val="0"/>
              </a:spcBef>
            </a:pPr>
            <a:r>
              <a:rPr lang="en-US" dirty="0"/>
              <a:t>Click to Add Text</a:t>
            </a:r>
          </a:p>
        </p:txBody>
      </p:sp>
      <p:sp>
        <p:nvSpPr>
          <p:cNvPr id="31" name="Title 30"/>
          <p:cNvSpPr>
            <a:spLocks noGrp="1"/>
          </p:cNvSpPr>
          <p:nvPr>
            <p:ph type="title" hasCustomPrompt="1"/>
          </p:nvPr>
        </p:nvSpPr>
        <p:spPr>
          <a:xfrm>
            <a:off x="512764" y="532166"/>
            <a:ext cx="8116887" cy="300082"/>
          </a:xfrm>
          <a:prstGeom prst="rect">
            <a:avLst/>
          </a:prstGeom>
        </p:spPr>
        <p:txBody>
          <a:bodyPr lIns="0" rIns="0" anchor="b"/>
          <a:lstStyle>
            <a:lvl1pPr algn="l">
              <a:defRPr sz="1350" baseline="0"/>
            </a:lvl1pPr>
          </a:lstStyle>
          <a:p>
            <a:r>
              <a:rPr lang="en-US" dirty="0"/>
              <a:t>Click to Add Text</a:t>
            </a:r>
          </a:p>
        </p:txBody>
      </p:sp>
      <p:sp>
        <p:nvSpPr>
          <p:cNvPr id="52" name="Text Placeholder 11"/>
          <p:cNvSpPr>
            <a:spLocks noGrp="1"/>
          </p:cNvSpPr>
          <p:nvPr>
            <p:ph type="body" sz="quarter" idx="21" hasCustomPrompt="1"/>
          </p:nvPr>
        </p:nvSpPr>
        <p:spPr>
          <a:xfrm>
            <a:off x="379476" y="4488214"/>
            <a:ext cx="8385048" cy="178772"/>
          </a:xfrm>
          <a:prstGeom prst="roundRect">
            <a:avLst/>
          </a:prstGeom>
          <a:solidFill>
            <a:srgbClr val="DCE6F2"/>
          </a:solidFill>
          <a:ln>
            <a:solidFill>
              <a:schemeClr val="tx1"/>
            </a:solidFill>
          </a:ln>
        </p:spPr>
        <p:txBody>
          <a:bodyPr vert="horz" wrap="square" lIns="91440" tIns="0" rIns="91440" bIns="0" numCol="1" anchor="ctr" anchorCtr="0" compatLnSpc="1">
            <a:prstTxWarp prst="textNoShape">
              <a:avLst/>
            </a:prstTxWarp>
          </a:bodyPr>
          <a:lstStyle>
            <a:lvl1pPr marL="0" indent="0" algn="ctr">
              <a:buNone/>
              <a:tabLst>
                <a:tab pos="42863" algn="l"/>
              </a:tabLst>
              <a:defRPr lang="en-US" sz="1050" b="1" baseline="0" dirty="0" smtClean="0">
                <a:solidFill>
                  <a:schemeClr val="tx1"/>
                </a:solidFill>
                <a:latin typeface="Arial" pitchFamily="34" charset="0"/>
                <a:ea typeface="+mn-ea"/>
                <a:cs typeface="Arial" pitchFamily="34" charset="0"/>
              </a:defRPr>
            </a:lvl1pPr>
          </a:lstStyle>
          <a:p>
            <a:pPr marL="0" marR="0" lvl="0" indent="0" algn="ctr" defTabSz="685800" eaLnBrk="1" latinLnBrk="0" hangingPunct="1">
              <a:lnSpc>
                <a:spcPct val="100000"/>
              </a:lnSpc>
              <a:spcBef>
                <a:spcPct val="0"/>
              </a:spcBef>
              <a:buClrTx/>
              <a:buSzTx/>
              <a:tabLst/>
            </a:pPr>
            <a:r>
              <a:rPr lang="en-US" dirty="0"/>
              <a:t>Click to Add Text</a:t>
            </a:r>
          </a:p>
        </p:txBody>
      </p:sp>
      <p:sp>
        <p:nvSpPr>
          <p:cNvPr id="54" name="Text Placeholder 53"/>
          <p:cNvSpPr>
            <a:spLocks noGrp="1"/>
          </p:cNvSpPr>
          <p:nvPr>
            <p:ph type="body" sz="quarter" idx="26" hasCustomPrompt="1"/>
          </p:nvPr>
        </p:nvSpPr>
        <p:spPr>
          <a:xfrm>
            <a:off x="3358419" y="63726"/>
            <a:ext cx="5276088" cy="150876"/>
          </a:xfrm>
          <a:prstGeom prst="rect">
            <a:avLst/>
          </a:prstGeom>
        </p:spPr>
        <p:txBody>
          <a:bodyPr lIns="0" tIns="0" rIns="0" bIns="0" anchor="ctr"/>
          <a:lstStyle>
            <a:lvl1pPr marL="0" indent="0" algn="r">
              <a:buNone/>
              <a:defRPr sz="975" b="0" i="1"/>
            </a:lvl1pPr>
          </a:lstStyle>
          <a:p>
            <a:pPr lvl="0"/>
            <a:r>
              <a:rPr lang="en-US" dirty="0"/>
              <a:t>Click to Add Text</a:t>
            </a:r>
          </a:p>
        </p:txBody>
      </p:sp>
      <p:sp>
        <p:nvSpPr>
          <p:cNvPr id="8" name="Content Placeholder 12"/>
          <p:cNvSpPr>
            <a:spLocks noGrp="1"/>
          </p:cNvSpPr>
          <p:nvPr>
            <p:ph sz="quarter" idx="27" hasCustomPrompt="1"/>
          </p:nvPr>
        </p:nvSpPr>
        <p:spPr>
          <a:xfrm>
            <a:off x="5053365" y="4777742"/>
            <a:ext cx="2730500"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0" indent="0">
              <a:lnSpc>
                <a:spcPct val="100000"/>
              </a:lnSpc>
              <a:spcBef>
                <a:spcPts val="0"/>
              </a:spcBef>
              <a:spcAft>
                <a:spcPts val="0"/>
              </a:spcAft>
              <a:buNone/>
              <a:defRPr kumimoji="0" lang="en-US" sz="600" b="0" i="0" u="none" strike="noStrike" kern="0" cap="none" spc="0" normalizeH="0" baseline="0" dirty="0">
                <a:ln>
                  <a:noFill/>
                </a:ln>
                <a:solidFill>
                  <a:srgbClr val="595959"/>
                </a:solidFill>
                <a:effectLst/>
                <a:uLnTx/>
                <a:uFillTx/>
                <a:latin typeface="Arial"/>
              </a:defRPr>
            </a:lvl1pPr>
          </a:lstStyle>
          <a:p>
            <a:pPr marL="171450" lvl="0" indent="-171450" defTabSz="342900" eaLnBrk="0" hangingPunct="0">
              <a:lnSpc>
                <a:spcPct val="100000"/>
              </a:lnSpc>
              <a:spcBef>
                <a:spcPts val="0"/>
              </a:spcBef>
            </a:pPr>
            <a:r>
              <a:rPr lang="en-US" dirty="0"/>
              <a:t>Click to Add Text</a:t>
            </a:r>
          </a:p>
        </p:txBody>
      </p:sp>
    </p:spTree>
    <p:extLst>
      <p:ext uri="{BB962C8B-B14F-4D97-AF65-F5344CB8AC3E}">
        <p14:creationId xmlns:p14="http://schemas.microsoft.com/office/powerpoint/2010/main" val="2117476735"/>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13383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8" y="4596226"/>
            <a:ext cx="1284927" cy="304711"/>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93115423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8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7347194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0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9" y="440269"/>
            <a:ext cx="8416782" cy="492422"/>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384555148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2013397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581913">
              <a:defRPr/>
            </a:pPr>
            <a:endParaRPr lang="en-US" sz="500" dirty="0">
              <a:solidFill>
                <a:srgbClr val="FFFFFF"/>
              </a:solidFill>
            </a:endParaRPr>
          </a:p>
        </p:txBody>
      </p:sp>
      <p:sp>
        <p:nvSpPr>
          <p:cNvPr id="4" name="Content Placeholder 3"/>
          <p:cNvSpPr>
            <a:spLocks noGrp="1"/>
          </p:cNvSpPr>
          <p:nvPr>
            <p:ph sz="quarter" idx="10"/>
          </p:nvPr>
        </p:nvSpPr>
        <p:spPr>
          <a:xfrm>
            <a:off x="363542"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41" y="440186"/>
            <a:ext cx="8416925" cy="492422"/>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23" indent="0">
              <a:buNone/>
              <a:defRPr sz="2200">
                <a:solidFill>
                  <a:schemeClr val="accent1"/>
                </a:solidFill>
                <a:latin typeface="+mj-lt"/>
              </a:defRPr>
            </a:lvl2pPr>
            <a:lvl3pPr marL="457097" indent="0">
              <a:buNone/>
              <a:defRPr sz="2200">
                <a:solidFill>
                  <a:schemeClr val="accent1"/>
                </a:solidFill>
                <a:latin typeface="+mj-lt"/>
              </a:defRPr>
            </a:lvl3pPr>
            <a:lvl4pPr marL="688819" indent="0">
              <a:buNone/>
              <a:defRPr sz="2200">
                <a:solidFill>
                  <a:schemeClr val="accent1"/>
                </a:solidFill>
                <a:latin typeface="+mj-lt"/>
              </a:defRPr>
            </a:lvl4pPr>
            <a:lvl5pPr marL="914195"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66459582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7" y="1007709"/>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7" y="1007709"/>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4" y="1007709"/>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42" y="440269"/>
            <a:ext cx="8416925" cy="492422"/>
          </a:xfrm>
          <a:prstGeom prst="rect">
            <a:avLst/>
          </a:prstGeom>
        </p:spPr>
        <p:txBody>
          <a:bodyPr vert="horz" wrap="square" lIns="91420" tIns="45710" rIns="91420" bIns="4571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42826948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5" y="1008067"/>
            <a:ext cx="3074009" cy="3551237"/>
          </a:xfrm>
          <a:solidFill>
            <a:schemeClr val="accent1"/>
          </a:solidFill>
        </p:spPr>
        <p:txBody>
          <a:bodyPr lIns="182840" rIns="27426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42" y="440269"/>
            <a:ext cx="8416925" cy="492422"/>
          </a:xfrm>
          <a:prstGeom prst="rect">
            <a:avLst/>
          </a:prstGeom>
        </p:spPr>
        <p:txBody>
          <a:bodyPr vert="horz" wrap="square" lIns="91420" tIns="45710" rIns="91420" bIns="4571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82090020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4"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581913">
              <a:defRPr/>
            </a:pPr>
            <a:endParaRPr lang="en-US" sz="500" dirty="0">
              <a:solidFill>
                <a:srgbClr val="FFFFFF"/>
              </a:solidFill>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40" tIns="91420" rIns="274260" bIns="9142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41301695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0" y="3908123"/>
            <a:ext cx="9144000" cy="651181"/>
          </a:xfrm>
          <a:solidFill>
            <a:schemeClr val="accent1"/>
          </a:solidFill>
        </p:spPr>
        <p:txBody>
          <a:bodyPr wrap="square" lIns="274260" tIns="91420" rIns="274260" bIns="9142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42"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45507532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6"/>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581913">
              <a:defRPr/>
            </a:pPr>
            <a:endParaRPr lang="en-US" sz="500" dirty="0">
              <a:solidFill>
                <a:srgbClr val="FFFFFF"/>
              </a:solidFill>
            </a:endParaRPr>
          </a:p>
        </p:txBody>
      </p:sp>
      <p:sp>
        <p:nvSpPr>
          <p:cNvPr id="10" name="Text Placeholder 9"/>
          <p:cNvSpPr>
            <a:spLocks noGrp="1"/>
          </p:cNvSpPr>
          <p:nvPr>
            <p:ph type="body" sz="quarter" idx="14"/>
          </p:nvPr>
        </p:nvSpPr>
        <p:spPr>
          <a:xfrm>
            <a:off x="0" y="3908123"/>
            <a:ext cx="9144000" cy="651181"/>
          </a:xfrm>
          <a:solidFill>
            <a:schemeClr val="accent1"/>
          </a:solidFill>
        </p:spPr>
        <p:txBody>
          <a:bodyPr wrap="square" lIns="274260" tIns="91420" rIns="274260" bIns="9142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42"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23" indent="0">
              <a:buNone/>
              <a:defRPr sz="2400">
                <a:solidFill>
                  <a:schemeClr val="accent1"/>
                </a:solidFill>
                <a:latin typeface="+mj-lt"/>
              </a:defRPr>
            </a:lvl2pPr>
            <a:lvl3pPr marL="457097" indent="0">
              <a:buNone/>
              <a:defRPr sz="2400">
                <a:solidFill>
                  <a:schemeClr val="accent1"/>
                </a:solidFill>
                <a:latin typeface="+mj-lt"/>
              </a:defRPr>
            </a:lvl3pPr>
            <a:lvl4pPr marL="688819" indent="0">
              <a:buNone/>
              <a:defRPr sz="2400">
                <a:solidFill>
                  <a:schemeClr val="accent1"/>
                </a:solidFill>
                <a:latin typeface="+mj-lt"/>
              </a:defRPr>
            </a:lvl4pPr>
            <a:lvl5pPr marL="914195"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44279754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71"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10" rtlCol="0" anchor="ctr"/>
          <a:lstStyle/>
          <a:p>
            <a:pPr algn="ctr" defTabSz="581913">
              <a:defRPr/>
            </a:pPr>
            <a:endParaRPr lang="en-US" sz="500" dirty="0">
              <a:solidFill>
                <a:srgbClr val="FFFFFF"/>
              </a:solidFill>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260" tIns="137130" rIns="91420" bIns="182840" anchor="ctr"/>
          <a:lstStyle>
            <a:lvl1pPr marL="0" indent="0" algn="l">
              <a:buClr>
                <a:schemeClr val="bg1"/>
              </a:buClr>
              <a:buNone/>
              <a:defRPr sz="2000">
                <a:solidFill>
                  <a:schemeClr val="bg1"/>
                </a:solidFill>
              </a:defRPr>
            </a:lvl1pPr>
            <a:lvl2pPr marL="169823" indent="0" algn="ctr">
              <a:buClr>
                <a:schemeClr val="bg1"/>
              </a:buClr>
              <a:buNone/>
              <a:defRPr>
                <a:solidFill>
                  <a:schemeClr val="bg1"/>
                </a:solidFill>
              </a:defRPr>
            </a:lvl2pPr>
            <a:lvl3pPr marL="34440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63" y="1146175"/>
            <a:ext cx="6001729" cy="352425"/>
          </a:xfrm>
        </p:spPr>
        <p:txBody>
          <a:bodyPr/>
          <a:lstStyle>
            <a:lvl1pPr marL="0" indent="0">
              <a:buNone/>
              <a:defRPr sz="2400">
                <a:solidFill>
                  <a:schemeClr val="accent1"/>
                </a:solidFill>
                <a:latin typeface="+mj-lt"/>
              </a:defRPr>
            </a:lvl1pPr>
            <a:lvl2pPr marL="231723" indent="0">
              <a:buNone/>
              <a:defRPr sz="2400">
                <a:solidFill>
                  <a:schemeClr val="accent1"/>
                </a:solidFill>
                <a:latin typeface="+mj-lt"/>
              </a:defRPr>
            </a:lvl2pPr>
            <a:lvl3pPr marL="457097" indent="0">
              <a:buNone/>
              <a:defRPr sz="2400">
                <a:solidFill>
                  <a:schemeClr val="accent1"/>
                </a:solidFill>
                <a:latin typeface="+mj-lt"/>
              </a:defRPr>
            </a:lvl3pPr>
            <a:lvl4pPr marL="688819" indent="0">
              <a:buNone/>
              <a:defRPr sz="2400">
                <a:solidFill>
                  <a:schemeClr val="accent1"/>
                </a:solidFill>
                <a:latin typeface="+mj-lt"/>
              </a:defRPr>
            </a:lvl4pPr>
            <a:lvl5pPr marL="914195"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85872173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10"/>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9"/>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6"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353904553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62085804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581913">
              <a:defRPr/>
            </a:pPr>
            <a:endParaRPr lang="en-US" sz="500" dirty="0">
              <a:solidFill>
                <a:srgbClr val="FFFFFF"/>
              </a:solidFill>
            </a:endParaRPr>
          </a:p>
        </p:txBody>
      </p:sp>
      <p:sp>
        <p:nvSpPr>
          <p:cNvPr id="8" name="Picture Placeholder 7"/>
          <p:cNvSpPr>
            <a:spLocks noGrp="1"/>
          </p:cNvSpPr>
          <p:nvPr>
            <p:ph type="pic" sz="quarter" idx="14"/>
          </p:nvPr>
        </p:nvSpPr>
        <p:spPr>
          <a:xfrm>
            <a:off x="1739034" y="1173693"/>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93"/>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8"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5338005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11750452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9"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40" tIns="182840" rIns="182840" bIns="18284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0210602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581913">
              <a:defRPr/>
            </a:pPr>
            <a:endParaRPr lang="en-US" sz="500" dirty="0">
              <a:solidFill>
                <a:srgbClr val="FFFFFF"/>
              </a:solidFill>
            </a:endParaRPr>
          </a:p>
        </p:txBody>
      </p:sp>
      <p:sp>
        <p:nvSpPr>
          <p:cNvPr id="8" name="Picture Placeholder 7"/>
          <p:cNvSpPr>
            <a:spLocks noGrp="1"/>
          </p:cNvSpPr>
          <p:nvPr>
            <p:ph type="pic" sz="quarter" idx="14"/>
          </p:nvPr>
        </p:nvSpPr>
        <p:spPr>
          <a:xfrm>
            <a:off x="6048302" y="1007419"/>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3"/>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42" y="1280161"/>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7655863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6"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581913">
              <a:defRPr/>
            </a:pPr>
            <a:endParaRPr lang="en-US" sz="500" dirty="0">
              <a:solidFill>
                <a:srgbClr val="FFFFFF"/>
              </a:solidFill>
            </a:endParaRPr>
          </a:p>
        </p:txBody>
      </p:sp>
      <p:sp>
        <p:nvSpPr>
          <p:cNvPr id="8" name="Picture Placeholder 7"/>
          <p:cNvSpPr>
            <a:spLocks noGrp="1"/>
          </p:cNvSpPr>
          <p:nvPr>
            <p:ph type="pic" sz="quarter" idx="14"/>
          </p:nvPr>
        </p:nvSpPr>
        <p:spPr>
          <a:xfrm>
            <a:off x="-308"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1"/>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4"/>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1995692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0704388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1658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512763" y="4798219"/>
            <a:ext cx="2794000" cy="273844"/>
          </a:xfrm>
          <a:prstGeom prst="rect">
            <a:avLst/>
          </a:prstGeom>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1"/>
          </p:nvPr>
        </p:nvSpPr>
        <p:spPr>
          <a:xfrm>
            <a:off x="3617913" y="4798219"/>
            <a:ext cx="1905000" cy="273844"/>
          </a:xfrm>
          <a:prstGeom prst="rect">
            <a:avLst/>
          </a:prstGeom>
        </p:spPr>
        <p:txBody>
          <a:bodyPr/>
          <a:lstStyle>
            <a:lvl1pPr>
              <a:defRPr/>
            </a:lvl1pPr>
          </a:lstStyle>
          <a:p>
            <a:fld id="{978FDCCB-DA9A-4822-8F1F-CCC7E948CE58}" type="slidenum">
              <a:rPr lang="en-US" smtClean="0">
                <a:solidFill>
                  <a:srgbClr val="000000"/>
                </a:solidFill>
              </a:rPr>
              <a:pPr/>
              <a:t>‹#›</a:t>
            </a:fld>
            <a:endParaRPr lang="en-US" dirty="0">
              <a:solidFill>
                <a:srgbClr val="000000"/>
              </a:solidFill>
            </a:endParaRPr>
          </a:p>
        </p:txBody>
      </p:sp>
      <p:sp>
        <p:nvSpPr>
          <p:cNvPr id="6" name="Date Placeholder 5"/>
          <p:cNvSpPr>
            <a:spLocks noGrp="1"/>
          </p:cNvSpPr>
          <p:nvPr>
            <p:ph type="dt" sz="half" idx="12"/>
          </p:nvPr>
        </p:nvSpPr>
        <p:spPr>
          <a:xfrm>
            <a:off x="5834063" y="4798219"/>
            <a:ext cx="1905000" cy="273844"/>
          </a:xfrm>
          <a:prstGeom prst="rect">
            <a:avLst/>
          </a:prstGeo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1525219833"/>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000500"/>
          </a:xfrm>
          <a:solidFill>
            <a:schemeClr val="accent1"/>
          </a:solidFill>
        </p:spPr>
        <p:txBody>
          <a:bodyPr lIns="0"/>
          <a:lstStyle/>
          <a:p>
            <a:r>
              <a:rPr lang="en-US" dirty="0"/>
              <a:t>Click icon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3254" y="4592058"/>
            <a:ext cx="2081852" cy="380285"/>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960481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5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426227185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76194623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6189888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54976847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Panel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121043" y="1007705"/>
            <a:ext cx="2909455" cy="3551595"/>
          </a:xfrm>
        </p:spPr>
        <p:txBody>
          <a:bodyPr/>
          <a:lstStyle/>
          <a:p>
            <a:r>
              <a:rPr lang="en-US" dirty="0"/>
              <a:t>Click icon to add picture</a:t>
            </a:r>
          </a:p>
        </p:txBody>
      </p:sp>
      <p:sp>
        <p:nvSpPr>
          <p:cNvPr id="13" name="Picture Placeholder 12"/>
          <p:cNvSpPr>
            <a:spLocks noGrp="1"/>
          </p:cNvSpPr>
          <p:nvPr>
            <p:ph type="pic" sz="quarter" idx="14"/>
          </p:nvPr>
        </p:nvSpPr>
        <p:spPr>
          <a:xfrm>
            <a:off x="6066253" y="1007705"/>
            <a:ext cx="3075709" cy="3551595"/>
          </a:xfrm>
        </p:spPr>
        <p:txBody>
          <a:bodyPr/>
          <a:lstStyle/>
          <a:p>
            <a:r>
              <a:rPr lang="en-US" dirty="0"/>
              <a:t>Click icon to add picture</a:t>
            </a:r>
          </a:p>
        </p:txBody>
      </p:sp>
      <p:sp>
        <p:nvSpPr>
          <p:cNvPr id="6" name="Picture Placeholder 5"/>
          <p:cNvSpPr>
            <a:spLocks noGrp="1"/>
          </p:cNvSpPr>
          <p:nvPr>
            <p:ph type="pic" sz="quarter" idx="15"/>
          </p:nvPr>
        </p:nvSpPr>
        <p:spPr>
          <a:xfrm>
            <a:off x="0" y="1007705"/>
            <a:ext cx="3075709" cy="3551595"/>
          </a:xfrm>
        </p:spPr>
        <p:txBody>
          <a:bodyPr/>
          <a:lstStyle/>
          <a:p>
            <a:r>
              <a:rPr lang="en-US" dirty="0"/>
              <a:t>Click icon to add picture</a:t>
            </a:r>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lnSpc>
                <a:spcPct val="100000"/>
              </a:lnSpc>
              <a:defRPr lang="en-US" sz="2600" b="1" kern="1200" spc="0" baseline="0" dirty="0">
                <a:solidFill>
                  <a:schemeClr val="accent1"/>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31653641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and Takeaway (righ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1007707"/>
            <a:ext cx="6026727" cy="3551594"/>
          </a:xfrm>
        </p:spPr>
        <p:txBody>
          <a:bodyPr/>
          <a:lstStyle/>
          <a:p>
            <a:r>
              <a:rPr lang="en-US" dirty="0"/>
              <a:t>Click icon to add picture</a:t>
            </a:r>
          </a:p>
        </p:txBody>
      </p:sp>
      <p:sp>
        <p:nvSpPr>
          <p:cNvPr id="4" name="Content Placeholder 3"/>
          <p:cNvSpPr>
            <a:spLocks noGrp="1"/>
          </p:cNvSpPr>
          <p:nvPr>
            <p:ph sz="quarter" idx="13"/>
          </p:nvPr>
        </p:nvSpPr>
        <p:spPr>
          <a:xfrm>
            <a:off x="6069991" y="1008063"/>
            <a:ext cx="3074009" cy="3551237"/>
          </a:xfrm>
          <a:solidFill>
            <a:schemeClr val="accent1"/>
          </a:solidFill>
        </p:spPr>
        <p:txBody>
          <a:bodyPr lIns="182880" rIns="274320" anchor="ctr"/>
          <a:lstStyle>
            <a:lvl1pPr marL="0" indent="0">
              <a:buNone/>
              <a:defRPr sz="22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925" cy="492443"/>
          </a:xfrm>
          <a:prstGeom prst="rect">
            <a:avLst/>
          </a:prstGeom>
        </p:spPr>
        <p:txBody>
          <a:bodyPr vert="horz" wrap="square" lIns="91440" tIns="45720" rIns="91440" bIns="45720" anchor="b" anchorCtr="0">
            <a:spAutoFit/>
          </a:bodyPr>
          <a:lstStyle>
            <a:lvl1pPr algn="l">
              <a:defRPr sz="2600" b="1" spc="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0276511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and Takeaway (right)">
    <p:spTree>
      <p:nvGrpSpPr>
        <p:cNvPr id="1" name=""/>
        <p:cNvGrpSpPr/>
        <p:nvPr/>
      </p:nvGrpSpPr>
      <p:grpSpPr>
        <a:xfrm>
          <a:off x="0" y="0"/>
          <a:ext cx="0" cy="0"/>
          <a:chOff x="0" y="0"/>
          <a:chExt cx="0" cy="0"/>
        </a:xfrm>
      </p:grpSpPr>
      <p:sp>
        <p:nvSpPr>
          <p:cNvPr id="7" name="Rectangle 6"/>
          <p:cNvSpPr/>
          <p:nvPr userDrawn="1"/>
        </p:nvSpPr>
        <p:spPr>
          <a:xfrm>
            <a:off x="0" y="1007707"/>
            <a:ext cx="6053327" cy="35489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6053327" y="1005840"/>
            <a:ext cx="3099816" cy="3553460"/>
          </a:xfrm>
          <a:solidFill>
            <a:schemeClr val="accent1"/>
          </a:solidFill>
        </p:spPr>
        <p:txBody>
          <a:bodyPr lIns="182880" tIns="91440" rIns="274320" bIns="91440" anchor="ctr" anchorCtr="0"/>
          <a:lstStyle>
            <a:lvl1pPr marL="0" indent="0" algn="l">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5689600"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79797806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keaway (bottom)">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5"/>
          </p:nvPr>
        </p:nvSpPr>
        <p:spPr>
          <a:xfrm>
            <a:off x="363538" y="1280160"/>
            <a:ext cx="8416925" cy="242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262626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50168721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nd Takeaway (left)">
    <p:spTree>
      <p:nvGrpSpPr>
        <p:cNvPr id="1" name=""/>
        <p:cNvGrpSpPr/>
        <p:nvPr/>
      </p:nvGrpSpPr>
      <p:grpSpPr>
        <a:xfrm>
          <a:off x="0" y="0"/>
          <a:ext cx="0" cy="0"/>
          <a:chOff x="0" y="0"/>
          <a:chExt cx="0" cy="0"/>
        </a:xfrm>
      </p:grpSpPr>
      <p:sp>
        <p:nvSpPr>
          <p:cNvPr id="7" name="Rectangle 6"/>
          <p:cNvSpPr/>
          <p:nvPr userDrawn="1"/>
        </p:nvSpPr>
        <p:spPr>
          <a:xfrm>
            <a:off x="2589068" y="1007707"/>
            <a:ext cx="6554932"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582045">
              <a:defRPr/>
            </a:pPr>
            <a:endParaRPr lang="en-US" sz="521" dirty="0">
              <a:solidFill>
                <a:srgbClr val="FFFFFF"/>
              </a:solidFill>
            </a:endParaRPr>
          </a:p>
        </p:txBody>
      </p:sp>
      <p:sp>
        <p:nvSpPr>
          <p:cNvPr id="11" name="Text Placeholder 10"/>
          <p:cNvSpPr>
            <a:spLocks noGrp="1"/>
          </p:cNvSpPr>
          <p:nvPr>
            <p:ph type="body" sz="quarter" idx="16"/>
          </p:nvPr>
        </p:nvSpPr>
        <p:spPr>
          <a:xfrm>
            <a:off x="0" y="1007707"/>
            <a:ext cx="2556164" cy="3551594"/>
          </a:xfrm>
          <a:solidFill>
            <a:schemeClr val="accent1"/>
          </a:solidFill>
        </p:spPr>
        <p:txBody>
          <a:bodyPr lIns="274320" tIns="137160" rIns="91440" bIns="182880" anchor="ctr"/>
          <a:lstStyle>
            <a:lvl1pPr marL="0" indent="0" algn="l">
              <a:buClr>
                <a:schemeClr val="bg1"/>
              </a:buClr>
              <a:buNone/>
              <a:defRPr sz="2000">
                <a:solidFill>
                  <a:schemeClr val="bg1"/>
                </a:solidFill>
              </a:defRPr>
            </a:lvl1pPr>
            <a:lvl2pPr marL="169863" indent="0" algn="ctr">
              <a:buClr>
                <a:schemeClr val="bg1"/>
              </a:buClr>
              <a:buNone/>
              <a:defRPr>
                <a:solidFill>
                  <a:schemeClr val="bg1"/>
                </a:solidFill>
              </a:defRPr>
            </a:lvl2pPr>
            <a:lvl3pPr marL="344487" indent="0" algn="ctr">
              <a:buClr>
                <a:schemeClr val="bg1"/>
              </a:buClr>
              <a:buNone/>
              <a:defRPr>
                <a:solidFill>
                  <a:schemeClr val="bg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p:txBody>
      </p:sp>
      <p:sp>
        <p:nvSpPr>
          <p:cNvPr id="4" name="Content Placeholder 3"/>
          <p:cNvSpPr>
            <a:spLocks noGrp="1"/>
          </p:cNvSpPr>
          <p:nvPr>
            <p:ph sz="quarter" idx="17"/>
          </p:nvPr>
        </p:nvSpPr>
        <p:spPr>
          <a:xfrm>
            <a:off x="2699359" y="1554480"/>
            <a:ext cx="6081104" cy="2923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
        <p:nvSpPr>
          <p:cNvPr id="5" name="Text Placeholder 4"/>
          <p:cNvSpPr>
            <a:spLocks noGrp="1"/>
          </p:cNvSpPr>
          <p:nvPr>
            <p:ph type="body" sz="quarter" idx="18"/>
          </p:nvPr>
        </p:nvSpPr>
        <p:spPr>
          <a:xfrm>
            <a:off x="2699359" y="1146175"/>
            <a:ext cx="6001729"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258052197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4613564" y="1007706"/>
            <a:ext cx="2244436" cy="3552663"/>
          </a:xfrm>
        </p:spPr>
        <p:txBody>
          <a:bodyPr/>
          <a:lstStyle/>
          <a:p>
            <a:r>
              <a:rPr lang="en-US" dirty="0"/>
              <a:t>Click icon to add picture</a:t>
            </a:r>
          </a:p>
        </p:txBody>
      </p:sp>
      <p:sp>
        <p:nvSpPr>
          <p:cNvPr id="6" name="Picture Placeholder 5"/>
          <p:cNvSpPr>
            <a:spLocks noGrp="1"/>
          </p:cNvSpPr>
          <p:nvPr>
            <p:ph type="pic" sz="quarter" idx="12"/>
          </p:nvPr>
        </p:nvSpPr>
        <p:spPr>
          <a:xfrm>
            <a:off x="0" y="2833068"/>
            <a:ext cx="2265218" cy="1727301"/>
          </a:xfrm>
        </p:spPr>
        <p:txBody>
          <a:bodyPr/>
          <a:lstStyle/>
          <a:p>
            <a:r>
              <a:rPr lang="en-US" dirty="0"/>
              <a:t>Click icon to add picture</a:t>
            </a:r>
          </a:p>
        </p:txBody>
      </p:sp>
      <p:sp>
        <p:nvSpPr>
          <p:cNvPr id="8" name="Picture Placeholder 7"/>
          <p:cNvSpPr>
            <a:spLocks noGrp="1"/>
          </p:cNvSpPr>
          <p:nvPr>
            <p:ph type="pic" sz="quarter" idx="13"/>
          </p:nvPr>
        </p:nvSpPr>
        <p:spPr>
          <a:xfrm>
            <a:off x="0" y="1007706"/>
            <a:ext cx="4572000" cy="1784480"/>
          </a:xfrm>
        </p:spPr>
        <p:txBody>
          <a:bodyPr/>
          <a:lstStyle/>
          <a:p>
            <a:r>
              <a:rPr lang="en-US" dirty="0"/>
              <a:t>Click icon to add picture</a:t>
            </a:r>
          </a:p>
        </p:txBody>
      </p:sp>
      <p:sp>
        <p:nvSpPr>
          <p:cNvPr id="10" name="Picture Placeholder 9"/>
          <p:cNvSpPr>
            <a:spLocks noGrp="1"/>
          </p:cNvSpPr>
          <p:nvPr>
            <p:ph type="pic" sz="quarter" idx="14"/>
          </p:nvPr>
        </p:nvSpPr>
        <p:spPr>
          <a:xfrm>
            <a:off x="6891543" y="2833068"/>
            <a:ext cx="2244436" cy="1726232"/>
          </a:xfrm>
        </p:spPr>
        <p:txBody>
          <a:bodyPr/>
          <a:lstStyle/>
          <a:p>
            <a:r>
              <a:rPr lang="en-US" dirty="0"/>
              <a:t>Click icon to add picture</a:t>
            </a:r>
          </a:p>
        </p:txBody>
      </p:sp>
      <p:sp>
        <p:nvSpPr>
          <p:cNvPr id="12" name="Picture Placeholder 11"/>
          <p:cNvSpPr>
            <a:spLocks noGrp="1"/>
          </p:cNvSpPr>
          <p:nvPr>
            <p:ph type="pic" sz="quarter" idx="15"/>
          </p:nvPr>
        </p:nvSpPr>
        <p:spPr>
          <a:xfrm>
            <a:off x="6889720" y="1007706"/>
            <a:ext cx="2244436" cy="1784480"/>
          </a:xfrm>
        </p:spPr>
        <p:txBody>
          <a:bodyPr/>
          <a:lstStyle/>
          <a:p>
            <a:r>
              <a:rPr lang="en-US" dirty="0"/>
              <a:t>Click icon to add picture</a:t>
            </a:r>
          </a:p>
        </p:txBody>
      </p:sp>
      <p:sp>
        <p:nvSpPr>
          <p:cNvPr id="16" name="Picture Placeholder 15"/>
          <p:cNvSpPr>
            <a:spLocks noGrp="1"/>
          </p:cNvSpPr>
          <p:nvPr>
            <p:ph type="pic" sz="quarter" idx="17"/>
          </p:nvPr>
        </p:nvSpPr>
        <p:spPr>
          <a:xfrm>
            <a:off x="2306782" y="2833068"/>
            <a:ext cx="2265218" cy="1726232"/>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52092278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Photo">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007707"/>
            <a:ext cx="9144000" cy="3551594"/>
          </a:xfrm>
        </p:spPr>
        <p:txBody>
          <a:bodyPr lIns="0" tIns="0" rIns="0" bIns="0"/>
          <a:lstStyle/>
          <a:p>
            <a:r>
              <a:rPr lang="en-US" dirty="0"/>
              <a:t>Click icon to add picture</a:t>
            </a: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11573574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Photo w/Label">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1739034" y="1173689"/>
            <a:ext cx="2763982" cy="2561253"/>
          </a:xfrm>
        </p:spPr>
        <p:txBody>
          <a:bodyPr/>
          <a:lstStyle/>
          <a:p>
            <a:r>
              <a:rPr lang="en-US" dirty="0"/>
              <a:t>Click icon to add picture</a:t>
            </a:r>
          </a:p>
        </p:txBody>
      </p:sp>
      <p:sp>
        <p:nvSpPr>
          <p:cNvPr id="11" name="Picture Placeholder 10"/>
          <p:cNvSpPr>
            <a:spLocks noGrp="1"/>
          </p:cNvSpPr>
          <p:nvPr>
            <p:ph type="pic" sz="quarter" idx="15"/>
          </p:nvPr>
        </p:nvSpPr>
        <p:spPr>
          <a:xfrm>
            <a:off x="4655127" y="1173689"/>
            <a:ext cx="2763982" cy="2561253"/>
          </a:xfrm>
        </p:spPr>
        <p:txBody>
          <a:bodyPr/>
          <a:lstStyle/>
          <a:p>
            <a:r>
              <a:rPr lang="en-US" dirty="0"/>
              <a:t>Click icon to add picture</a:t>
            </a:r>
          </a:p>
        </p:txBody>
      </p:sp>
      <p:sp>
        <p:nvSpPr>
          <p:cNvPr id="13" name="Text Placeholder 12"/>
          <p:cNvSpPr>
            <a:spLocks noGrp="1"/>
          </p:cNvSpPr>
          <p:nvPr>
            <p:ph type="body" sz="quarter" idx="16"/>
          </p:nvPr>
        </p:nvSpPr>
        <p:spPr>
          <a:xfrm>
            <a:off x="1739034" y="3734942"/>
            <a:ext cx="2763693" cy="671804"/>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655416" y="3734942"/>
            <a:ext cx="2763693" cy="671804"/>
          </a:xfrm>
          <a:solidFill>
            <a:schemeClr val="accent1"/>
          </a:solidFill>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4347542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Photos and Takeawa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007707"/>
            <a:ext cx="3034145" cy="3551594"/>
          </a:xfrm>
        </p:spPr>
        <p:txBody>
          <a:bodyPr/>
          <a:lstStyle/>
          <a:p>
            <a:r>
              <a:rPr lang="en-US" dirty="0"/>
              <a:t>Click icon to add picture</a:t>
            </a:r>
          </a:p>
        </p:txBody>
      </p:sp>
      <p:sp>
        <p:nvSpPr>
          <p:cNvPr id="12" name="Picture Placeholder 7"/>
          <p:cNvSpPr>
            <a:spLocks noGrp="1"/>
          </p:cNvSpPr>
          <p:nvPr>
            <p:ph type="pic" sz="quarter" idx="15"/>
          </p:nvPr>
        </p:nvSpPr>
        <p:spPr>
          <a:xfrm>
            <a:off x="6109855" y="1007707"/>
            <a:ext cx="3034145" cy="3551594"/>
          </a:xfrm>
        </p:spPr>
        <p:txBody>
          <a:bodyPr/>
          <a:lstStyle/>
          <a:p>
            <a:r>
              <a:rPr lang="en-US" dirty="0"/>
              <a:t>Click icon to add picture</a:t>
            </a:r>
          </a:p>
        </p:txBody>
      </p:sp>
      <p:sp>
        <p:nvSpPr>
          <p:cNvPr id="9" name="Text Placeholder 8"/>
          <p:cNvSpPr>
            <a:spLocks noGrp="1"/>
          </p:cNvSpPr>
          <p:nvPr>
            <p:ph type="body" sz="quarter" idx="16"/>
          </p:nvPr>
        </p:nvSpPr>
        <p:spPr>
          <a:xfrm>
            <a:off x="3063240" y="1005840"/>
            <a:ext cx="3017520" cy="3553460"/>
          </a:xfrm>
          <a:solidFill>
            <a:schemeClr val="accent1"/>
          </a:solidFill>
        </p:spPr>
        <p:txBody>
          <a:bodyPr lIns="182880" tIns="182880" rIns="182880" bIns="182880" anchor="ctr" anchorCtr="0"/>
          <a:lstStyle>
            <a:lvl1pPr marL="0" indent="0" algn="l">
              <a:spcBef>
                <a:spcPts val="545"/>
              </a:spcBef>
              <a:buNone/>
              <a:defRPr sz="2000" baseline="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2720181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Takeaway">
    <p:spTree>
      <p:nvGrpSpPr>
        <p:cNvPr id="1" name=""/>
        <p:cNvGrpSpPr/>
        <p:nvPr/>
      </p:nvGrpSpPr>
      <p:grpSpPr>
        <a:xfrm>
          <a:off x="0" y="0"/>
          <a:ext cx="0" cy="0"/>
          <a:chOff x="0" y="0"/>
          <a:chExt cx="0" cy="0"/>
        </a:xfrm>
      </p:grpSpPr>
      <p:sp>
        <p:nvSpPr>
          <p:cNvPr id="7" name="Rectangle 6"/>
          <p:cNvSpPr/>
          <p:nvPr userDrawn="1"/>
        </p:nvSpPr>
        <p:spPr>
          <a:xfrm>
            <a:off x="0" y="1007705"/>
            <a:ext cx="9144000" cy="28565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2045" rtl="0" eaLnBrk="1" fontAlgn="auto" latinLnBrk="0" hangingPunct="1">
              <a:lnSpc>
                <a:spcPct val="100000"/>
              </a:lnSpc>
              <a:spcBef>
                <a:spcPts val="0"/>
              </a:spcBef>
              <a:spcAft>
                <a:spcPts val="0"/>
              </a:spcAft>
              <a:buClrTx/>
              <a:buSzTx/>
              <a:buFontTx/>
              <a:buNone/>
              <a:tabLst/>
              <a:defRPr/>
            </a:pPr>
            <a:endParaRPr kumimoji="0" lang="en-US" sz="521"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 Placeholder 9"/>
          <p:cNvSpPr>
            <a:spLocks noGrp="1"/>
          </p:cNvSpPr>
          <p:nvPr>
            <p:ph type="body" sz="quarter" idx="14"/>
          </p:nvPr>
        </p:nvSpPr>
        <p:spPr>
          <a:xfrm>
            <a:off x="0" y="3908119"/>
            <a:ext cx="9144000" cy="651181"/>
          </a:xfrm>
          <a:solidFill>
            <a:schemeClr val="accent1"/>
          </a:solidFill>
        </p:spPr>
        <p:txBody>
          <a:bodyPr wrap="square" lIns="274320" tIns="91440" rIns="274320" bIns="91440" anchor="ctr" anchorCtr="0"/>
          <a:lstStyle>
            <a:lvl1pPr marL="0" indent="0" algn="ctr">
              <a:buNone/>
              <a:defRPr sz="2000" baseline="0">
                <a:solidFill>
                  <a:schemeClr val="bg1"/>
                </a:solidFill>
              </a:defRPr>
            </a:lvl1pPr>
          </a:lstStyle>
          <a:p>
            <a:pPr lvl="0"/>
            <a:r>
              <a:rPr lang="en-US"/>
              <a:t>Click to edit Master text styles</a:t>
            </a:r>
          </a:p>
        </p:txBody>
      </p:sp>
      <p:sp>
        <p:nvSpPr>
          <p:cNvPr id="8" name="Content Placeholder 3"/>
          <p:cNvSpPr>
            <a:spLocks noGrp="1"/>
          </p:cNvSpPr>
          <p:nvPr>
            <p:ph sz="quarter" idx="10"/>
          </p:nvPr>
        </p:nvSpPr>
        <p:spPr>
          <a:xfrm>
            <a:off x="363538" y="1554481"/>
            <a:ext cx="8416925" cy="220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pc="0" baseline="0">
                <a:latin typeface="Calibri" panose="020F0502020204030204" pitchFamily="34" charset="0"/>
              </a:defRPr>
            </a:lvl1pPr>
          </a:lstStyle>
          <a:p>
            <a:r>
              <a:rPr lang="en-US" dirty="0"/>
              <a:t>CLICK TO EDIT MASTER TITLE STYLE</a:t>
            </a:r>
          </a:p>
        </p:txBody>
      </p:sp>
      <p:sp>
        <p:nvSpPr>
          <p:cNvPr id="4" name="Text Placeholder 3"/>
          <p:cNvSpPr>
            <a:spLocks noGrp="1"/>
          </p:cNvSpPr>
          <p:nvPr>
            <p:ph type="body" sz="quarter" idx="15"/>
          </p:nvPr>
        </p:nvSpPr>
        <p:spPr>
          <a:xfrm>
            <a:off x="363538" y="1146175"/>
            <a:ext cx="8234362" cy="352425"/>
          </a:xfrm>
        </p:spPr>
        <p:txBody>
          <a:bodyPr/>
          <a:lstStyle>
            <a:lvl1pPr marL="0" indent="0">
              <a:buNone/>
              <a:defRPr sz="2400">
                <a:solidFill>
                  <a:schemeClr val="accent1"/>
                </a:solidFill>
                <a:latin typeface="+mj-lt"/>
              </a:defRPr>
            </a:lvl1pPr>
            <a:lvl2pPr marL="231775" indent="0">
              <a:buNone/>
              <a:defRPr sz="2400">
                <a:solidFill>
                  <a:schemeClr val="accent1"/>
                </a:solidFill>
                <a:latin typeface="+mj-lt"/>
              </a:defRPr>
            </a:lvl2pPr>
            <a:lvl3pPr marL="457200" indent="0">
              <a:buNone/>
              <a:defRPr sz="2400">
                <a:solidFill>
                  <a:schemeClr val="accent1"/>
                </a:solidFill>
                <a:latin typeface="+mj-lt"/>
              </a:defRPr>
            </a:lvl3pPr>
            <a:lvl4pPr marL="688975" indent="0">
              <a:buNone/>
              <a:defRPr sz="2400">
                <a:solidFill>
                  <a:schemeClr val="accent1"/>
                </a:solidFill>
                <a:latin typeface="+mj-lt"/>
              </a:defRPr>
            </a:lvl4pPr>
            <a:lvl5pPr marL="914400" indent="0">
              <a:buNone/>
              <a:defRPr sz="24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313956011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and Content (right)">
    <p:spTree>
      <p:nvGrpSpPr>
        <p:cNvPr id="1" name=""/>
        <p:cNvGrpSpPr/>
        <p:nvPr/>
      </p:nvGrpSpPr>
      <p:grpSpPr>
        <a:xfrm>
          <a:off x="0" y="0"/>
          <a:ext cx="0" cy="0"/>
          <a:chOff x="0" y="0"/>
          <a:chExt cx="0" cy="0"/>
        </a:xfrm>
      </p:grpSpPr>
      <p:sp>
        <p:nvSpPr>
          <p:cNvPr id="7" name="Rectangle 6"/>
          <p:cNvSpPr/>
          <p:nvPr userDrawn="1"/>
        </p:nvSpPr>
        <p:spPr>
          <a:xfrm>
            <a:off x="1" y="1007707"/>
            <a:ext cx="600445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6048299" y="1007415"/>
            <a:ext cx="3096491" cy="2863127"/>
          </a:xfrm>
        </p:spPr>
        <p:txBody>
          <a:bodyPr/>
          <a:lstStyle/>
          <a:p>
            <a:r>
              <a:rPr lang="en-US" dirty="0"/>
              <a:t>Click icon to add picture</a:t>
            </a:r>
          </a:p>
        </p:txBody>
      </p:sp>
      <p:sp>
        <p:nvSpPr>
          <p:cNvPr id="10" name="Text Placeholder 12"/>
          <p:cNvSpPr>
            <a:spLocks noGrp="1"/>
          </p:cNvSpPr>
          <p:nvPr>
            <p:ph type="body" sz="quarter" idx="16"/>
          </p:nvPr>
        </p:nvSpPr>
        <p:spPr>
          <a:xfrm>
            <a:off x="6048299" y="3870542"/>
            <a:ext cx="3096096" cy="688759"/>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63538" y="1280160"/>
            <a:ext cx="5640921" cy="3172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9273182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and Content (left)">
    <p:spTree>
      <p:nvGrpSpPr>
        <p:cNvPr id="1" name=""/>
        <p:cNvGrpSpPr/>
        <p:nvPr/>
      </p:nvGrpSpPr>
      <p:grpSpPr>
        <a:xfrm>
          <a:off x="0" y="0"/>
          <a:ext cx="0" cy="0"/>
          <a:chOff x="0" y="0"/>
          <a:chExt cx="0" cy="0"/>
        </a:xfrm>
      </p:grpSpPr>
      <p:sp>
        <p:nvSpPr>
          <p:cNvPr id="7" name="Rectangle 6"/>
          <p:cNvSpPr/>
          <p:nvPr userDrawn="1"/>
        </p:nvSpPr>
        <p:spPr>
          <a:xfrm>
            <a:off x="3140023" y="1007707"/>
            <a:ext cx="6003978"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8" name="Picture Placeholder 7"/>
          <p:cNvSpPr>
            <a:spLocks noGrp="1"/>
          </p:cNvSpPr>
          <p:nvPr>
            <p:ph type="pic" sz="quarter" idx="14"/>
          </p:nvPr>
        </p:nvSpPr>
        <p:spPr>
          <a:xfrm>
            <a:off x="-310" y="1007415"/>
            <a:ext cx="3096491" cy="2866085"/>
          </a:xfrm>
        </p:spPr>
        <p:txBody>
          <a:bodyPr/>
          <a:lstStyle/>
          <a:p>
            <a:r>
              <a:rPr lang="en-US" dirty="0"/>
              <a:t>Click icon to add picture</a:t>
            </a:r>
          </a:p>
        </p:txBody>
      </p:sp>
      <p:sp>
        <p:nvSpPr>
          <p:cNvPr id="10" name="Text Placeholder 12"/>
          <p:cNvSpPr>
            <a:spLocks noGrp="1"/>
          </p:cNvSpPr>
          <p:nvPr>
            <p:ph type="body" sz="quarter" idx="16"/>
          </p:nvPr>
        </p:nvSpPr>
        <p:spPr>
          <a:xfrm>
            <a:off x="-310" y="3873500"/>
            <a:ext cx="3096096" cy="685800"/>
          </a:xfrm>
          <a:solidFill>
            <a:schemeClr val="accent1"/>
          </a:solidFill>
          <a:ln>
            <a:noFill/>
          </a:ln>
        </p:spPr>
        <p:txBody>
          <a:bodyPr anchor="ctr" anchorCtr="0"/>
          <a:lstStyle>
            <a:lvl1pPr marL="0" indent="0" algn="ctr">
              <a:spcAft>
                <a:spcPts val="0"/>
              </a:spcAft>
              <a:buNone/>
              <a:defRPr sz="2000" baseline="0">
                <a:solidFill>
                  <a:schemeClr val="bg1"/>
                </a:solidFill>
              </a:defRPr>
            </a:lvl1pPr>
          </a:lstStyle>
          <a:p>
            <a:pPr lvl="0"/>
            <a:r>
              <a:rPr lang="en-US"/>
              <a:t>Click to edit Master text styles</a:t>
            </a:r>
          </a:p>
        </p:txBody>
      </p:sp>
      <p:sp>
        <p:nvSpPr>
          <p:cNvPr id="4" name="Content Placeholder 3"/>
          <p:cNvSpPr>
            <a:spLocks noGrp="1"/>
          </p:cNvSpPr>
          <p:nvPr>
            <p:ph sz="quarter" idx="17"/>
          </p:nvPr>
        </p:nvSpPr>
        <p:spPr>
          <a:xfrm>
            <a:off x="3225451" y="1280160"/>
            <a:ext cx="5555011" cy="3222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3660484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71999133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93364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3941262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79"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512763" y="4798219"/>
            <a:ext cx="2794000" cy="273844"/>
          </a:xfrm>
          <a:prstGeom prst="rect">
            <a:avLst/>
          </a:prstGeom>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1"/>
          </p:nvPr>
        </p:nvSpPr>
        <p:spPr>
          <a:xfrm>
            <a:off x="3617913" y="4798219"/>
            <a:ext cx="1905000" cy="273844"/>
          </a:xfrm>
          <a:prstGeom prst="rect">
            <a:avLst/>
          </a:prstGeom>
        </p:spPr>
        <p:txBody>
          <a:bodyPr/>
          <a:lstStyle>
            <a:lvl1pPr>
              <a:defRPr/>
            </a:lvl1pPr>
          </a:lstStyle>
          <a:p>
            <a:fld id="{978FDCCB-DA9A-4822-8F1F-CCC7E948CE58}" type="slidenum">
              <a:rPr lang="en-US" smtClean="0">
                <a:solidFill>
                  <a:srgbClr val="000000"/>
                </a:solidFill>
              </a:rPr>
              <a:pPr/>
              <a:t>‹#›</a:t>
            </a:fld>
            <a:endParaRPr lang="en-US" dirty="0">
              <a:solidFill>
                <a:srgbClr val="000000"/>
              </a:solidFill>
            </a:endParaRPr>
          </a:p>
        </p:txBody>
      </p:sp>
      <p:sp>
        <p:nvSpPr>
          <p:cNvPr id="6" name="Date Placeholder 5"/>
          <p:cNvSpPr>
            <a:spLocks noGrp="1"/>
          </p:cNvSpPr>
          <p:nvPr>
            <p:ph type="dt" sz="half" idx="12"/>
          </p:nvPr>
        </p:nvSpPr>
        <p:spPr>
          <a:xfrm>
            <a:off x="5834063" y="4798219"/>
            <a:ext cx="1905000" cy="273844"/>
          </a:xfrm>
          <a:prstGeom prst="rect">
            <a:avLst/>
          </a:prstGeo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854831098"/>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2764" y="339806"/>
            <a:ext cx="8116887" cy="492443"/>
          </a:xfrm>
        </p:spPr>
        <p:txBody>
          <a:bodyPr/>
          <a:lstStyle/>
          <a:p>
            <a:r>
              <a:rPr lang="en-US"/>
              <a:t>Click to edit Master title style</a:t>
            </a:r>
          </a:p>
        </p:txBody>
      </p:sp>
      <p:sp>
        <p:nvSpPr>
          <p:cNvPr id="3" name="Table Placeholder 2"/>
          <p:cNvSpPr>
            <a:spLocks noGrp="1"/>
          </p:cNvSpPr>
          <p:nvPr>
            <p:ph type="tbl" idx="1"/>
          </p:nvPr>
        </p:nvSpPr>
        <p:spPr>
          <a:xfrm>
            <a:off x="512764" y="1096566"/>
            <a:ext cx="8118475" cy="3361134"/>
          </a:xfrm>
        </p:spPr>
        <p:txBody>
          <a:bodyPr/>
          <a:lstStyle/>
          <a:p>
            <a:pPr lvl="0"/>
            <a:endParaRPr lang="en-US" noProof="0" dirty="0"/>
          </a:p>
        </p:txBody>
      </p:sp>
      <p:sp>
        <p:nvSpPr>
          <p:cNvPr id="4" name="Rectangle 4"/>
          <p:cNvSpPr>
            <a:spLocks noGrp="1" noChangeArrowheads="1"/>
          </p:cNvSpPr>
          <p:nvPr>
            <p:ph type="ftr" sz="quarter" idx="10"/>
          </p:nvPr>
        </p:nvSpPr>
        <p:spPr>
          <a:xfrm>
            <a:off x="512763" y="4798219"/>
            <a:ext cx="2794000" cy="273844"/>
          </a:xfrm>
          <a:prstGeom prst="rect">
            <a:avLst/>
          </a:prstGeom>
          <a:ln/>
        </p:spPr>
        <p:txBody>
          <a:bodyPr/>
          <a:lstStyle>
            <a:lvl1pPr>
              <a:defRPr/>
            </a:lvl1pPr>
          </a:lstStyle>
          <a:p>
            <a:pPr>
              <a:defRPr/>
            </a:pPr>
            <a:r>
              <a:rPr lang="en-AU" dirty="0">
                <a:solidFill>
                  <a:srgbClr val="777777"/>
                </a:solidFill>
              </a:rPr>
              <a:t>For Internal Use Only. Amgen Confidential.</a:t>
            </a:r>
          </a:p>
        </p:txBody>
      </p:sp>
      <p:sp>
        <p:nvSpPr>
          <p:cNvPr id="5" name="Rectangle 5"/>
          <p:cNvSpPr>
            <a:spLocks noGrp="1" noChangeArrowheads="1"/>
          </p:cNvSpPr>
          <p:nvPr>
            <p:ph type="sldNum" sz="quarter" idx="11"/>
          </p:nvPr>
        </p:nvSpPr>
        <p:spPr>
          <a:xfrm>
            <a:off x="3617913" y="4798219"/>
            <a:ext cx="1905000" cy="273844"/>
          </a:xfrm>
          <a:prstGeom prst="rect">
            <a:avLst/>
          </a:prstGeom>
          <a:ln/>
        </p:spPr>
        <p:txBody>
          <a:bodyPr/>
          <a:lstStyle>
            <a:lvl1pPr>
              <a:defRPr/>
            </a:lvl1pPr>
          </a:lstStyle>
          <a:p>
            <a:fld id="{1652B9C8-D460-4A57-A927-D71BEE9012D0}" type="slidenum">
              <a:rPr lang="en-AU">
                <a:solidFill>
                  <a:srgbClr val="777777"/>
                </a:solidFill>
              </a:rPr>
              <a:pPr/>
              <a:t>‹#›</a:t>
            </a:fld>
            <a:endParaRPr lang="en-AU" dirty="0">
              <a:solidFill>
                <a:srgbClr val="777777"/>
              </a:solidFill>
            </a:endParaRPr>
          </a:p>
        </p:txBody>
      </p:sp>
      <p:sp>
        <p:nvSpPr>
          <p:cNvPr id="6" name="Rectangle 6"/>
          <p:cNvSpPr>
            <a:spLocks noGrp="1" noChangeArrowheads="1"/>
          </p:cNvSpPr>
          <p:nvPr>
            <p:ph type="dt" sz="half" idx="12"/>
          </p:nvPr>
        </p:nvSpPr>
        <p:spPr>
          <a:xfrm>
            <a:off x="5834063" y="4798219"/>
            <a:ext cx="1905000" cy="273844"/>
          </a:xfrm>
          <a:prstGeom prst="rect">
            <a:avLst/>
          </a:prstGeom>
          <a:ln/>
        </p:spPr>
        <p:txBody>
          <a:bodyPr/>
          <a:lstStyle>
            <a:lvl1pPr>
              <a:defRPr/>
            </a:lvl1pPr>
          </a:lstStyle>
          <a:p>
            <a:endParaRPr lang="en-AU" dirty="0">
              <a:solidFill>
                <a:srgbClr val="777777"/>
              </a:solidFill>
            </a:endParaRPr>
          </a:p>
        </p:txBody>
      </p:sp>
    </p:spTree>
    <p:extLst>
      <p:ext uri="{BB962C8B-B14F-4D97-AF65-F5344CB8AC3E}">
        <p14:creationId xmlns:p14="http://schemas.microsoft.com/office/powerpoint/2010/main" val="811938860"/>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t="6250" b="6250"/>
          <a:stretch>
            <a:fillRect/>
          </a:stretch>
        </p:blipFill>
        <p:spPr>
          <a:xfrm>
            <a:off x="0" y="0"/>
            <a:ext cx="9144000" cy="4000500"/>
          </a:xfrm>
          <a:prstGeom prst="rect">
            <a:avLst/>
          </a:prstGeom>
        </p:spPr>
      </p:pic>
      <p:sp>
        <p:nvSpPr>
          <p:cNvPr id="7" name="Picture Placeholder 6"/>
          <p:cNvSpPr>
            <a:spLocks noGrp="1"/>
          </p:cNvSpPr>
          <p:nvPr>
            <p:ph type="pic" sz="quarter" idx="11"/>
          </p:nvPr>
        </p:nvSpPr>
        <p:spPr>
          <a:xfrm>
            <a:off x="0" y="0"/>
            <a:ext cx="9144000" cy="4000500"/>
          </a:xfrm>
          <a:noFill/>
        </p:spPr>
        <p:txBody>
          <a:bodyPr lIns="0"/>
          <a:lstStyle/>
          <a:p>
            <a:r>
              <a:rPr lang="en-US" dirty="0"/>
              <a:t>Click icon to add picture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0178" y="4596222"/>
            <a:ext cx="1284927" cy="304711"/>
          </a:xfrm>
          <a:prstGeom prst="rect">
            <a:avLst/>
          </a:prstGeom>
        </p:spPr>
      </p:pic>
      <p:sp>
        <p:nvSpPr>
          <p:cNvPr id="13" name="Text Placeholder 12"/>
          <p:cNvSpPr>
            <a:spLocks noGrp="1"/>
          </p:cNvSpPr>
          <p:nvPr>
            <p:ph type="body" sz="quarter" idx="13" hasCustomPrompt="1"/>
          </p:nvPr>
        </p:nvSpPr>
        <p:spPr>
          <a:xfrm>
            <a:off x="571500" y="4460430"/>
            <a:ext cx="7449344" cy="294856"/>
          </a:xfrm>
        </p:spPr>
        <p:txBody>
          <a:bodyPr tIns="0"/>
          <a:lstStyle>
            <a:lvl1pPr marL="0" indent="0" algn="l">
              <a:spcBef>
                <a:spcPts val="0"/>
              </a:spcBef>
              <a:spcAft>
                <a:spcPts val="0"/>
              </a:spcAft>
              <a:buNone/>
              <a:defRPr sz="2000" b="0"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6" name="Text Placeholder 5"/>
          <p:cNvSpPr>
            <a:spLocks noGrp="1"/>
          </p:cNvSpPr>
          <p:nvPr>
            <p:ph type="body" sz="quarter" idx="10" hasCustomPrompt="1"/>
          </p:nvPr>
        </p:nvSpPr>
        <p:spPr>
          <a:xfrm>
            <a:off x="571500" y="4102227"/>
            <a:ext cx="7449344" cy="346274"/>
          </a:xfrm>
        </p:spPr>
        <p:txBody>
          <a:bodyPr rIns="0" anchor="ctr"/>
          <a:lstStyle>
            <a:lvl1pPr marL="0" indent="0" algn="l">
              <a:buNone/>
              <a:defRPr sz="2400" b="1" cap="all" spc="0" baseline="0">
                <a:solidFill>
                  <a:schemeClr val="accent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hasCustomPrompt="1"/>
          </p:nvPr>
        </p:nvSpPr>
        <p:spPr>
          <a:xfrm>
            <a:off x="571501" y="1743075"/>
            <a:ext cx="7441435" cy="514350"/>
          </a:xfrm>
          <a:prstGeom prst="rect">
            <a:avLst/>
          </a:prstGeom>
        </p:spPr>
        <p:txBody>
          <a:bodyPr vert="horz" lIns="0" tIns="0" rIns="0" bIns="0" anchor="ctr">
            <a:noAutofit/>
          </a:bodyPr>
          <a:lstStyle>
            <a:lvl1pPr algn="l">
              <a:defRPr sz="3600" b="1" spc="0" baseline="0">
                <a:solidFill>
                  <a:schemeClr val="bg1"/>
                </a:solidFill>
                <a:effectLst/>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9292794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1007706"/>
            <a:ext cx="9144000" cy="35466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2" name="Title 1"/>
          <p:cNvSpPr>
            <a:spLocks noGrp="1"/>
          </p:cNvSpPr>
          <p:nvPr>
            <p:ph type="title" hasCustomPrompt="1"/>
          </p:nvPr>
        </p:nvSpPr>
        <p:spPr/>
        <p:txBody>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75551693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2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8" y="440246"/>
            <a:ext cx="8416782" cy="492443"/>
          </a:xfrm>
        </p:spPr>
        <p:txBody>
          <a:bodyPr wrap="square" anchor="b">
            <a:spAutoFit/>
          </a:bodyPr>
          <a:lstStyle>
            <a:lvl1pPr>
              <a:defRPr spc="0" baseline="0"/>
            </a:lvl1pPr>
          </a:lstStyle>
          <a:p>
            <a:r>
              <a:rPr lang="en-US" dirty="0"/>
              <a:t>CLICK TO EDIT MASTER TITLE STYLE</a:t>
            </a:r>
          </a:p>
        </p:txBody>
      </p:sp>
    </p:spTree>
    <p:extLst>
      <p:ext uri="{BB962C8B-B14F-4D97-AF65-F5344CB8AC3E}">
        <p14:creationId xmlns:p14="http://schemas.microsoft.com/office/powerpoint/2010/main" val="223224258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title and Content">
    <p:spTree>
      <p:nvGrpSpPr>
        <p:cNvPr id="1" name=""/>
        <p:cNvGrpSpPr/>
        <p:nvPr/>
      </p:nvGrpSpPr>
      <p:grpSpPr>
        <a:xfrm>
          <a:off x="0" y="0"/>
          <a:ext cx="0" cy="0"/>
          <a:chOff x="0" y="0"/>
          <a:chExt cx="0" cy="0"/>
        </a:xfrm>
      </p:grpSpPr>
      <p:sp>
        <p:nvSpPr>
          <p:cNvPr id="7" name="Rectangle 6"/>
          <p:cNvSpPr/>
          <p:nvPr userDrawn="1"/>
        </p:nvSpPr>
        <p:spPr>
          <a:xfrm>
            <a:off x="0" y="1007707"/>
            <a:ext cx="9144000" cy="35515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2045">
              <a:defRPr/>
            </a:pPr>
            <a:endParaRPr lang="en-US" sz="521" dirty="0">
              <a:solidFill>
                <a:srgbClr val="FFFFFF"/>
              </a:solidFill>
            </a:endParaRPr>
          </a:p>
        </p:txBody>
      </p:sp>
      <p:sp>
        <p:nvSpPr>
          <p:cNvPr id="4" name="Content Placeholder 3"/>
          <p:cNvSpPr>
            <a:spLocks noGrp="1"/>
          </p:cNvSpPr>
          <p:nvPr>
            <p:ph sz="quarter" idx="10"/>
          </p:nvPr>
        </p:nvSpPr>
        <p:spPr>
          <a:xfrm>
            <a:off x="363538" y="1554480"/>
            <a:ext cx="8416925" cy="292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63537" y="440164"/>
            <a:ext cx="8416925" cy="492443"/>
          </a:xfrm>
        </p:spPr>
        <p:txBody>
          <a:bodyPr>
            <a:spAutoFit/>
          </a:bodyPr>
          <a:lstStyle>
            <a:lvl1pPr>
              <a:defRPr spc="0" baseline="0"/>
            </a:lvl1pPr>
          </a:lstStyle>
          <a:p>
            <a:r>
              <a:rPr lang="en-US" dirty="0"/>
              <a:t>CLICK TO EDIT MASTER TITLE STYLE</a:t>
            </a:r>
          </a:p>
        </p:txBody>
      </p:sp>
      <p:sp>
        <p:nvSpPr>
          <p:cNvPr id="5" name="Text Placeholder 4"/>
          <p:cNvSpPr>
            <a:spLocks noGrp="1"/>
          </p:cNvSpPr>
          <p:nvPr>
            <p:ph type="body" sz="quarter" idx="11"/>
          </p:nvPr>
        </p:nvSpPr>
        <p:spPr>
          <a:xfrm>
            <a:off x="363538" y="1146175"/>
            <a:ext cx="8416924" cy="352425"/>
          </a:xfrm>
        </p:spPr>
        <p:txBody>
          <a:bodyPr/>
          <a:lstStyle>
            <a:lvl1pPr marL="0" indent="0">
              <a:buNone/>
              <a:defRPr sz="2400">
                <a:solidFill>
                  <a:schemeClr val="accent1"/>
                </a:solidFill>
                <a:latin typeface="+mj-lt"/>
              </a:defRPr>
            </a:lvl1pPr>
            <a:lvl2pPr marL="231775" indent="0">
              <a:buNone/>
              <a:defRPr sz="2200">
                <a:solidFill>
                  <a:schemeClr val="accent1"/>
                </a:solidFill>
                <a:latin typeface="+mj-lt"/>
              </a:defRPr>
            </a:lvl2pPr>
            <a:lvl3pPr marL="457200" indent="0">
              <a:buNone/>
              <a:defRPr sz="2200">
                <a:solidFill>
                  <a:schemeClr val="accent1"/>
                </a:solidFill>
                <a:latin typeface="+mj-lt"/>
              </a:defRPr>
            </a:lvl3pPr>
            <a:lvl4pPr marL="688975" indent="0">
              <a:buNone/>
              <a:defRPr sz="2200">
                <a:solidFill>
                  <a:schemeClr val="accent1"/>
                </a:solidFill>
                <a:latin typeface="+mj-lt"/>
              </a:defRPr>
            </a:lvl4pPr>
            <a:lvl5pPr marL="914400" indent="0">
              <a:buNone/>
              <a:defRPr sz="2200">
                <a:solidFill>
                  <a:schemeClr val="accent1"/>
                </a:solidFill>
                <a:latin typeface="+mj-lt"/>
              </a:defRPr>
            </a:lvl5pPr>
          </a:lstStyle>
          <a:p>
            <a:pPr lvl="0"/>
            <a:r>
              <a:rPr lang="en-US"/>
              <a:t>Click to edit Master text styles</a:t>
            </a:r>
          </a:p>
        </p:txBody>
      </p:sp>
    </p:spTree>
    <p:extLst>
      <p:ext uri="{BB962C8B-B14F-4D97-AF65-F5344CB8AC3E}">
        <p14:creationId xmlns:p14="http://schemas.microsoft.com/office/powerpoint/2010/main" val="10812285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image" Target="../media/image5.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theme" Target="../theme/theme10.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image" Target="../media/image2.png"/><Relationship Id="rId3" Type="http://schemas.openxmlformats.org/officeDocument/2006/relationships/slideLayout" Target="../slideLayouts/slideLayout198.xml"/><Relationship Id="rId21" Type="http://schemas.openxmlformats.org/officeDocument/2006/relationships/theme" Target="../theme/theme11.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image" Target="../media/image1.emf"/><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oleObject" Target="../embeddings/oleObject21.bin"/><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tags" Target="../tags/tag22.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vmlDrawing" Target="../drawings/vmlDrawing21.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image" Target="../media/image5.png"/><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theme" Target="../theme/theme12.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image" Target="../media/image5.png"/><Relationship Id="rId3" Type="http://schemas.openxmlformats.org/officeDocument/2006/relationships/slideLayout" Target="../slideLayouts/slideLayout236.xml"/><Relationship Id="rId21" Type="http://schemas.openxmlformats.org/officeDocument/2006/relationships/theme" Target="../theme/theme13.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image" Target="../media/image1.emf"/><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oleObject" Target="../embeddings/oleObject23.bin"/><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tags" Target="../tags/tag24.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vmlDrawing" Target="../drawings/vmlDrawing23.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tags" Target="../tags/tag25.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vmlDrawing" Target="../drawings/vmlDrawing24.v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image" Target="../media/image2.png"/><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image" Target="../media/image1.emf"/><Relationship Id="rId10" Type="http://schemas.openxmlformats.org/officeDocument/2006/relationships/slideLayout" Target="../slideLayouts/slideLayout263.xml"/><Relationship Id="rId19" Type="http://schemas.openxmlformats.org/officeDocument/2006/relationships/theme" Target="../theme/theme14.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oleObject" Target="../embeddings/oleObject1.bin"/></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3" Type="http://schemas.openxmlformats.org/officeDocument/2006/relationships/slideLayout" Target="../slideLayouts/slideLayout274.xml"/><Relationship Id="rId21" Type="http://schemas.openxmlformats.org/officeDocument/2006/relationships/image" Target="../media/image5.png"/><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theme" Target="../theme/theme15.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21" Type="http://schemas.openxmlformats.org/officeDocument/2006/relationships/tags" Target="../tags/tag28.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vmlDrawing" Target="../drawings/vmlDrawing27.v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image" Target="../media/image5.png"/><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image" Target="../media/image8.emf"/><Relationship Id="rId10" Type="http://schemas.openxmlformats.org/officeDocument/2006/relationships/slideLayout" Target="../slideLayouts/slideLayout300.xml"/><Relationship Id="rId19" Type="http://schemas.openxmlformats.org/officeDocument/2006/relationships/theme" Target="../theme/theme16.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oleObject" Target="../embeddings/oleObject25.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 Type="http://schemas.openxmlformats.org/officeDocument/2006/relationships/slideLayout" Target="../slideLayouts/slideLayout311.xml"/><Relationship Id="rId21" Type="http://schemas.openxmlformats.org/officeDocument/2006/relationships/vmlDrawing" Target="../drawings/vmlDrawing28.v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image" Target="../media/image5.png"/><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theme" Target="../theme/theme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24" Type="http://schemas.openxmlformats.org/officeDocument/2006/relationships/image" Target="../media/image9.emf"/><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oleObject" Target="../embeddings/oleObject26.bin"/><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tags" Target="../tags/tag2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26" Type="http://schemas.openxmlformats.org/officeDocument/2006/relationships/tags" Target="../tags/tag34.xml"/><Relationship Id="rId3" Type="http://schemas.openxmlformats.org/officeDocument/2006/relationships/slideLayout" Target="../slideLayouts/slideLayout330.xml"/><Relationship Id="rId21" Type="http://schemas.openxmlformats.org/officeDocument/2006/relationships/slideLayout" Target="../slideLayouts/slideLayout348.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vmlDrawing" Target="../drawings/vmlDrawing33.v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slideLayout" Target="../slideLayouts/slideLayout347.xml"/><Relationship Id="rId29" Type="http://schemas.openxmlformats.org/officeDocument/2006/relationships/image" Target="../media/image1.emf"/><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theme" Target="../theme/theme1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oleObject" Target="../embeddings/oleObject31.bin"/><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18" Type="http://schemas.openxmlformats.org/officeDocument/2006/relationships/slideLayout" Target="../slideLayouts/slideLayout368.xml"/><Relationship Id="rId3" Type="http://schemas.openxmlformats.org/officeDocument/2006/relationships/slideLayout" Target="../slideLayouts/slideLayout353.xml"/><Relationship Id="rId21" Type="http://schemas.openxmlformats.org/officeDocument/2006/relationships/slideLayout" Target="../slideLayouts/slideLayout371.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20" Type="http://schemas.openxmlformats.org/officeDocument/2006/relationships/slideLayout" Target="../slideLayouts/slideLayout370.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23" Type="http://schemas.openxmlformats.org/officeDocument/2006/relationships/image" Target="../media/image2.png"/><Relationship Id="rId10" Type="http://schemas.openxmlformats.org/officeDocument/2006/relationships/slideLayout" Target="../slideLayouts/slideLayout360.xml"/><Relationship Id="rId19" Type="http://schemas.openxmlformats.org/officeDocument/2006/relationships/slideLayout" Target="../slideLayouts/slideLayout369.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ags" Target="../tags/tag4.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vmlDrawing" Target="../drawings/vmlDrawing3.v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emf"/><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oleObject" Target="../embeddings/oleObject3.bin"/></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26" Type="http://schemas.openxmlformats.org/officeDocument/2006/relationships/theme" Target="../theme/theme20.xml"/><Relationship Id="rId3" Type="http://schemas.openxmlformats.org/officeDocument/2006/relationships/slideLayout" Target="../slideLayouts/slideLayout374.xml"/><Relationship Id="rId21" Type="http://schemas.openxmlformats.org/officeDocument/2006/relationships/slideLayout" Target="../slideLayouts/slideLayout392.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5" Type="http://schemas.openxmlformats.org/officeDocument/2006/relationships/slideLayout" Target="../slideLayouts/slideLayout396.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20" Type="http://schemas.openxmlformats.org/officeDocument/2006/relationships/slideLayout" Target="../slideLayouts/slideLayout391.xml"/><Relationship Id="rId29" Type="http://schemas.openxmlformats.org/officeDocument/2006/relationships/oleObject" Target="../embeddings/oleObject32.bin"/><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24" Type="http://schemas.openxmlformats.org/officeDocument/2006/relationships/slideLayout" Target="../slideLayouts/slideLayout395.xml"/><Relationship Id="rId5" Type="http://schemas.openxmlformats.org/officeDocument/2006/relationships/slideLayout" Target="../slideLayouts/slideLayout376.xml"/><Relationship Id="rId15" Type="http://schemas.openxmlformats.org/officeDocument/2006/relationships/slideLayout" Target="../slideLayouts/slideLayout386.xml"/><Relationship Id="rId23" Type="http://schemas.openxmlformats.org/officeDocument/2006/relationships/slideLayout" Target="../slideLayouts/slideLayout394.xml"/><Relationship Id="rId28" Type="http://schemas.openxmlformats.org/officeDocument/2006/relationships/tags" Target="../tags/tag35.xml"/><Relationship Id="rId10" Type="http://schemas.openxmlformats.org/officeDocument/2006/relationships/slideLayout" Target="../slideLayouts/slideLayout381.xml"/><Relationship Id="rId19" Type="http://schemas.openxmlformats.org/officeDocument/2006/relationships/slideLayout" Target="../slideLayouts/slideLayout390.xml"/><Relationship Id="rId31" Type="http://schemas.openxmlformats.org/officeDocument/2006/relationships/image" Target="../media/image2.png"/><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 Id="rId22" Type="http://schemas.openxmlformats.org/officeDocument/2006/relationships/slideLayout" Target="../slideLayouts/slideLayout393.xml"/><Relationship Id="rId27" Type="http://schemas.openxmlformats.org/officeDocument/2006/relationships/vmlDrawing" Target="../drawings/vmlDrawing34.vml"/><Relationship Id="rId30" Type="http://schemas.openxmlformats.org/officeDocument/2006/relationships/image" Target="../media/image14.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3" Type="http://schemas.openxmlformats.org/officeDocument/2006/relationships/slideLayout" Target="../slideLayouts/slideLayout399.xml"/><Relationship Id="rId21" Type="http://schemas.openxmlformats.org/officeDocument/2006/relationships/tags" Target="../tags/tag43.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vmlDrawing" Target="../drawings/vmlDrawing39.v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image" Target="../media/image2.png"/><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image" Target="../media/image1.emf"/><Relationship Id="rId10" Type="http://schemas.openxmlformats.org/officeDocument/2006/relationships/slideLayout" Target="../slideLayouts/slideLayout406.xml"/><Relationship Id="rId19" Type="http://schemas.openxmlformats.org/officeDocument/2006/relationships/theme" Target="../theme/theme21.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oleObject" Target="../embeddings/oleObject37.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image" Target="../media/image5.png"/><Relationship Id="rId3" Type="http://schemas.openxmlformats.org/officeDocument/2006/relationships/slideLayout" Target="../slideLayouts/slideLayout39.xml"/><Relationship Id="rId21" Type="http://schemas.openxmlformats.org/officeDocument/2006/relationships/theme" Target="../theme/theme3.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oleObject" Target="../embeddings/oleObject4.bin"/><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ags" Target="../tags/tag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vmlDrawing" Target="../drawings/vmlDrawing4.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vmlDrawing" Target="../drawings/vmlDrawing7.v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2.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emf"/><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oleObject" Target="../embeddings/oleObject7.bin"/><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ags" Target="../tags/tag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5.png"/><Relationship Id="rId3" Type="http://schemas.openxmlformats.org/officeDocument/2006/relationships/slideLayout" Target="../slideLayouts/slideLayout78.xml"/><Relationship Id="rId21"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1.emf"/><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oleObject" Target="../embeddings/oleObject10.bin"/><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ags" Target="../tags/tag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vmlDrawing" Target="../drawings/vmlDrawing10.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image" Target="../media/image1.emf"/><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oleObject" Target="../embeddings/oleObject13.bin"/><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tags" Target="../tags/tag14.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vmlDrawing" Target="../drawings/vmlDrawing13.v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theme" Target="../theme/theme6.xml"/><Relationship Id="rId27"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vmlDrawing" Target="../drawings/vmlDrawing15.v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image" Target="../media/image2.pn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heme" Target="../theme/theme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image" Target="../media/image1.emf"/><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oleObject" Target="../embeddings/oleObject15.bin"/><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ags" Target="../tags/tag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image" Target="../media/image1.emf"/><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oleObject" Target="../embeddings/oleObject19.bin"/><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tags" Target="../tags/tag20.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vmlDrawing" Target="../drawings/vmlDrawing19.v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theme" Target="../theme/theme8.xml"/><Relationship Id="rId27"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image" Target="../media/image1.emf"/><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oleObject" Target="../embeddings/oleObject20.bin"/><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ags" Target="../tags/tag21.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vmlDrawing" Target="../drawings/vmlDrawing20.v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theme" Target="../theme/theme9.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1"/>
            </p:custDataLst>
            <p:extLst>
              <p:ext uri="{D42A27DB-BD31-4B8C-83A1-F6EECF244321}">
                <p14:modId xmlns:p14="http://schemas.microsoft.com/office/powerpoint/2010/main" val="20677912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5"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97763" y="4758499"/>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ctr" defTabSz="582045" rtl="0" eaLnBrk="1" fontAlgn="base" latinLnBrk="0" hangingPunct="1">
              <a:lnSpc>
                <a:spcPct val="100000"/>
              </a:lnSpc>
              <a:spcBef>
                <a:spcPct val="0"/>
              </a:spcBef>
              <a:spcAft>
                <a:spcPct val="0"/>
              </a:spcAft>
              <a:buClrTx/>
              <a:buSzTx/>
              <a:buFontTx/>
              <a:buNone/>
              <a:tabLst/>
              <a:defRPr/>
            </a:pPr>
            <a:fld id="{5909AF01-7EFE-4A29-B021-8BA707099C41}" type="slidenum">
              <a:rPr kumimoji="0" lang="en-US" sz="700" b="1" i="0" u="none" strike="noStrike" kern="1200" cap="none" spc="0" normalizeH="0" baseline="0" noProof="0">
                <a:ln>
                  <a:noFill/>
                </a:ln>
                <a:solidFill>
                  <a:srgbClr val="716F73"/>
                </a:solidFill>
                <a:effectLst/>
                <a:uLnTx/>
                <a:uFillTx/>
                <a:latin typeface="Arial"/>
                <a:ea typeface="+mn-ea"/>
                <a:cs typeface="+mn-cs"/>
              </a:rPr>
              <a:pPr marL="0" marR="0" lvl="0" indent="0" algn="ctr" defTabSz="582045" rtl="0" eaLnBrk="1" fontAlgn="base" latinLnBrk="0" hangingPunct="1">
                <a:lnSpc>
                  <a:spcPct val="100000"/>
                </a:lnSpc>
                <a:spcBef>
                  <a:spcPct val="0"/>
                </a:spcBef>
                <a:spcAft>
                  <a:spcPct val="0"/>
                </a:spcAft>
                <a:buClrTx/>
                <a:buSzTx/>
                <a:buFontTx/>
                <a:buNone/>
                <a:tabLst/>
                <a:defRPr/>
              </a:pPr>
              <a:t>‹#›</a:t>
            </a:fld>
            <a:endParaRPr kumimoji="0" lang="en-US" sz="700" b="1" i="0" u="none" strike="noStrike" kern="1200" cap="none" spc="0" normalizeH="0" baseline="0" noProof="0" dirty="0">
              <a:ln>
                <a:noFill/>
              </a:ln>
              <a:solidFill>
                <a:srgbClr val="716F73"/>
              </a:solidFill>
              <a:effectLst/>
              <a:uLnTx/>
              <a:uFillTx/>
              <a:latin typeface="Arial"/>
              <a:ea typeface="+mn-ea"/>
              <a:cs typeface="+mn-cs"/>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marL="0" marR="0" lvl="0" indent="0" algn="r" defTabSz="58204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16F73"/>
                </a:solidFill>
                <a:effectLst/>
                <a:uLnTx/>
                <a:uFillTx/>
                <a:latin typeface="Arial"/>
                <a:ea typeface="+mn-ea"/>
                <a:cs typeface="+mn-cs"/>
              </a:rPr>
              <a:t>Amgen Proprietary—Internal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2261347708"/>
      </p:ext>
    </p:extLst>
  </p:cSld>
  <p:clrMap bg1="lt1" tx1="dk1" bg2="lt2" tx2="dk2" accent1="accent1" accent2="accent2" accent3="accent3" accent4="accent4" accent5="accent5" accent6="accent6" hlink="hlink" folHlink="folHlink"/>
  <p:sldLayoutIdLst>
    <p:sldLayoutId id="2147483710" r:id="rId1"/>
    <p:sldLayoutId id="2147483718" r:id="rId2"/>
    <p:sldLayoutId id="2147483715" r:id="rId3"/>
    <p:sldLayoutId id="2147483717" r:id="rId4"/>
    <p:sldLayoutId id="2147483713" r:id="rId5"/>
    <p:sldLayoutId id="2147483712" r:id="rId6"/>
    <p:sldLayoutId id="2147483719" r:id="rId7"/>
    <p:sldLayoutId id="2147483720" r:id="rId8"/>
    <p:sldLayoutId id="214748373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97764" y="4755287"/>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a:t>
            </a:fld>
            <a:endParaRPr lang="en-US" sz="700"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31">
              <a:defRPr/>
            </a:pPr>
            <a:r>
              <a:rPr lang="en-US" sz="700" b="1" dirty="0">
                <a:solidFill>
                  <a:srgbClr val="716F73"/>
                </a:solidFill>
              </a:rPr>
              <a:t>Amgen Proprietary—Internal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12725573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transition>
    <p:fade/>
  </p:transition>
  <p:hf hdr="0" ftr="0" dt="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95" name="think-cell Slide" r:id="rId24" imgW="270" imgH="270" progId="TCLayout.ActiveDocument.1">
                  <p:embed/>
                </p:oleObj>
              </mc:Choice>
              <mc:Fallback>
                <p:oleObj name="think-cell Slide" r:id="rId24" imgW="270" imgH="270" progId="TCLayout.ActiveDocument.1">
                  <p:embed/>
                  <p:pic>
                    <p:nvPicPr>
                      <p:cNvPr id="4" name="Object 3" hidden="1"/>
                      <p:cNvPicPr/>
                      <p:nvPr/>
                    </p:nvPicPr>
                    <p:blipFill>
                      <a:blip r:embed="rId25"/>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97763" y="4758499"/>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45">
              <a:defRPr/>
            </a:pPr>
            <a:fld id="{5909AF01-7EFE-4A29-B021-8BA707099C41}" type="slidenum">
              <a:rPr lang="en-US" sz="700">
                <a:solidFill>
                  <a:srgbClr val="716F73"/>
                </a:solidFill>
                <a:latin typeface="Arial"/>
              </a:rPr>
              <a:pPr defTabSz="582045">
                <a:defRPr/>
              </a:pPr>
              <a:t>‹#›</a:t>
            </a:fld>
            <a:endParaRPr lang="en-US" sz="700"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45">
              <a:defRPr/>
            </a:pPr>
            <a:r>
              <a:rPr lang="en-US" sz="700" b="1" dirty="0">
                <a:solidFill>
                  <a:srgbClr val="716F73"/>
                </a:solidFill>
              </a:rPr>
              <a:t>Amgen Proprietary—Internal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269844632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97764" y="4755287"/>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a:t>
            </a:fld>
            <a:endParaRPr lang="en-US" sz="700"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31">
              <a:defRPr/>
            </a:pPr>
            <a:r>
              <a:rPr lang="en-US" sz="700" b="1" dirty="0">
                <a:solidFill>
                  <a:srgbClr val="716F73"/>
                </a:solidFill>
              </a:rPr>
              <a:t>Amgen Proprietary—For 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dirty="0"/>
              <a:t>CLICK TO EDIT MASTER TITLE STYLE</a:t>
            </a:r>
          </a:p>
        </p:txBody>
      </p:sp>
    </p:spTree>
    <p:extLst>
      <p:ext uri="{BB962C8B-B14F-4D97-AF65-F5344CB8AC3E}">
        <p14:creationId xmlns:p14="http://schemas.microsoft.com/office/powerpoint/2010/main" val="172109098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43" name="think-cell Slide" r:id="rId24" imgW="270" imgH="270" progId="TCLayout.ActiveDocument.1">
                  <p:embed/>
                </p:oleObj>
              </mc:Choice>
              <mc:Fallback>
                <p:oleObj name="think-cell Slide" r:id="rId24" imgW="270" imgH="270" progId="TCLayout.ActiveDocument.1">
                  <p:embed/>
                  <p:pic>
                    <p:nvPicPr>
                      <p:cNvPr id="4" name="Object 3" hidden="1"/>
                      <p:cNvPicPr/>
                      <p:nvPr/>
                    </p:nvPicPr>
                    <p:blipFill>
                      <a:blip r:embed="rId25"/>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97763" y="4755286"/>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ctr" defTabSz="582045" rtl="0" eaLnBrk="1" fontAlgn="base" latinLnBrk="0" hangingPunct="1">
              <a:lnSpc>
                <a:spcPct val="100000"/>
              </a:lnSpc>
              <a:spcBef>
                <a:spcPct val="0"/>
              </a:spcBef>
              <a:spcAft>
                <a:spcPct val="0"/>
              </a:spcAft>
              <a:buClrTx/>
              <a:buSzTx/>
              <a:buFontTx/>
              <a:buNone/>
              <a:tabLst/>
              <a:defRPr/>
            </a:pPr>
            <a:fld id="{5909AF01-7EFE-4A29-B021-8BA707099C41}" type="slidenum">
              <a:rPr kumimoji="0" lang="en-US" sz="700" b="1" i="0" u="none" strike="noStrike" kern="1200" cap="none" spc="0" normalizeH="0" baseline="0" noProof="0">
                <a:ln>
                  <a:noFill/>
                </a:ln>
                <a:solidFill>
                  <a:srgbClr val="716F73"/>
                </a:solidFill>
                <a:effectLst/>
                <a:uLnTx/>
                <a:uFillTx/>
                <a:latin typeface="Arial"/>
                <a:ea typeface="+mn-ea"/>
                <a:cs typeface="+mn-cs"/>
              </a:rPr>
              <a:pPr marL="0" marR="0" lvl="0" indent="0" algn="ctr" defTabSz="582045" rtl="0" eaLnBrk="1" fontAlgn="base" latinLnBrk="0" hangingPunct="1">
                <a:lnSpc>
                  <a:spcPct val="100000"/>
                </a:lnSpc>
                <a:spcBef>
                  <a:spcPct val="0"/>
                </a:spcBef>
                <a:spcAft>
                  <a:spcPct val="0"/>
                </a:spcAft>
                <a:buClrTx/>
                <a:buSzTx/>
                <a:buFontTx/>
                <a:buNone/>
                <a:tabLst/>
                <a:defRPr/>
              </a:pPr>
              <a:t>‹#›</a:t>
            </a:fld>
            <a:endParaRPr kumimoji="0" lang="en-US" sz="700" b="1" i="0" u="none" strike="noStrike" kern="1200" cap="none" spc="0" normalizeH="0" baseline="0" noProof="0" dirty="0">
              <a:ln>
                <a:noFill/>
              </a:ln>
              <a:solidFill>
                <a:srgbClr val="716F73"/>
              </a:solidFill>
              <a:effectLst/>
              <a:uLnTx/>
              <a:uFillTx/>
              <a:latin typeface="Arial"/>
              <a:ea typeface="+mn-ea"/>
              <a:cs typeface="+mn-cs"/>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marL="0" marR="0" lvl="0" indent="0" algn="r" defTabSz="58204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16F73"/>
                </a:solidFill>
                <a:effectLst/>
                <a:uLnTx/>
                <a:uFillTx/>
                <a:latin typeface="Arial"/>
                <a:ea typeface="+mn-ea"/>
                <a:cs typeface="+mn-cs"/>
              </a:rPr>
              <a:t>Amgen Proprietary—For 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235836829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67"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97763" y="4758499"/>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ctr" defTabSz="582045" rtl="0" eaLnBrk="1" fontAlgn="base" latinLnBrk="0" hangingPunct="1">
              <a:lnSpc>
                <a:spcPct val="100000"/>
              </a:lnSpc>
              <a:spcBef>
                <a:spcPct val="0"/>
              </a:spcBef>
              <a:spcAft>
                <a:spcPct val="0"/>
              </a:spcAft>
              <a:buClrTx/>
              <a:buSzTx/>
              <a:buFontTx/>
              <a:buNone/>
              <a:tabLst/>
              <a:defRPr/>
            </a:pPr>
            <a:fld id="{5909AF01-7EFE-4A29-B021-8BA707099C41}" type="slidenum">
              <a:rPr kumimoji="0" lang="en-US" sz="700" b="1" i="0" u="none" strike="noStrike" kern="1200" cap="none" spc="0" normalizeH="0" baseline="0" noProof="0">
                <a:ln>
                  <a:noFill/>
                </a:ln>
                <a:solidFill>
                  <a:srgbClr val="716F73"/>
                </a:solidFill>
                <a:effectLst/>
                <a:uLnTx/>
                <a:uFillTx/>
                <a:latin typeface="Arial"/>
                <a:ea typeface="+mn-ea"/>
                <a:cs typeface="+mn-cs"/>
              </a:rPr>
              <a:pPr marL="0" marR="0" lvl="0" indent="0" algn="ctr" defTabSz="582045" rtl="0" eaLnBrk="1" fontAlgn="base" latinLnBrk="0" hangingPunct="1">
                <a:lnSpc>
                  <a:spcPct val="100000"/>
                </a:lnSpc>
                <a:spcBef>
                  <a:spcPct val="0"/>
                </a:spcBef>
                <a:spcAft>
                  <a:spcPct val="0"/>
                </a:spcAft>
                <a:buClrTx/>
                <a:buSzTx/>
                <a:buFontTx/>
                <a:buNone/>
                <a:tabLst/>
                <a:defRPr/>
              </a:pPr>
              <a:t>‹#›</a:t>
            </a:fld>
            <a:endParaRPr kumimoji="0" lang="en-US" sz="700" b="1" i="0" u="none" strike="noStrike" kern="1200" cap="none" spc="0" normalizeH="0" baseline="0" noProof="0" dirty="0">
              <a:ln>
                <a:noFill/>
              </a:ln>
              <a:solidFill>
                <a:srgbClr val="716F73"/>
              </a:solidFill>
              <a:effectLst/>
              <a:uLnTx/>
              <a:uFillTx/>
              <a:latin typeface="Arial"/>
              <a:ea typeface="+mn-ea"/>
              <a:cs typeface="+mn-cs"/>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marL="0" marR="0" lvl="0" indent="0" algn="r" defTabSz="58204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16F73"/>
                </a:solidFill>
                <a:effectLst/>
                <a:uLnTx/>
                <a:uFillTx/>
                <a:latin typeface="Arial"/>
                <a:ea typeface="+mn-ea"/>
                <a:cs typeface="+mn-cs"/>
              </a:rPr>
              <a:t>Amgen Proprietary—Internal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1173848911"/>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97763" y="4755286"/>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ctr" defTabSz="582045" rtl="0" eaLnBrk="1" fontAlgn="base" latinLnBrk="0" hangingPunct="1">
              <a:lnSpc>
                <a:spcPct val="100000"/>
              </a:lnSpc>
              <a:spcBef>
                <a:spcPct val="0"/>
              </a:spcBef>
              <a:spcAft>
                <a:spcPct val="0"/>
              </a:spcAft>
              <a:buClrTx/>
              <a:buSzTx/>
              <a:buFontTx/>
              <a:buNone/>
              <a:tabLst/>
              <a:defRPr/>
            </a:pPr>
            <a:fld id="{5909AF01-7EFE-4A29-B021-8BA707099C41}" type="slidenum">
              <a:rPr kumimoji="0" lang="en-US" sz="700" b="1" i="0" u="none" strike="noStrike" kern="1200" cap="none" spc="0" normalizeH="0" baseline="0" noProof="0">
                <a:ln>
                  <a:noFill/>
                </a:ln>
                <a:solidFill>
                  <a:srgbClr val="716F73"/>
                </a:solidFill>
                <a:effectLst/>
                <a:uLnTx/>
                <a:uFillTx/>
                <a:latin typeface="Arial"/>
                <a:ea typeface="+mn-ea"/>
                <a:cs typeface="+mn-cs"/>
              </a:rPr>
              <a:pPr marL="0" marR="0" lvl="0" indent="0" algn="ctr" defTabSz="582045" rtl="0" eaLnBrk="1" fontAlgn="base" latinLnBrk="0" hangingPunct="1">
                <a:lnSpc>
                  <a:spcPct val="100000"/>
                </a:lnSpc>
                <a:spcBef>
                  <a:spcPct val="0"/>
                </a:spcBef>
                <a:spcAft>
                  <a:spcPct val="0"/>
                </a:spcAft>
                <a:buClrTx/>
                <a:buSzTx/>
                <a:buFontTx/>
                <a:buNone/>
                <a:tabLst/>
                <a:defRPr/>
              </a:pPr>
              <a:t>‹#›</a:t>
            </a:fld>
            <a:endParaRPr kumimoji="0" lang="en-US" sz="700" b="1" i="0" u="none" strike="noStrike" kern="1200" cap="none" spc="0" normalizeH="0" baseline="0" noProof="0">
              <a:ln>
                <a:noFill/>
              </a:ln>
              <a:solidFill>
                <a:srgbClr val="716F73"/>
              </a:solidFill>
              <a:effectLst/>
              <a:uLnTx/>
              <a:uFillTx/>
              <a:latin typeface="Arial"/>
              <a:ea typeface="+mn-ea"/>
              <a:cs typeface="+mn-cs"/>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marL="0" marR="0" lvl="0" indent="0" algn="r" defTabSz="58204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716F73"/>
                </a:solidFill>
                <a:effectLst/>
                <a:uLnTx/>
                <a:uFillTx/>
                <a:latin typeface="Arial"/>
                <a:ea typeface="+mn-ea"/>
                <a:cs typeface="+mn-cs"/>
              </a:rPr>
              <a:t>Amgen Proprietary—For 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245095450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739"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97763" y="4755286"/>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ctr" defTabSz="582045" rtl="0" eaLnBrk="1" fontAlgn="base" latinLnBrk="0" hangingPunct="1">
              <a:lnSpc>
                <a:spcPct val="100000"/>
              </a:lnSpc>
              <a:spcBef>
                <a:spcPct val="0"/>
              </a:spcBef>
              <a:spcAft>
                <a:spcPct val="0"/>
              </a:spcAft>
              <a:buClrTx/>
              <a:buSzTx/>
              <a:buFontTx/>
              <a:buNone/>
              <a:tabLst/>
              <a:defRPr/>
            </a:pPr>
            <a:fld id="{5909AF01-7EFE-4A29-B021-8BA707099C41}" type="slidenum">
              <a:rPr kumimoji="0" lang="en-US" sz="700" b="1" i="0" u="none" strike="noStrike" kern="1200" cap="none" spc="0" normalizeH="0" baseline="0" noProof="0">
                <a:ln>
                  <a:noFill/>
                </a:ln>
                <a:solidFill>
                  <a:srgbClr val="716F73"/>
                </a:solidFill>
                <a:effectLst/>
                <a:uLnTx/>
                <a:uFillTx/>
                <a:latin typeface="Arial"/>
                <a:ea typeface="+mn-ea"/>
                <a:cs typeface="+mn-cs"/>
              </a:rPr>
              <a:pPr marL="0" marR="0" lvl="0" indent="0" algn="ctr" defTabSz="582045" rtl="0" eaLnBrk="1" fontAlgn="base" latinLnBrk="0" hangingPunct="1">
                <a:lnSpc>
                  <a:spcPct val="100000"/>
                </a:lnSpc>
                <a:spcBef>
                  <a:spcPct val="0"/>
                </a:spcBef>
                <a:spcAft>
                  <a:spcPct val="0"/>
                </a:spcAft>
                <a:buClrTx/>
                <a:buSzTx/>
                <a:buFontTx/>
                <a:buNone/>
                <a:tabLst/>
                <a:defRPr/>
              </a:pPr>
              <a:t>‹#›</a:t>
            </a:fld>
            <a:endParaRPr kumimoji="0" lang="en-US" sz="700" b="1" i="0" u="none" strike="noStrike" kern="1200" cap="none" spc="0" normalizeH="0" baseline="0" noProof="0" dirty="0">
              <a:ln>
                <a:noFill/>
              </a:ln>
              <a:solidFill>
                <a:srgbClr val="716F73"/>
              </a:solidFill>
              <a:effectLst/>
              <a:uLnTx/>
              <a:uFillTx/>
              <a:latin typeface="Arial"/>
              <a:ea typeface="+mn-ea"/>
              <a:cs typeface="+mn-cs"/>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marL="0" marR="0" lvl="0" indent="0" algn="r" defTabSz="58204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16F73"/>
                </a:solidFill>
                <a:effectLst/>
                <a:uLnTx/>
                <a:uFillTx/>
                <a:latin typeface="Arial"/>
                <a:ea typeface="+mn-ea"/>
                <a:cs typeface="+mn-cs"/>
              </a:rPr>
              <a:t>Amgen Proprietary—For 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ltLang="ja-JP"/>
              <a:t>Click to edit Master title style</a:t>
            </a:r>
            <a:endParaRPr lang="en-US" dirty="0"/>
          </a:p>
        </p:txBody>
      </p:sp>
    </p:spTree>
    <p:extLst>
      <p:ext uri="{BB962C8B-B14F-4D97-AF65-F5344CB8AC3E}">
        <p14:creationId xmlns:p14="http://schemas.microsoft.com/office/powerpoint/2010/main" val="185287760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Lst>
  <p:transition>
    <p:fade/>
  </p:transition>
  <p:hf hdr="0"/>
  <p:txStyles>
    <p:titleStyle>
      <a:lvl1pPr algn="l" defTabSz="285707" rtl="0" eaLnBrk="1" latinLnBrk="0" hangingPunct="1">
        <a:lnSpc>
          <a:spcPct val="100000"/>
        </a:lnSpc>
        <a:spcBef>
          <a:spcPct val="0"/>
        </a:spcBef>
        <a:buNone/>
        <a:defRPr kumimoji="1"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kumimoji="1"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kumimoji="1"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kumimoji="1"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kumimoji="1"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kumimoji="1"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kumimoji="1"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kumimoji="1"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kumimoji="1"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kumimoji="1" sz="563" kern="1200">
          <a:solidFill>
            <a:schemeClr val="tx1"/>
          </a:solidFill>
          <a:latin typeface="+mn-lt"/>
          <a:ea typeface="+mn-ea"/>
          <a:cs typeface="+mn-cs"/>
        </a:defRPr>
      </a:lvl9pPr>
    </p:bodyStyle>
    <p:otherStyle>
      <a:defPPr>
        <a:defRPr lang="en-US"/>
      </a:defPPr>
      <a:lvl1pPr marL="0" algn="l" defTabSz="285707" rtl="0" eaLnBrk="1" latinLnBrk="0" hangingPunct="1">
        <a:defRPr kumimoji="1" sz="563" kern="1200">
          <a:solidFill>
            <a:schemeClr val="tx1"/>
          </a:solidFill>
          <a:latin typeface="+mn-lt"/>
          <a:ea typeface="+mn-ea"/>
          <a:cs typeface="+mn-cs"/>
        </a:defRPr>
      </a:lvl1pPr>
      <a:lvl2pPr marL="142854" algn="l" defTabSz="285707" rtl="0" eaLnBrk="1" latinLnBrk="0" hangingPunct="1">
        <a:defRPr kumimoji="1" sz="563" kern="1200">
          <a:solidFill>
            <a:schemeClr val="tx1"/>
          </a:solidFill>
          <a:latin typeface="+mn-lt"/>
          <a:ea typeface="+mn-ea"/>
          <a:cs typeface="+mn-cs"/>
        </a:defRPr>
      </a:lvl2pPr>
      <a:lvl3pPr marL="285707" algn="l" defTabSz="285707" rtl="0" eaLnBrk="1" latinLnBrk="0" hangingPunct="1">
        <a:defRPr kumimoji="1" sz="563" kern="1200">
          <a:solidFill>
            <a:schemeClr val="tx1"/>
          </a:solidFill>
          <a:latin typeface="+mn-lt"/>
          <a:ea typeface="+mn-ea"/>
          <a:cs typeface="+mn-cs"/>
        </a:defRPr>
      </a:lvl3pPr>
      <a:lvl4pPr marL="428561" algn="l" defTabSz="285707" rtl="0" eaLnBrk="1" latinLnBrk="0" hangingPunct="1">
        <a:defRPr kumimoji="1" sz="563" kern="1200">
          <a:solidFill>
            <a:schemeClr val="tx1"/>
          </a:solidFill>
          <a:latin typeface="+mn-lt"/>
          <a:ea typeface="+mn-ea"/>
          <a:cs typeface="+mn-cs"/>
        </a:defRPr>
      </a:lvl4pPr>
      <a:lvl5pPr marL="571415" algn="l" defTabSz="285707" rtl="0" eaLnBrk="1" latinLnBrk="0" hangingPunct="1">
        <a:defRPr kumimoji="1" sz="563" kern="1200">
          <a:solidFill>
            <a:schemeClr val="tx1"/>
          </a:solidFill>
          <a:latin typeface="+mn-lt"/>
          <a:ea typeface="+mn-ea"/>
          <a:cs typeface="+mn-cs"/>
        </a:defRPr>
      </a:lvl5pPr>
      <a:lvl6pPr marL="714269" algn="l" defTabSz="285707" rtl="0" eaLnBrk="1" latinLnBrk="0" hangingPunct="1">
        <a:defRPr kumimoji="1" sz="563" kern="1200">
          <a:solidFill>
            <a:schemeClr val="tx1"/>
          </a:solidFill>
          <a:latin typeface="+mn-lt"/>
          <a:ea typeface="+mn-ea"/>
          <a:cs typeface="+mn-cs"/>
        </a:defRPr>
      </a:lvl6pPr>
      <a:lvl7pPr marL="857122" algn="l" defTabSz="285707" rtl="0" eaLnBrk="1" latinLnBrk="0" hangingPunct="1">
        <a:defRPr kumimoji="1" sz="563" kern="1200">
          <a:solidFill>
            <a:schemeClr val="tx1"/>
          </a:solidFill>
          <a:latin typeface="+mn-lt"/>
          <a:ea typeface="+mn-ea"/>
          <a:cs typeface="+mn-cs"/>
        </a:defRPr>
      </a:lvl7pPr>
      <a:lvl8pPr marL="999976" algn="l" defTabSz="285707" rtl="0" eaLnBrk="1" latinLnBrk="0" hangingPunct="1">
        <a:defRPr kumimoji="1" sz="563" kern="1200">
          <a:solidFill>
            <a:schemeClr val="tx1"/>
          </a:solidFill>
          <a:latin typeface="+mn-lt"/>
          <a:ea typeface="+mn-ea"/>
          <a:cs typeface="+mn-cs"/>
        </a:defRPr>
      </a:lvl8pPr>
      <a:lvl9pPr marL="1142830" algn="l" defTabSz="285707" rtl="0" eaLnBrk="1" latinLnBrk="0" hangingPunct="1">
        <a:defRPr kumimoji="1" sz="56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63" name="think-cell Slide" r:id="rId23" imgW="270" imgH="270" progId="TCLayout.ActiveDocument.1">
                  <p:embed/>
                </p:oleObj>
              </mc:Choice>
              <mc:Fallback>
                <p:oleObj name="think-cell Slide" r:id="rId23" imgW="270" imgH="270" progId="TCLayout.ActiveDocument.1">
                  <p:embed/>
                  <p:pic>
                    <p:nvPicPr>
                      <p:cNvPr id="4" name="Object 3" hidden="1"/>
                      <p:cNvPicPr/>
                      <p:nvPr/>
                    </p:nvPicPr>
                    <p:blipFill>
                      <a:blip r:embed="rId24"/>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97765" y="4755287"/>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45">
              <a:defRPr/>
            </a:pPr>
            <a:fld id="{5909AF01-7EFE-4A29-B021-8BA707099C41}" type="slidenum">
              <a:rPr lang="en-US" sz="700">
                <a:solidFill>
                  <a:srgbClr val="716F73"/>
                </a:solidFill>
                <a:latin typeface="Arial"/>
              </a:rPr>
              <a:pPr defTabSz="582045">
                <a:defRPr/>
              </a:pPr>
              <a:t>‹#›</a:t>
            </a:fld>
            <a:endParaRPr lang="en-US" sz="70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45">
              <a:defRPr/>
            </a:pPr>
            <a:r>
              <a:rPr lang="en-US" sz="700" b="1">
                <a:solidFill>
                  <a:srgbClr val="716F73"/>
                </a:solidFill>
              </a:rPr>
              <a:t>Amgen Proprietary—Internal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p:cNvSpPr>
            <a:spLocks noGrp="1"/>
          </p:cNvSpPr>
          <p:nvPr>
            <p:ph type="title"/>
          </p:nvPr>
        </p:nvSpPr>
        <p:spPr>
          <a:xfrm>
            <a:off x="363539" y="440166"/>
            <a:ext cx="8416925" cy="492443"/>
          </a:xfrm>
          <a:prstGeom prst="rect">
            <a:avLst/>
          </a:prstGeom>
        </p:spPr>
        <p:txBody>
          <a:bodyPr vert="horz" lIns="91440" tIns="45720" rIns="91440" bIns="45720" rtlCol="0" anchor="b" anchorCtr="0">
            <a:spAutoFit/>
          </a:bodyPr>
          <a:lstStyle/>
          <a:p>
            <a:r>
              <a:rPr lang="en-US"/>
              <a:t>Click to edit Master title style</a:t>
            </a:r>
          </a:p>
        </p:txBody>
      </p:sp>
    </p:spTree>
    <p:extLst>
      <p:ext uri="{BB962C8B-B14F-4D97-AF65-F5344CB8AC3E}">
        <p14:creationId xmlns:p14="http://schemas.microsoft.com/office/powerpoint/2010/main" val="304925870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Lst>
  <p:transition>
    <p:fade/>
  </p:transition>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97767" y="4755289"/>
            <a:ext cx="817857" cy="200375"/>
          </a:xfrm>
          <a:prstGeom prst="rect">
            <a:avLst/>
          </a:prstGeom>
        </p:spPr>
      </p:pic>
      <p:sp>
        <p:nvSpPr>
          <p:cNvPr id="21" name="Rectangle 20"/>
          <p:cNvSpPr>
            <a:spLocks noGrp="1" noChangeArrowheads="1"/>
          </p:cNvSpPr>
          <p:nvPr/>
        </p:nvSpPr>
        <p:spPr bwMode="gray">
          <a:xfrm>
            <a:off x="4155948" y="4690610"/>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436534">
              <a:defRPr/>
            </a:pPr>
            <a:fld id="{5909AF01-7EFE-4A29-B021-8BA707099C41}" type="slidenum">
              <a:rPr lang="en-US" sz="525">
                <a:solidFill>
                  <a:srgbClr val="716F73"/>
                </a:solidFill>
                <a:latin typeface="Arial"/>
              </a:rPr>
              <a:pPr defTabSz="436534">
                <a:defRPr/>
              </a:pPr>
              <a:t>‹#›</a:t>
            </a:fld>
            <a:endParaRPr lang="en-US" sz="525"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436534">
              <a:defRPr/>
            </a:pPr>
            <a:r>
              <a:rPr lang="en-US" sz="525" b="1" dirty="0">
                <a:solidFill>
                  <a:srgbClr val="716F73"/>
                </a:solidFill>
              </a:rPr>
              <a:t>Amgen Proprietary—For Internal Use Only</a:t>
            </a:r>
          </a:p>
        </p:txBody>
      </p:sp>
      <p:sp>
        <p:nvSpPr>
          <p:cNvPr id="2" name="Text Placeholder 1"/>
          <p:cNvSpPr>
            <a:spLocks noGrp="1"/>
          </p:cNvSpPr>
          <p:nvPr>
            <p:ph type="body" idx="1"/>
          </p:nvPr>
        </p:nvSpPr>
        <p:spPr>
          <a:xfrm>
            <a:off x="363538" y="1280161"/>
            <a:ext cx="8416782" cy="311447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41" y="540196"/>
            <a:ext cx="8416925" cy="392415"/>
          </a:xfrm>
          <a:prstGeom prst="rect">
            <a:avLst/>
          </a:prstGeom>
        </p:spPr>
        <p:txBody>
          <a:bodyPr vert="horz" lIns="91440" tIns="45720" rIns="91440" bIns="45720" rtlCol="0" anchor="b" anchorCtr="0">
            <a:spAutoFit/>
          </a:bodyPr>
          <a:lstStyle/>
          <a:p>
            <a:r>
              <a:rPr lang="en-US"/>
              <a:t>Click to edit Master title style</a:t>
            </a:r>
            <a:endParaRPr lang="en-US" dirty="0"/>
          </a:p>
        </p:txBody>
      </p:sp>
      <p:graphicFrame>
        <p:nvGraphicFramePr>
          <p:cNvPr id="8" name="Object 7" hidden="1"/>
          <p:cNvGraphicFramePr>
            <a:graphicFrameLocks noChangeAspect="1"/>
          </p:cNvGraphicFramePr>
          <p:nvPr>
            <p:custDataLst>
              <p:tags r:id="rId26"/>
            </p:custDataLst>
          </p:nvPr>
        </p:nvGraphicFramePr>
        <p:xfrm>
          <a:off x="1591" y="1192"/>
          <a:ext cx="1587" cy="1191"/>
        </p:xfrm>
        <a:graphic>
          <a:graphicData uri="http://schemas.openxmlformats.org/presentationml/2006/ole">
            <mc:AlternateContent xmlns:mc="http://schemas.openxmlformats.org/markup-compatibility/2006">
              <mc:Choice xmlns:v="urn:schemas-microsoft-com:vml" Requires="v">
                <p:oleObj spid="_x0000_s33883" name="think-cell Slide" r:id="rId28" imgW="270" imgH="270" progId="TCLayout.ActiveDocument.1">
                  <p:embed/>
                </p:oleObj>
              </mc:Choice>
              <mc:Fallback>
                <p:oleObj name="think-cell Slide" r:id="rId28" imgW="270" imgH="270" progId="TCLayout.ActiveDocument.1">
                  <p:embed/>
                  <p:pic>
                    <p:nvPicPr>
                      <p:cNvPr id="8" name="Object 7" hidden="1"/>
                      <p:cNvPicPr/>
                      <p:nvPr/>
                    </p:nvPicPr>
                    <p:blipFill>
                      <a:blip r:embed="rId29"/>
                      <a:stretch>
                        <a:fillRect/>
                      </a:stretch>
                    </p:blipFill>
                    <p:spPr>
                      <a:xfrm>
                        <a:off x="1591" y="1192"/>
                        <a:ext cx="1587" cy="1191"/>
                      </a:xfrm>
                      <a:prstGeom prst="rect">
                        <a:avLst/>
                      </a:prstGeom>
                    </p:spPr>
                  </p:pic>
                </p:oleObj>
              </mc:Fallback>
            </mc:AlternateContent>
          </a:graphicData>
        </a:graphic>
      </p:graphicFrame>
    </p:spTree>
    <p:extLst>
      <p:ext uri="{BB962C8B-B14F-4D97-AF65-F5344CB8AC3E}">
        <p14:creationId xmlns:p14="http://schemas.microsoft.com/office/powerpoint/2010/main" val="244032591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 id="2147484126" r:id="rId20"/>
    <p:sldLayoutId id="2147484127" r:id="rId21"/>
    <p:sldLayoutId id="2147484128" r:id="rId22"/>
    <p:sldLayoutId id="2147484129" r:id="rId23"/>
  </p:sldLayoutIdLst>
  <p:transition>
    <p:fade/>
  </p:transition>
  <p:txStyles>
    <p:titleStyle>
      <a:lvl1pPr algn="l" defTabSz="214280" rtl="0" eaLnBrk="1" latinLnBrk="0" hangingPunct="1">
        <a:lnSpc>
          <a:spcPct val="100000"/>
        </a:lnSpc>
        <a:spcBef>
          <a:spcPct val="0"/>
        </a:spcBef>
        <a:buNone/>
        <a:defRPr sz="1950" b="1" kern="1200" cap="all" spc="0" baseline="0">
          <a:solidFill>
            <a:schemeClr val="accent1"/>
          </a:solidFill>
          <a:latin typeface="Calibri" panose="020F0502020204030204" pitchFamily="34" charset="0"/>
          <a:ea typeface="+mj-ea"/>
          <a:cs typeface="+mj-cs"/>
        </a:defRPr>
      </a:lvl1pPr>
    </p:titleStyle>
    <p:bodyStyle>
      <a:lvl1pPr marL="173831" indent="-173831" algn="l" defTabSz="214280" rtl="0" eaLnBrk="1" latinLnBrk="0" hangingPunct="1">
        <a:lnSpc>
          <a:spcPct val="100000"/>
        </a:lnSpc>
        <a:spcBef>
          <a:spcPts val="450"/>
        </a:spcBef>
        <a:spcAft>
          <a:spcPts val="0"/>
        </a:spcAft>
        <a:buClr>
          <a:schemeClr val="accent1"/>
        </a:buClr>
        <a:buSzPct val="90000"/>
        <a:buFont typeface="Arial" panose="020B0604020202020204" pitchFamily="34" charset="0"/>
        <a:buChar char="•"/>
        <a:defRPr sz="1650" b="1" kern="1200" spc="0" baseline="0">
          <a:solidFill>
            <a:schemeClr val="tx1"/>
          </a:solidFill>
          <a:latin typeface="+mn-lt"/>
          <a:ea typeface="+mn-ea"/>
          <a:cs typeface="+mn-cs"/>
        </a:defRPr>
      </a:lvl1pPr>
      <a:lvl2pPr marL="342900" indent="-169069" algn="l" defTabSz="214280" rtl="0" eaLnBrk="1" latinLnBrk="0" hangingPunct="1">
        <a:lnSpc>
          <a:spcPct val="100000"/>
        </a:lnSpc>
        <a:spcBef>
          <a:spcPts val="300"/>
        </a:spcBef>
        <a:spcAft>
          <a:spcPts val="0"/>
        </a:spcAft>
        <a:buClr>
          <a:schemeClr val="accent1"/>
        </a:buClr>
        <a:buSzPct val="90000"/>
        <a:buFont typeface="Arial" panose="020B0604020202020204" pitchFamily="34" charset="0"/>
        <a:buChar char="–"/>
        <a:defRPr sz="1500" b="1" kern="1200" spc="0" baseline="0">
          <a:solidFill>
            <a:schemeClr val="tx1"/>
          </a:solidFill>
          <a:latin typeface="+mn-lt"/>
          <a:ea typeface="+mn-ea"/>
          <a:cs typeface="+mn-cs"/>
        </a:defRPr>
      </a:lvl2pPr>
      <a:lvl3pPr marL="516731" indent="-173831" algn="l" defTabSz="214280" rtl="0" eaLnBrk="1" latinLnBrk="0" hangingPunct="1">
        <a:lnSpc>
          <a:spcPct val="100000"/>
        </a:lnSpc>
        <a:spcBef>
          <a:spcPts val="300"/>
        </a:spcBef>
        <a:spcAft>
          <a:spcPts val="0"/>
        </a:spcAft>
        <a:buClr>
          <a:schemeClr val="accent1"/>
        </a:buClr>
        <a:buSzPct val="90000"/>
        <a:buFont typeface="Arial" panose="020B0604020202020204" pitchFamily="34" charset="0"/>
        <a:buChar char="•"/>
        <a:defRPr sz="1350" b="1" kern="1200" spc="0" baseline="0">
          <a:solidFill>
            <a:schemeClr val="tx1"/>
          </a:solidFill>
          <a:latin typeface="+mn-lt"/>
          <a:ea typeface="+mn-ea"/>
          <a:cs typeface="+mn-cs"/>
        </a:defRPr>
      </a:lvl3pPr>
      <a:lvl4pPr marL="685800" indent="-169069" algn="l" defTabSz="214280" rtl="0" eaLnBrk="1" latinLnBrk="0" hangingPunct="1">
        <a:lnSpc>
          <a:spcPct val="100000"/>
        </a:lnSpc>
        <a:spcBef>
          <a:spcPts val="225"/>
        </a:spcBef>
        <a:buClr>
          <a:schemeClr val="accent1"/>
        </a:buClr>
        <a:buSzPct val="90000"/>
        <a:buFont typeface="Arial" panose="020B0604020202020204" pitchFamily="34" charset="0"/>
        <a:buChar char="–"/>
        <a:defRPr sz="1200" b="1" kern="1200" baseline="0">
          <a:solidFill>
            <a:schemeClr val="tx1"/>
          </a:solidFill>
          <a:latin typeface="+mn-lt"/>
          <a:ea typeface="+mn-ea"/>
          <a:cs typeface="+mn-cs"/>
        </a:defRPr>
      </a:lvl4pPr>
      <a:lvl5pPr marL="813197" indent="-127397" algn="l" defTabSz="214280" rtl="0" eaLnBrk="1" latinLnBrk="0" hangingPunct="1">
        <a:lnSpc>
          <a:spcPct val="100000"/>
        </a:lnSpc>
        <a:spcBef>
          <a:spcPts val="225"/>
        </a:spcBef>
        <a:buClr>
          <a:schemeClr val="accent1"/>
        </a:buClr>
        <a:buSzPct val="90000"/>
        <a:buFont typeface="Arial" panose="020B0604020202020204" pitchFamily="34" charset="0"/>
        <a:buChar char="•"/>
        <a:defRPr sz="1050" b="1" kern="1200" baseline="0">
          <a:solidFill>
            <a:schemeClr val="tx1"/>
          </a:solidFill>
          <a:latin typeface="+mn-lt"/>
          <a:ea typeface="+mn-ea"/>
          <a:cs typeface="+mn-cs"/>
        </a:defRPr>
      </a:lvl5pPr>
      <a:lvl6pPr marL="535702" indent="0" algn="l" defTabSz="214280" rtl="0" eaLnBrk="1" latinLnBrk="0" hangingPunct="1">
        <a:lnSpc>
          <a:spcPct val="90000"/>
        </a:lnSpc>
        <a:spcBef>
          <a:spcPts val="117"/>
        </a:spcBef>
        <a:buFont typeface="Arial" panose="020B0604020202020204" pitchFamily="34" charset="0"/>
        <a:buNone/>
        <a:defRPr sz="422" kern="1200">
          <a:solidFill>
            <a:schemeClr val="tx1"/>
          </a:solidFill>
          <a:latin typeface="+mn-lt"/>
          <a:ea typeface="+mn-ea"/>
          <a:cs typeface="+mn-cs"/>
        </a:defRPr>
      </a:lvl6pPr>
      <a:lvl7pPr marL="696412"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7pPr>
      <a:lvl8pPr marL="803552"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8pPr>
      <a:lvl9pPr marL="910693"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9pPr>
    </p:bodyStyle>
    <p:otherStyle>
      <a:defPPr>
        <a:defRPr lang="en-US"/>
      </a:defPPr>
      <a:lvl1pPr marL="0" algn="l" defTabSz="214280" rtl="0" eaLnBrk="1" latinLnBrk="0" hangingPunct="1">
        <a:defRPr sz="422" kern="1200">
          <a:solidFill>
            <a:schemeClr val="tx1"/>
          </a:solidFill>
          <a:latin typeface="+mn-lt"/>
          <a:ea typeface="+mn-ea"/>
          <a:cs typeface="+mn-cs"/>
        </a:defRPr>
      </a:lvl1pPr>
      <a:lvl2pPr marL="107141" algn="l" defTabSz="214280" rtl="0" eaLnBrk="1" latinLnBrk="0" hangingPunct="1">
        <a:defRPr sz="422" kern="1200">
          <a:solidFill>
            <a:schemeClr val="tx1"/>
          </a:solidFill>
          <a:latin typeface="+mn-lt"/>
          <a:ea typeface="+mn-ea"/>
          <a:cs typeface="+mn-cs"/>
        </a:defRPr>
      </a:lvl2pPr>
      <a:lvl3pPr marL="214280" algn="l" defTabSz="214280" rtl="0" eaLnBrk="1" latinLnBrk="0" hangingPunct="1">
        <a:defRPr sz="422" kern="1200">
          <a:solidFill>
            <a:schemeClr val="tx1"/>
          </a:solidFill>
          <a:latin typeface="+mn-lt"/>
          <a:ea typeface="+mn-ea"/>
          <a:cs typeface="+mn-cs"/>
        </a:defRPr>
      </a:lvl3pPr>
      <a:lvl4pPr marL="321421" algn="l" defTabSz="214280" rtl="0" eaLnBrk="1" latinLnBrk="0" hangingPunct="1">
        <a:defRPr sz="422" kern="1200">
          <a:solidFill>
            <a:schemeClr val="tx1"/>
          </a:solidFill>
          <a:latin typeface="+mn-lt"/>
          <a:ea typeface="+mn-ea"/>
          <a:cs typeface="+mn-cs"/>
        </a:defRPr>
      </a:lvl4pPr>
      <a:lvl5pPr marL="428561" algn="l" defTabSz="214280" rtl="0" eaLnBrk="1" latinLnBrk="0" hangingPunct="1">
        <a:defRPr sz="422" kern="1200">
          <a:solidFill>
            <a:schemeClr val="tx1"/>
          </a:solidFill>
          <a:latin typeface="+mn-lt"/>
          <a:ea typeface="+mn-ea"/>
          <a:cs typeface="+mn-cs"/>
        </a:defRPr>
      </a:lvl5pPr>
      <a:lvl6pPr marL="535702" algn="l" defTabSz="214280" rtl="0" eaLnBrk="1" latinLnBrk="0" hangingPunct="1">
        <a:defRPr sz="422" kern="1200">
          <a:solidFill>
            <a:schemeClr val="tx1"/>
          </a:solidFill>
          <a:latin typeface="+mn-lt"/>
          <a:ea typeface="+mn-ea"/>
          <a:cs typeface="+mn-cs"/>
        </a:defRPr>
      </a:lvl6pPr>
      <a:lvl7pPr marL="642842" algn="l" defTabSz="214280" rtl="0" eaLnBrk="1" latinLnBrk="0" hangingPunct="1">
        <a:defRPr sz="422" kern="1200">
          <a:solidFill>
            <a:schemeClr val="tx1"/>
          </a:solidFill>
          <a:latin typeface="+mn-lt"/>
          <a:ea typeface="+mn-ea"/>
          <a:cs typeface="+mn-cs"/>
        </a:defRPr>
      </a:lvl7pPr>
      <a:lvl8pPr marL="749982" algn="l" defTabSz="214280" rtl="0" eaLnBrk="1" latinLnBrk="0" hangingPunct="1">
        <a:defRPr sz="422" kern="1200">
          <a:solidFill>
            <a:schemeClr val="tx1"/>
          </a:solidFill>
          <a:latin typeface="+mn-lt"/>
          <a:ea typeface="+mn-ea"/>
          <a:cs typeface="+mn-cs"/>
        </a:defRPr>
      </a:lvl8pPr>
      <a:lvl9pPr marL="857123" algn="l" defTabSz="214280" rtl="0" eaLnBrk="1" latinLnBrk="0" hangingPunct="1">
        <a:defRPr sz="422"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997764" y="4758500"/>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a:t>
            </a:fld>
            <a:endParaRPr lang="en-US" sz="700">
              <a:solidFill>
                <a:srgbClr val="716F73"/>
              </a:solidFill>
              <a:latin typeface="Arial"/>
            </a:endParaRPr>
          </a:p>
        </p:txBody>
      </p:sp>
      <p:sp>
        <p:nvSpPr>
          <p:cNvPr id="3" name="TextBox 2"/>
          <p:cNvSpPr txBox="1"/>
          <p:nvPr/>
        </p:nvSpPr>
        <p:spPr>
          <a:xfrm>
            <a:off x="4838178" y="4688860"/>
            <a:ext cx="3033694" cy="275592"/>
          </a:xfrm>
          <a:prstGeom prst="rect">
            <a:avLst/>
          </a:prstGeom>
          <a:noFill/>
        </p:spPr>
        <p:txBody>
          <a:bodyPr wrap="square" lIns="0" tIns="0" rIns="0" bIns="0" rtlCol="0" anchor="b">
            <a:noAutofit/>
          </a:bodyPr>
          <a:lstStyle/>
          <a:p>
            <a:pPr marL="0" marR="0" lvl="0" indent="0" algn="r" defTabSz="58203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16F73"/>
                </a:solidFill>
                <a:effectLst/>
                <a:uLnTx/>
                <a:uFillTx/>
                <a:latin typeface="+mn-lt"/>
                <a:ea typeface="+mn-ea"/>
                <a:cs typeface="+mn-cs"/>
              </a:rPr>
              <a:t>Amgen Proprietary—Internal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p>
        </p:txBody>
      </p:sp>
    </p:spTree>
    <p:extLst>
      <p:ext uri="{BB962C8B-B14F-4D97-AF65-F5344CB8AC3E}">
        <p14:creationId xmlns:p14="http://schemas.microsoft.com/office/powerpoint/2010/main" val="188819861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 id="2147484152" r:id="rId21"/>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63"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97763" y="4758499"/>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45">
              <a:defRPr/>
            </a:pPr>
            <a:fld id="{5909AF01-7EFE-4A29-B021-8BA707099C41}" type="slidenum">
              <a:rPr lang="en-US" sz="700">
                <a:solidFill>
                  <a:srgbClr val="716F73"/>
                </a:solidFill>
                <a:latin typeface="Arial"/>
              </a:rPr>
              <a:pPr defTabSz="582045">
                <a:defRPr/>
              </a:pPr>
              <a:t>‹#›</a:t>
            </a:fld>
            <a:endParaRPr lang="en-US" sz="700"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45">
              <a:defRPr/>
            </a:pPr>
            <a:r>
              <a:rPr lang="en-US" sz="700" b="1" dirty="0">
                <a:solidFill>
                  <a:srgbClr val="716F73"/>
                </a:solidFill>
              </a:rPr>
              <a:t>Amgen Proprietary—Internal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14386855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8"/>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34907" name="think-cell Slide" r:id="rId29" imgW="530" imgH="531" progId="TCLayout.ActiveDocument.1">
                  <p:embed/>
                </p:oleObj>
              </mc:Choice>
              <mc:Fallback>
                <p:oleObj name="think-cell Slide" r:id="rId29" imgW="530" imgH="531" progId="TCLayout.ActiveDocument.1">
                  <p:embed/>
                  <p:pic>
                    <p:nvPicPr>
                      <p:cNvPr id="4" name="Object 3" hidden="1"/>
                      <p:cNvPicPr/>
                      <p:nvPr/>
                    </p:nvPicPr>
                    <p:blipFill>
                      <a:blip r:embed="rId30"/>
                      <a:stretch>
                        <a:fillRect/>
                      </a:stretch>
                    </p:blipFill>
                    <p:spPr>
                      <a:xfrm>
                        <a:off x="1192" y="1192"/>
                        <a:ext cx="1190" cy="1190"/>
                      </a:xfrm>
                      <a:prstGeom prst="rect">
                        <a:avLst/>
                      </a:prstGeom>
                    </p:spPr>
                  </p:pic>
                </p:oleObj>
              </mc:Fallback>
            </mc:AlternateContent>
          </a:graphicData>
        </a:graphic>
      </p:graphicFrame>
      <p:pic>
        <p:nvPicPr>
          <p:cNvPr id="20" name="Picture 1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997764" y="4758500"/>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a:t>
            </a:fld>
            <a:endParaRPr lang="en-US" sz="70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31">
              <a:defRPr/>
            </a:pPr>
            <a:r>
              <a:rPr lang="en-US" sz="700" b="1">
                <a:solidFill>
                  <a:srgbClr val="716F73"/>
                </a:solidFill>
              </a:rPr>
              <a:t>Amgen Proprietary—Internal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p>
        </p:txBody>
      </p:sp>
    </p:spTree>
    <p:extLst>
      <p:ext uri="{BB962C8B-B14F-4D97-AF65-F5344CB8AC3E}">
        <p14:creationId xmlns:p14="http://schemas.microsoft.com/office/powerpoint/2010/main" val="1702672097"/>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 id="2147484174" r:id="rId20"/>
    <p:sldLayoutId id="2147484175" r:id="rId21"/>
    <p:sldLayoutId id="2147484176" r:id="rId22"/>
    <p:sldLayoutId id="2147484177" r:id="rId23"/>
    <p:sldLayoutId id="2147484178" r:id="rId24"/>
    <p:sldLayoutId id="2147484179" r:id="rId25"/>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0027"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1589" y="1589"/>
                        <a:ext cx="1587" cy="1587"/>
                      </a:xfrm>
                      <a:prstGeom prst="rect">
                        <a:avLst/>
                      </a:prstGeom>
                    </p:spPr>
                  </p:pic>
                </p:oleObj>
              </mc:Fallback>
            </mc:AlternateContent>
          </a:graphicData>
        </a:graphic>
      </p:graphicFrame>
      <p:pic>
        <p:nvPicPr>
          <p:cNvPr id="20" name="Picture 1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97764" y="4758500"/>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ctr" defTabSz="582031" rtl="0" eaLnBrk="1" fontAlgn="base" latinLnBrk="0" hangingPunct="1">
              <a:lnSpc>
                <a:spcPct val="100000"/>
              </a:lnSpc>
              <a:spcBef>
                <a:spcPct val="0"/>
              </a:spcBef>
              <a:spcAft>
                <a:spcPct val="0"/>
              </a:spcAft>
              <a:buClrTx/>
              <a:buSzTx/>
              <a:buFontTx/>
              <a:buNone/>
              <a:tabLst/>
              <a:defRPr/>
            </a:pPr>
            <a:fld id="{5909AF01-7EFE-4A29-B021-8BA707099C41}" type="slidenum">
              <a:rPr kumimoji="0" lang="en-US" sz="700" b="1" i="0" u="none" strike="noStrike" kern="1200" cap="none" spc="0" normalizeH="0" baseline="0" noProof="0">
                <a:ln>
                  <a:noFill/>
                </a:ln>
                <a:solidFill>
                  <a:srgbClr val="716F73"/>
                </a:solidFill>
                <a:effectLst/>
                <a:uLnTx/>
                <a:uFillTx/>
                <a:latin typeface="Arial"/>
                <a:ea typeface="+mn-ea"/>
                <a:cs typeface="+mn-cs"/>
              </a:rPr>
              <a:pPr marL="0" marR="0" lvl="0" indent="0" algn="ctr" defTabSz="582031" rtl="0" eaLnBrk="1" fontAlgn="base" latinLnBrk="0" hangingPunct="1">
                <a:lnSpc>
                  <a:spcPct val="100000"/>
                </a:lnSpc>
                <a:spcBef>
                  <a:spcPct val="0"/>
                </a:spcBef>
                <a:spcAft>
                  <a:spcPct val="0"/>
                </a:spcAft>
                <a:buClrTx/>
                <a:buSzTx/>
                <a:buFontTx/>
                <a:buNone/>
                <a:tabLst/>
                <a:defRPr/>
              </a:pPr>
              <a:t>‹#›</a:t>
            </a:fld>
            <a:endParaRPr kumimoji="0" lang="en-US" sz="700" b="1" i="0" u="none" strike="noStrike" kern="1200" cap="none" spc="0" normalizeH="0" baseline="0" noProof="0" dirty="0">
              <a:ln>
                <a:noFill/>
              </a:ln>
              <a:solidFill>
                <a:srgbClr val="716F73"/>
              </a:solidFill>
              <a:effectLst/>
              <a:uLnTx/>
              <a:uFillTx/>
              <a:latin typeface="Arial"/>
              <a:ea typeface="+mn-ea"/>
              <a:cs typeface="+mn-cs"/>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marL="0" marR="0" lvl="0" indent="0" algn="r" defTabSz="58203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16F73"/>
                </a:solidFill>
                <a:effectLst/>
                <a:uLnTx/>
                <a:uFillTx/>
                <a:latin typeface="Arial"/>
                <a:ea typeface="+mn-ea"/>
                <a:cs typeface="+mn-cs"/>
              </a:rPr>
              <a:t>Amgen Proprietary—Internal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13689040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3"/>
            </p:custDataLst>
            <p:extLst>
              <p:ext uri="{D42A27DB-BD31-4B8C-83A1-F6EECF244321}">
                <p14:modId xmlns:p14="http://schemas.microsoft.com/office/powerpoint/2010/main" val="905956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87" name="think-cell Slide" r:id="rId24" imgW="270" imgH="270" progId="TCLayout.ActiveDocument.1">
                  <p:embed/>
                </p:oleObj>
              </mc:Choice>
              <mc:Fallback>
                <p:oleObj name="think-cell Slide" r:id="rId24" imgW="270" imgH="270" progId="TCLayout.ActiveDocument.1">
                  <p:embed/>
                  <p:pic>
                    <p:nvPicPr>
                      <p:cNvPr id="4" name="Object 3" hidden="1"/>
                      <p:cNvPicPr/>
                      <p:nvPr/>
                    </p:nvPicPr>
                    <p:blipFill>
                      <a:blip r:embed="rId25"/>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97764" y="4755287"/>
            <a:ext cx="817857" cy="200375"/>
          </a:xfrm>
          <a:prstGeom prst="rect">
            <a:avLst/>
          </a:prstGeom>
        </p:spPr>
      </p:pic>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31">
              <a:defRPr/>
            </a:pPr>
            <a:r>
              <a:rPr lang="en-US" sz="700" b="1" dirty="0">
                <a:solidFill>
                  <a:srgbClr val="716F73"/>
                </a:solidFill>
              </a:rPr>
              <a:t>Amgen Proprietary—For 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6" name="Rectangle 5"/>
          <p:cNvSpPr>
            <a:spLocks noGrp="1" noChangeArrowheads="1"/>
          </p:cNvSpPr>
          <p:nvPr userDrawn="1"/>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a:t>
            </a:fld>
            <a:endParaRPr lang="en-US" sz="700" dirty="0">
              <a:solidFill>
                <a:srgbClr val="716F73"/>
              </a:solidFill>
              <a:latin typeface="Arial"/>
            </a:endParaRPr>
          </a:p>
        </p:txBody>
      </p:sp>
    </p:spTree>
    <p:extLst>
      <p:ext uri="{BB962C8B-B14F-4D97-AF65-F5344CB8AC3E}">
        <p14:creationId xmlns:p14="http://schemas.microsoft.com/office/powerpoint/2010/main" val="85252230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59" name="think-cell Slide" r:id="rId23" imgW="270" imgH="270" progId="TCLayout.ActiveDocument.1">
                  <p:embed/>
                </p:oleObj>
              </mc:Choice>
              <mc:Fallback>
                <p:oleObj name="think-cell Slide" r:id="rId23" imgW="270" imgH="270" progId="TCLayout.ActiveDocument.1">
                  <p:embed/>
                  <p:pic>
                    <p:nvPicPr>
                      <p:cNvPr id="4" name="Object 3" hidden="1"/>
                      <p:cNvPicPr/>
                      <p:nvPr/>
                    </p:nvPicPr>
                    <p:blipFill>
                      <a:blip r:embed="rId24"/>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97767" y="4758499"/>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1913">
              <a:defRPr/>
            </a:pPr>
            <a:fld id="{5909AF01-7EFE-4A29-B021-8BA707099C41}" type="slidenum">
              <a:rPr lang="en-US" sz="700">
                <a:solidFill>
                  <a:srgbClr val="716F73"/>
                </a:solidFill>
                <a:latin typeface="Arial"/>
              </a:rPr>
              <a:pPr defTabSz="581913">
                <a:defRPr/>
              </a:pPr>
              <a:t>‹#›</a:t>
            </a:fld>
            <a:endParaRPr lang="en-US" sz="700" dirty="0">
              <a:solidFill>
                <a:srgbClr val="716F73"/>
              </a:solidFill>
              <a:latin typeface="Arial"/>
            </a:endParaRPr>
          </a:p>
        </p:txBody>
      </p:sp>
      <p:sp>
        <p:nvSpPr>
          <p:cNvPr id="3" name="TextBox 2"/>
          <p:cNvSpPr txBox="1"/>
          <p:nvPr/>
        </p:nvSpPr>
        <p:spPr>
          <a:xfrm>
            <a:off x="5560934" y="4688860"/>
            <a:ext cx="2310938" cy="275592"/>
          </a:xfrm>
          <a:prstGeom prst="rect">
            <a:avLst/>
          </a:prstGeom>
          <a:noFill/>
        </p:spPr>
        <p:txBody>
          <a:bodyPr wrap="square" lIns="0" tIns="0" rIns="0" bIns="0" rtlCol="0" anchor="b">
            <a:noAutofit/>
          </a:bodyPr>
          <a:lstStyle/>
          <a:p>
            <a:pPr algn="r" defTabSz="581913">
              <a:defRPr/>
            </a:pPr>
            <a:r>
              <a:rPr lang="en-US" sz="700" b="1" dirty="0">
                <a:solidFill>
                  <a:srgbClr val="716F73"/>
                </a:solidFill>
              </a:rPr>
              <a:t>Amgen Proprietary—Internal Use Only</a:t>
            </a:r>
          </a:p>
        </p:txBody>
      </p:sp>
      <p:sp>
        <p:nvSpPr>
          <p:cNvPr id="2" name="Text Placeholder 1"/>
          <p:cNvSpPr>
            <a:spLocks noGrp="1"/>
          </p:cNvSpPr>
          <p:nvPr>
            <p:ph type="body" idx="1"/>
          </p:nvPr>
        </p:nvSpPr>
        <p:spPr>
          <a:xfrm>
            <a:off x="363539" y="1280164"/>
            <a:ext cx="8416782" cy="3114475"/>
          </a:xfrm>
          <a:prstGeom prst="rect">
            <a:avLst/>
          </a:prstGeom>
        </p:spPr>
        <p:txBody>
          <a:bodyPr vert="horz" lIns="91420" tIns="45710" rIns="91420" bIns="4571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41" y="440186"/>
            <a:ext cx="8416925" cy="492422"/>
          </a:xfrm>
          <a:prstGeom prst="rect">
            <a:avLst/>
          </a:prstGeom>
        </p:spPr>
        <p:txBody>
          <a:bodyPr vert="horz" lIns="91420" tIns="45710" rIns="91420" bIns="4571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50126173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Lst>
  <p:transition>
    <p:fade/>
  </p:transition>
  <p:hf hdr="0"/>
  <p:txStyles>
    <p:titleStyle>
      <a:lvl1pPr algn="l" defTabSz="285643"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23" indent="-231723" algn="l" defTabSz="285643"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097" indent="-225374" algn="l" defTabSz="28564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819" indent="-231723" algn="l" defTabSz="285643"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195" indent="-225374" algn="l" defTabSz="285643"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019" indent="-169823" algn="l" defTabSz="285643"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109" indent="0" algn="l" defTabSz="285643" rtl="0" eaLnBrk="1" latinLnBrk="0" hangingPunct="1">
        <a:lnSpc>
          <a:spcPct val="90000"/>
        </a:lnSpc>
        <a:spcBef>
          <a:spcPts val="156"/>
        </a:spcBef>
        <a:buFont typeface="Arial" panose="020B0604020202020204" pitchFamily="34" charset="0"/>
        <a:buNone/>
        <a:defRPr sz="600" kern="1200">
          <a:solidFill>
            <a:schemeClr val="tx1"/>
          </a:solidFill>
          <a:latin typeface="+mn-lt"/>
          <a:ea typeface="+mn-ea"/>
          <a:cs typeface="+mn-cs"/>
        </a:defRPr>
      </a:lvl6pPr>
      <a:lvl7pPr marL="928340" indent="-71411" algn="l" defTabSz="285643" rtl="0" eaLnBrk="1" latinLnBrk="0" hangingPunct="1">
        <a:lnSpc>
          <a:spcPct val="90000"/>
        </a:lnSpc>
        <a:spcBef>
          <a:spcPts val="156"/>
        </a:spcBef>
        <a:buFont typeface="Arial" panose="020B0604020202020204" pitchFamily="34" charset="0"/>
        <a:buChar char="•"/>
        <a:defRPr sz="600" kern="1200">
          <a:solidFill>
            <a:schemeClr val="tx1"/>
          </a:solidFill>
          <a:latin typeface="+mn-lt"/>
          <a:ea typeface="+mn-ea"/>
          <a:cs typeface="+mn-cs"/>
        </a:defRPr>
      </a:lvl7pPr>
      <a:lvl8pPr marL="1071162" indent="-71411" algn="l" defTabSz="285643" rtl="0" eaLnBrk="1" latinLnBrk="0" hangingPunct="1">
        <a:lnSpc>
          <a:spcPct val="90000"/>
        </a:lnSpc>
        <a:spcBef>
          <a:spcPts val="156"/>
        </a:spcBef>
        <a:buFont typeface="Arial" panose="020B0604020202020204" pitchFamily="34" charset="0"/>
        <a:buChar char="•"/>
        <a:defRPr sz="600" kern="1200">
          <a:solidFill>
            <a:schemeClr val="tx1"/>
          </a:solidFill>
          <a:latin typeface="+mn-lt"/>
          <a:ea typeface="+mn-ea"/>
          <a:cs typeface="+mn-cs"/>
        </a:defRPr>
      </a:lvl8pPr>
      <a:lvl9pPr marL="1213984" indent="-71411" algn="l" defTabSz="285643" rtl="0" eaLnBrk="1" latinLnBrk="0" hangingPunct="1">
        <a:lnSpc>
          <a:spcPct val="90000"/>
        </a:lnSpc>
        <a:spcBef>
          <a:spcPts val="156"/>
        </a:spcBef>
        <a:buFont typeface="Arial" panose="020B0604020202020204" pitchFamily="34" charset="0"/>
        <a:buChar char="•"/>
        <a:defRPr sz="600" kern="1200">
          <a:solidFill>
            <a:schemeClr val="tx1"/>
          </a:solidFill>
          <a:latin typeface="+mn-lt"/>
          <a:ea typeface="+mn-ea"/>
          <a:cs typeface="+mn-cs"/>
        </a:defRPr>
      </a:lvl9pPr>
    </p:bodyStyle>
    <p:otherStyle>
      <a:defPPr>
        <a:defRPr lang="en-US"/>
      </a:defPPr>
      <a:lvl1pPr marL="0" algn="l" defTabSz="285643" rtl="0" eaLnBrk="1" latinLnBrk="0" hangingPunct="1">
        <a:defRPr sz="600" kern="1200">
          <a:solidFill>
            <a:schemeClr val="tx1"/>
          </a:solidFill>
          <a:latin typeface="+mn-lt"/>
          <a:ea typeface="+mn-ea"/>
          <a:cs typeface="+mn-cs"/>
        </a:defRPr>
      </a:lvl1pPr>
      <a:lvl2pPr marL="142822" algn="l" defTabSz="285643" rtl="0" eaLnBrk="1" latinLnBrk="0" hangingPunct="1">
        <a:defRPr sz="600" kern="1200">
          <a:solidFill>
            <a:schemeClr val="tx1"/>
          </a:solidFill>
          <a:latin typeface="+mn-lt"/>
          <a:ea typeface="+mn-ea"/>
          <a:cs typeface="+mn-cs"/>
        </a:defRPr>
      </a:lvl2pPr>
      <a:lvl3pPr marL="285643" algn="l" defTabSz="285643" rtl="0" eaLnBrk="1" latinLnBrk="0" hangingPunct="1">
        <a:defRPr sz="600" kern="1200">
          <a:solidFill>
            <a:schemeClr val="tx1"/>
          </a:solidFill>
          <a:latin typeface="+mn-lt"/>
          <a:ea typeface="+mn-ea"/>
          <a:cs typeface="+mn-cs"/>
        </a:defRPr>
      </a:lvl3pPr>
      <a:lvl4pPr marL="428465" algn="l" defTabSz="285643" rtl="0" eaLnBrk="1" latinLnBrk="0" hangingPunct="1">
        <a:defRPr sz="600" kern="1200">
          <a:solidFill>
            <a:schemeClr val="tx1"/>
          </a:solidFill>
          <a:latin typeface="+mn-lt"/>
          <a:ea typeface="+mn-ea"/>
          <a:cs typeface="+mn-cs"/>
        </a:defRPr>
      </a:lvl4pPr>
      <a:lvl5pPr marL="571287" algn="l" defTabSz="285643" rtl="0" eaLnBrk="1" latinLnBrk="0" hangingPunct="1">
        <a:defRPr sz="600" kern="1200">
          <a:solidFill>
            <a:schemeClr val="tx1"/>
          </a:solidFill>
          <a:latin typeface="+mn-lt"/>
          <a:ea typeface="+mn-ea"/>
          <a:cs typeface="+mn-cs"/>
        </a:defRPr>
      </a:lvl5pPr>
      <a:lvl6pPr marL="714109" algn="l" defTabSz="285643" rtl="0" eaLnBrk="1" latinLnBrk="0" hangingPunct="1">
        <a:defRPr sz="600" kern="1200">
          <a:solidFill>
            <a:schemeClr val="tx1"/>
          </a:solidFill>
          <a:latin typeface="+mn-lt"/>
          <a:ea typeface="+mn-ea"/>
          <a:cs typeface="+mn-cs"/>
        </a:defRPr>
      </a:lvl6pPr>
      <a:lvl7pPr marL="856930" algn="l" defTabSz="285643" rtl="0" eaLnBrk="1" latinLnBrk="0" hangingPunct="1">
        <a:defRPr sz="600" kern="1200">
          <a:solidFill>
            <a:schemeClr val="tx1"/>
          </a:solidFill>
          <a:latin typeface="+mn-lt"/>
          <a:ea typeface="+mn-ea"/>
          <a:cs typeface="+mn-cs"/>
        </a:defRPr>
      </a:lvl7pPr>
      <a:lvl8pPr marL="999752" algn="l" defTabSz="285643" rtl="0" eaLnBrk="1" latinLnBrk="0" hangingPunct="1">
        <a:defRPr sz="600" kern="1200">
          <a:solidFill>
            <a:schemeClr val="tx1"/>
          </a:solidFill>
          <a:latin typeface="+mn-lt"/>
          <a:ea typeface="+mn-ea"/>
          <a:cs typeface="+mn-cs"/>
        </a:defRPr>
      </a:lvl8pPr>
      <a:lvl9pPr marL="1142574" algn="l" defTabSz="285643" rtl="0" eaLnBrk="1" latinLnBrk="0" hangingPunct="1">
        <a:defRPr sz="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3"/>
            </p:custDataLst>
            <p:extLst>
              <p:ext uri="{D42A27DB-BD31-4B8C-83A1-F6EECF244321}">
                <p14:modId xmlns:p14="http://schemas.microsoft.com/office/powerpoint/2010/main" val="4287272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31" name="think-cell Slide" r:id="rId24" imgW="270" imgH="270" progId="TCLayout.ActiveDocument.1">
                  <p:embed/>
                </p:oleObj>
              </mc:Choice>
              <mc:Fallback>
                <p:oleObj name="think-cell Slide" r:id="rId24" imgW="270" imgH="270" progId="TCLayout.ActiveDocument.1">
                  <p:embed/>
                  <p:pic>
                    <p:nvPicPr>
                      <p:cNvPr id="4" name="Object 3" hidden="1"/>
                      <p:cNvPicPr/>
                      <p:nvPr/>
                    </p:nvPicPr>
                    <p:blipFill>
                      <a:blip r:embed="rId25"/>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97763" y="4755286"/>
            <a:ext cx="817857" cy="200375"/>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45">
              <a:defRPr/>
            </a:pPr>
            <a:fld id="{5909AF01-7EFE-4A29-B021-8BA707099C41}" type="slidenum">
              <a:rPr lang="en-US" sz="700">
                <a:solidFill>
                  <a:srgbClr val="716F73"/>
                </a:solidFill>
                <a:latin typeface="Arial"/>
              </a:rPr>
              <a:pPr defTabSz="582045">
                <a:defRPr/>
              </a:pPr>
              <a:t>‹#›</a:t>
            </a:fld>
            <a:endParaRPr lang="en-US" sz="700"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45">
              <a:defRPr/>
            </a:pPr>
            <a:r>
              <a:rPr lang="en-US" sz="700" b="1" dirty="0">
                <a:solidFill>
                  <a:srgbClr val="716F73"/>
                </a:solidFill>
              </a:rPr>
              <a:t>Amgen Proprietary—For Internal Use Only</a:t>
            </a: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9351236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03" name="think-cell Slide" r:id="rId25" imgW="270" imgH="270" progId="TCLayout.ActiveDocument.1">
                  <p:embed/>
                </p:oleObj>
              </mc:Choice>
              <mc:Fallback>
                <p:oleObj name="think-cell Slide" r:id="rId25" imgW="270" imgH="270" progId="TCLayout.ActiveDocument.1">
                  <p:embed/>
                  <p:pic>
                    <p:nvPicPr>
                      <p:cNvPr id="3" name="Object 2" hidden="1"/>
                      <p:cNvPicPr/>
                      <p:nvPr/>
                    </p:nvPicPr>
                    <p:blipFill>
                      <a:blip r:embed="rId26"/>
                      <a:stretch>
                        <a:fillRect/>
                      </a:stretch>
                    </p:blipFill>
                    <p:spPr>
                      <a:xfrm>
                        <a:off x="1588" y="1588"/>
                        <a:ext cx="1587" cy="1587"/>
                      </a:xfrm>
                      <a:prstGeom prst="rect">
                        <a:avLst/>
                      </a:prstGeom>
                    </p:spPr>
                  </p:pic>
                </p:oleObj>
              </mc:Fallback>
            </mc:AlternateContent>
          </a:graphicData>
        </a:graphic>
      </p:graphicFrame>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97763" y="4758499"/>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45">
              <a:defRPr/>
            </a:pPr>
            <a:fld id="{5909AF01-7EFE-4A29-B021-8BA707099C41}" type="slidenum">
              <a:rPr lang="en-US" sz="700">
                <a:solidFill>
                  <a:srgbClr val="716F73"/>
                </a:solidFill>
                <a:latin typeface="Arial"/>
              </a:rPr>
              <a:pPr defTabSz="582045">
                <a:defRPr/>
              </a:pPr>
              <a:t>‹#›</a:t>
            </a:fld>
            <a:endParaRPr lang="en-US" sz="700" dirty="0">
              <a:solidFill>
                <a:srgbClr val="716F73"/>
              </a:solidFill>
              <a:latin typeface="Arial"/>
            </a:endParaRPr>
          </a:p>
        </p:txBody>
      </p:sp>
      <p:sp>
        <p:nvSpPr>
          <p:cNvPr id="2" name="Text Placeholder 1"/>
          <p:cNvSpPr>
            <a:spLocks noGrp="1"/>
          </p:cNvSpPr>
          <p:nvPr>
            <p:ph type="body" idx="1"/>
          </p:nvPr>
        </p:nvSpPr>
        <p:spPr>
          <a:xfrm>
            <a:off x="363538" y="1280160"/>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7" y="440164"/>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265956986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Lst>
  <p:transition>
    <p:fade/>
  </p:transition>
  <p:hf hdr="0"/>
  <p:txStyles>
    <p:titleStyle>
      <a:lvl1pPr algn="l" defTabSz="285707"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5" indent="-231775" algn="l" defTabSz="285707"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200" indent="-22542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75" indent="-231775" algn="l" defTabSz="285707"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400" indent="-225425" algn="l" defTabSz="285707"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63" indent="-169863" algn="l" defTabSz="285707"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69" indent="0" algn="l" defTabSz="285707"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49"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403"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57" indent="-71427" algn="l" defTabSz="285707"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7" rtl="0" eaLnBrk="1" latinLnBrk="0" hangingPunct="1">
        <a:defRPr sz="563" kern="1200">
          <a:solidFill>
            <a:schemeClr val="tx1"/>
          </a:solidFill>
          <a:latin typeface="+mn-lt"/>
          <a:ea typeface="+mn-ea"/>
          <a:cs typeface="+mn-cs"/>
        </a:defRPr>
      </a:lvl1pPr>
      <a:lvl2pPr marL="142854" algn="l" defTabSz="285707" rtl="0" eaLnBrk="1" latinLnBrk="0" hangingPunct="1">
        <a:defRPr sz="563" kern="1200">
          <a:solidFill>
            <a:schemeClr val="tx1"/>
          </a:solidFill>
          <a:latin typeface="+mn-lt"/>
          <a:ea typeface="+mn-ea"/>
          <a:cs typeface="+mn-cs"/>
        </a:defRPr>
      </a:lvl2pPr>
      <a:lvl3pPr marL="285707" algn="l" defTabSz="285707" rtl="0" eaLnBrk="1" latinLnBrk="0" hangingPunct="1">
        <a:defRPr sz="563" kern="1200">
          <a:solidFill>
            <a:schemeClr val="tx1"/>
          </a:solidFill>
          <a:latin typeface="+mn-lt"/>
          <a:ea typeface="+mn-ea"/>
          <a:cs typeface="+mn-cs"/>
        </a:defRPr>
      </a:lvl3pPr>
      <a:lvl4pPr marL="428561" algn="l" defTabSz="285707" rtl="0" eaLnBrk="1" latinLnBrk="0" hangingPunct="1">
        <a:defRPr sz="563" kern="1200">
          <a:solidFill>
            <a:schemeClr val="tx1"/>
          </a:solidFill>
          <a:latin typeface="+mn-lt"/>
          <a:ea typeface="+mn-ea"/>
          <a:cs typeface="+mn-cs"/>
        </a:defRPr>
      </a:lvl4pPr>
      <a:lvl5pPr marL="571415" algn="l" defTabSz="285707" rtl="0" eaLnBrk="1" latinLnBrk="0" hangingPunct="1">
        <a:defRPr sz="563" kern="1200">
          <a:solidFill>
            <a:schemeClr val="tx1"/>
          </a:solidFill>
          <a:latin typeface="+mn-lt"/>
          <a:ea typeface="+mn-ea"/>
          <a:cs typeface="+mn-cs"/>
        </a:defRPr>
      </a:lvl5pPr>
      <a:lvl6pPr marL="714269" algn="l" defTabSz="285707" rtl="0" eaLnBrk="1" latinLnBrk="0" hangingPunct="1">
        <a:defRPr sz="563" kern="1200">
          <a:solidFill>
            <a:schemeClr val="tx1"/>
          </a:solidFill>
          <a:latin typeface="+mn-lt"/>
          <a:ea typeface="+mn-ea"/>
          <a:cs typeface="+mn-cs"/>
        </a:defRPr>
      </a:lvl6pPr>
      <a:lvl7pPr marL="857122" algn="l" defTabSz="285707" rtl="0" eaLnBrk="1" latinLnBrk="0" hangingPunct="1">
        <a:defRPr sz="563" kern="1200">
          <a:solidFill>
            <a:schemeClr val="tx1"/>
          </a:solidFill>
          <a:latin typeface="+mn-lt"/>
          <a:ea typeface="+mn-ea"/>
          <a:cs typeface="+mn-cs"/>
        </a:defRPr>
      </a:lvl7pPr>
      <a:lvl8pPr marL="999976" algn="l" defTabSz="285707" rtl="0" eaLnBrk="1" latinLnBrk="0" hangingPunct="1">
        <a:defRPr sz="563" kern="1200">
          <a:solidFill>
            <a:schemeClr val="tx1"/>
          </a:solidFill>
          <a:latin typeface="+mn-lt"/>
          <a:ea typeface="+mn-ea"/>
          <a:cs typeface="+mn-cs"/>
        </a:defRPr>
      </a:lvl8pPr>
      <a:lvl9pPr marL="1142830" algn="l" defTabSz="285707" rtl="0" eaLnBrk="1" latinLnBrk="0" hangingPunct="1">
        <a:defRPr sz="56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2"/>
            </p:custDataLst>
            <p:extLst>
              <p:ext uri="{D42A27DB-BD31-4B8C-83A1-F6EECF244321}">
                <p14:modId xmlns:p14="http://schemas.microsoft.com/office/powerpoint/2010/main" val="74243703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5451" name="think-cell Slide" r:id="rId23" imgW="270" imgH="270" progId="TCLayout.ActiveDocument.1">
                  <p:embed/>
                </p:oleObj>
              </mc:Choice>
              <mc:Fallback>
                <p:oleObj name="think-cell Slide" r:id="rId23" imgW="270" imgH="270" progId="TCLayout.ActiveDocument.1">
                  <p:embed/>
                  <p:pic>
                    <p:nvPicPr>
                      <p:cNvPr id="4" name="Object 3" hidden="1"/>
                      <p:cNvPicPr/>
                      <p:nvPr/>
                    </p:nvPicPr>
                    <p:blipFill>
                      <a:blip r:embed="rId24"/>
                      <a:stretch>
                        <a:fillRect/>
                      </a:stretch>
                    </p:blipFill>
                    <p:spPr>
                      <a:xfrm>
                        <a:off x="1589" y="1589"/>
                        <a:ext cx="1587" cy="1587"/>
                      </a:xfrm>
                      <a:prstGeom prst="rect">
                        <a:avLst/>
                      </a:prstGeom>
                    </p:spPr>
                  </p:pic>
                </p:oleObj>
              </mc:Fallback>
            </mc:AlternateContent>
          </a:graphicData>
        </a:graphic>
      </p:graphicFrame>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97764" y="4758500"/>
            <a:ext cx="817857" cy="193948"/>
          </a:xfrm>
          <a:prstGeom prst="rect">
            <a:avLst/>
          </a:prstGeom>
        </p:spPr>
      </p:pic>
      <p:sp>
        <p:nvSpPr>
          <p:cNvPr id="21" name="Rectangle 20"/>
          <p:cNvSpPr>
            <a:spLocks noGrp="1" noChangeArrowheads="1"/>
          </p:cNvSpPr>
          <p:nvPr/>
        </p:nvSpPr>
        <p:spPr bwMode="gray">
          <a:xfrm>
            <a:off x="4155948" y="4690608"/>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582031">
              <a:defRPr/>
            </a:pPr>
            <a:fld id="{5909AF01-7EFE-4A29-B021-8BA707099C41}" type="slidenum">
              <a:rPr lang="en-US" sz="700">
                <a:solidFill>
                  <a:srgbClr val="716F73"/>
                </a:solidFill>
                <a:latin typeface="Arial"/>
              </a:rPr>
              <a:pPr defTabSz="582031">
                <a:defRPr/>
              </a:pPr>
              <a:t>‹#›</a:t>
            </a:fld>
            <a:endParaRPr lang="en-US" sz="700"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582031">
              <a:defRPr/>
            </a:pPr>
            <a:r>
              <a:rPr lang="en-US" sz="700" b="1" dirty="0">
                <a:solidFill>
                  <a:srgbClr val="716F73"/>
                </a:solidFill>
              </a:rPr>
              <a:t>Amgen Proprietary—Internal Use Only</a:t>
            </a:r>
          </a:p>
        </p:txBody>
      </p:sp>
      <p:sp>
        <p:nvSpPr>
          <p:cNvPr id="2" name="Text Placeholder 1"/>
          <p:cNvSpPr>
            <a:spLocks noGrp="1"/>
          </p:cNvSpPr>
          <p:nvPr>
            <p:ph type="body" idx="1"/>
          </p:nvPr>
        </p:nvSpPr>
        <p:spPr>
          <a:xfrm>
            <a:off x="363538" y="1280161"/>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8" y="440165"/>
            <a:ext cx="8416925" cy="492443"/>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253076310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940" r:id="rId19"/>
  </p:sldLayoutIdLst>
  <p:transition>
    <p:fade/>
  </p:transition>
  <p:hf hdr="0"/>
  <p:txStyles>
    <p:titleStyle>
      <a:lvl1pPr algn="l" defTabSz="285700" rtl="0" eaLnBrk="1" latinLnBrk="0" hangingPunct="1">
        <a:lnSpc>
          <a:spcPct val="100000"/>
        </a:lnSpc>
        <a:spcBef>
          <a:spcPct val="0"/>
        </a:spcBef>
        <a:buNone/>
        <a:defRPr sz="2600" b="1" kern="1200" cap="all" spc="0" baseline="0">
          <a:solidFill>
            <a:schemeClr val="accent1"/>
          </a:solidFill>
          <a:latin typeface="Calibri" panose="020F0502020204030204" pitchFamily="34" charset="0"/>
          <a:ea typeface="+mj-ea"/>
          <a:cs typeface="+mj-cs"/>
        </a:defRPr>
      </a:lvl1pPr>
    </p:titleStyle>
    <p:bodyStyle>
      <a:lvl1pPr marL="231770" indent="-231770" algn="l" defTabSz="285700" rtl="0" eaLnBrk="1" latinLnBrk="0" hangingPunct="1">
        <a:lnSpc>
          <a:spcPct val="100000"/>
        </a:lnSpc>
        <a:spcBef>
          <a:spcPts val="600"/>
        </a:spcBef>
        <a:spcAft>
          <a:spcPts val="0"/>
        </a:spcAft>
        <a:buClr>
          <a:schemeClr val="accent1"/>
        </a:buClr>
        <a:buSzPct val="90000"/>
        <a:buFont typeface="Arial" panose="020B0604020202020204" pitchFamily="34" charset="0"/>
        <a:buChar char="•"/>
        <a:defRPr sz="2200" b="1" kern="1200" spc="0" baseline="0">
          <a:solidFill>
            <a:schemeClr val="tx1"/>
          </a:solidFill>
          <a:latin typeface="+mn-lt"/>
          <a:ea typeface="+mn-ea"/>
          <a:cs typeface="+mn-cs"/>
        </a:defRPr>
      </a:lvl1pPr>
      <a:lvl2pPr marL="457189" indent="-225419"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2000" b="1" kern="1200" spc="0" baseline="0">
          <a:solidFill>
            <a:schemeClr val="tx1"/>
          </a:solidFill>
          <a:latin typeface="+mn-lt"/>
          <a:ea typeface="+mn-ea"/>
          <a:cs typeface="+mn-cs"/>
        </a:defRPr>
      </a:lvl2pPr>
      <a:lvl3pPr marL="688958" indent="-231770" algn="l" defTabSz="285700" rtl="0" eaLnBrk="1" latinLnBrk="0" hangingPunct="1">
        <a:lnSpc>
          <a:spcPct val="100000"/>
        </a:lnSpc>
        <a:spcBef>
          <a:spcPts val="400"/>
        </a:spcBef>
        <a:spcAft>
          <a:spcPts val="0"/>
        </a:spcAft>
        <a:buClr>
          <a:schemeClr val="accent1"/>
        </a:buClr>
        <a:buSzPct val="90000"/>
        <a:buFont typeface="Arial" panose="020B0604020202020204" pitchFamily="34" charset="0"/>
        <a:buChar char="•"/>
        <a:defRPr sz="1800" b="1" kern="1200" spc="0" baseline="0">
          <a:solidFill>
            <a:schemeClr val="tx1"/>
          </a:solidFill>
          <a:latin typeface="+mn-lt"/>
          <a:ea typeface="+mn-ea"/>
          <a:cs typeface="+mn-cs"/>
        </a:defRPr>
      </a:lvl3pPr>
      <a:lvl4pPr marL="914378" indent="-225419" algn="l" defTabSz="285700" rtl="0" eaLnBrk="1" latinLnBrk="0" hangingPunct="1">
        <a:lnSpc>
          <a:spcPct val="100000"/>
        </a:lnSpc>
        <a:spcBef>
          <a:spcPts val="300"/>
        </a:spcBef>
        <a:buClr>
          <a:schemeClr val="accent1"/>
        </a:buClr>
        <a:buSzPct val="90000"/>
        <a:buFont typeface="Arial" panose="020B0604020202020204" pitchFamily="34" charset="0"/>
        <a:buChar char="–"/>
        <a:defRPr sz="1600" b="1" kern="1200" baseline="0">
          <a:solidFill>
            <a:schemeClr val="tx1"/>
          </a:solidFill>
          <a:latin typeface="+mn-lt"/>
          <a:ea typeface="+mn-ea"/>
          <a:cs typeface="+mn-cs"/>
        </a:defRPr>
      </a:lvl4pPr>
      <a:lvl5pPr marL="1084236" indent="-169859" algn="l" defTabSz="285700" rtl="0" eaLnBrk="1" latinLnBrk="0" hangingPunct="1">
        <a:lnSpc>
          <a:spcPct val="100000"/>
        </a:lnSpc>
        <a:spcBef>
          <a:spcPts val="300"/>
        </a:spcBef>
        <a:buClr>
          <a:schemeClr val="accent1"/>
        </a:buClr>
        <a:buSzPct val="90000"/>
        <a:buFont typeface="Arial" panose="020B0604020202020204" pitchFamily="34" charset="0"/>
        <a:buChar char="•"/>
        <a:defRPr sz="1400" b="1" kern="1200" baseline="0">
          <a:solidFill>
            <a:schemeClr val="tx1"/>
          </a:solidFill>
          <a:latin typeface="+mn-lt"/>
          <a:ea typeface="+mn-ea"/>
          <a:cs typeface="+mn-cs"/>
        </a:defRPr>
      </a:lvl5pPr>
      <a:lvl6pPr marL="714251" indent="0" algn="l" defTabSz="285700" rtl="0" eaLnBrk="1" latinLnBrk="0" hangingPunct="1">
        <a:lnSpc>
          <a:spcPct val="90000"/>
        </a:lnSpc>
        <a:spcBef>
          <a:spcPts val="156"/>
        </a:spcBef>
        <a:buFont typeface="Arial" panose="020B0604020202020204" pitchFamily="34" charset="0"/>
        <a:buNone/>
        <a:defRPr sz="563" kern="1200">
          <a:solidFill>
            <a:schemeClr val="tx1"/>
          </a:solidFill>
          <a:latin typeface="+mn-lt"/>
          <a:ea typeface="+mn-ea"/>
          <a:cs typeface="+mn-cs"/>
        </a:defRPr>
      </a:lvl6pPr>
      <a:lvl7pPr marL="928526"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7pPr>
      <a:lvl8pPr marL="107137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8pPr>
      <a:lvl9pPr marL="1214227" indent="-71426" algn="l" defTabSz="285700" rtl="0" eaLnBrk="1" latinLnBrk="0" hangingPunct="1">
        <a:lnSpc>
          <a:spcPct val="90000"/>
        </a:lnSpc>
        <a:spcBef>
          <a:spcPts val="156"/>
        </a:spcBef>
        <a:buFont typeface="Arial" panose="020B0604020202020204" pitchFamily="34" charset="0"/>
        <a:buChar char="•"/>
        <a:defRPr sz="563" kern="1200">
          <a:solidFill>
            <a:schemeClr val="tx1"/>
          </a:solidFill>
          <a:latin typeface="+mn-lt"/>
          <a:ea typeface="+mn-ea"/>
          <a:cs typeface="+mn-cs"/>
        </a:defRPr>
      </a:lvl9pPr>
    </p:bodyStyle>
    <p:otherStyle>
      <a:defPPr>
        <a:defRPr lang="en-US"/>
      </a:defPPr>
      <a:lvl1pPr marL="0" algn="l" defTabSz="285700" rtl="0" eaLnBrk="1" latinLnBrk="0" hangingPunct="1">
        <a:defRPr sz="563" kern="1200">
          <a:solidFill>
            <a:schemeClr val="tx1"/>
          </a:solidFill>
          <a:latin typeface="+mn-lt"/>
          <a:ea typeface="+mn-ea"/>
          <a:cs typeface="+mn-cs"/>
        </a:defRPr>
      </a:lvl1pPr>
      <a:lvl2pPr marL="142850" algn="l" defTabSz="285700" rtl="0" eaLnBrk="1" latinLnBrk="0" hangingPunct="1">
        <a:defRPr sz="563" kern="1200">
          <a:solidFill>
            <a:schemeClr val="tx1"/>
          </a:solidFill>
          <a:latin typeface="+mn-lt"/>
          <a:ea typeface="+mn-ea"/>
          <a:cs typeface="+mn-cs"/>
        </a:defRPr>
      </a:lvl2pPr>
      <a:lvl3pPr marL="285700" algn="l" defTabSz="285700" rtl="0" eaLnBrk="1" latinLnBrk="0" hangingPunct="1">
        <a:defRPr sz="563" kern="1200">
          <a:solidFill>
            <a:schemeClr val="tx1"/>
          </a:solidFill>
          <a:latin typeface="+mn-lt"/>
          <a:ea typeface="+mn-ea"/>
          <a:cs typeface="+mn-cs"/>
        </a:defRPr>
      </a:lvl3pPr>
      <a:lvl4pPr marL="428550" algn="l" defTabSz="285700" rtl="0" eaLnBrk="1" latinLnBrk="0" hangingPunct="1">
        <a:defRPr sz="563" kern="1200">
          <a:solidFill>
            <a:schemeClr val="tx1"/>
          </a:solidFill>
          <a:latin typeface="+mn-lt"/>
          <a:ea typeface="+mn-ea"/>
          <a:cs typeface="+mn-cs"/>
        </a:defRPr>
      </a:lvl4pPr>
      <a:lvl5pPr marL="571401" algn="l" defTabSz="285700" rtl="0" eaLnBrk="1" latinLnBrk="0" hangingPunct="1">
        <a:defRPr sz="563" kern="1200">
          <a:solidFill>
            <a:schemeClr val="tx1"/>
          </a:solidFill>
          <a:latin typeface="+mn-lt"/>
          <a:ea typeface="+mn-ea"/>
          <a:cs typeface="+mn-cs"/>
        </a:defRPr>
      </a:lvl5pPr>
      <a:lvl6pPr marL="714251" algn="l" defTabSz="285700" rtl="0" eaLnBrk="1" latinLnBrk="0" hangingPunct="1">
        <a:defRPr sz="563" kern="1200">
          <a:solidFill>
            <a:schemeClr val="tx1"/>
          </a:solidFill>
          <a:latin typeface="+mn-lt"/>
          <a:ea typeface="+mn-ea"/>
          <a:cs typeface="+mn-cs"/>
        </a:defRPr>
      </a:lvl6pPr>
      <a:lvl7pPr marL="857101" algn="l" defTabSz="285700" rtl="0" eaLnBrk="1" latinLnBrk="0" hangingPunct="1">
        <a:defRPr sz="563" kern="1200">
          <a:solidFill>
            <a:schemeClr val="tx1"/>
          </a:solidFill>
          <a:latin typeface="+mn-lt"/>
          <a:ea typeface="+mn-ea"/>
          <a:cs typeface="+mn-cs"/>
        </a:defRPr>
      </a:lvl7pPr>
      <a:lvl8pPr marL="999951" algn="l" defTabSz="285700" rtl="0" eaLnBrk="1" latinLnBrk="0" hangingPunct="1">
        <a:defRPr sz="563" kern="1200">
          <a:solidFill>
            <a:schemeClr val="tx1"/>
          </a:solidFill>
          <a:latin typeface="+mn-lt"/>
          <a:ea typeface="+mn-ea"/>
          <a:cs typeface="+mn-cs"/>
        </a:defRPr>
      </a:lvl8pPr>
      <a:lvl9pPr marL="1142801" algn="l" defTabSz="285700" rtl="0" eaLnBrk="1" latinLnBrk="0" hangingPunct="1">
        <a:defRPr sz="56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4"/>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9547" name="think-cell Slide" r:id="rId25" imgW="270" imgH="270" progId="TCLayout.ActiveDocument.1">
                  <p:embed/>
                </p:oleObj>
              </mc:Choice>
              <mc:Fallback>
                <p:oleObj name="think-cell Slide" r:id="rId25" imgW="270" imgH="270" progId="TCLayout.ActiveDocument.1">
                  <p:embed/>
                  <p:pic>
                    <p:nvPicPr>
                      <p:cNvPr id="4" name="Object 3" hidden="1"/>
                      <p:cNvPicPr/>
                      <p:nvPr/>
                    </p:nvPicPr>
                    <p:blipFill>
                      <a:blip r:embed="rId26"/>
                      <a:stretch>
                        <a:fillRect/>
                      </a:stretch>
                    </p:blipFill>
                    <p:spPr>
                      <a:xfrm>
                        <a:off x="1589" y="1589"/>
                        <a:ext cx="1587" cy="1587"/>
                      </a:xfrm>
                      <a:prstGeom prst="rect">
                        <a:avLst/>
                      </a:prstGeom>
                    </p:spPr>
                  </p:pic>
                </p:oleObj>
              </mc:Fallback>
            </mc:AlternateContent>
          </a:graphicData>
        </a:graphic>
      </p:graphicFrame>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97765" y="4755288"/>
            <a:ext cx="817857" cy="200375"/>
          </a:xfrm>
          <a:prstGeom prst="rect">
            <a:avLst/>
          </a:prstGeom>
        </p:spPr>
      </p:pic>
      <p:sp>
        <p:nvSpPr>
          <p:cNvPr id="21" name="Rectangle 20"/>
          <p:cNvSpPr>
            <a:spLocks noGrp="1" noChangeArrowheads="1"/>
          </p:cNvSpPr>
          <p:nvPr/>
        </p:nvSpPr>
        <p:spPr bwMode="gray">
          <a:xfrm>
            <a:off x="4155948" y="4690609"/>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436534">
              <a:defRPr/>
            </a:pPr>
            <a:fld id="{5909AF01-7EFE-4A29-B021-8BA707099C41}" type="slidenum">
              <a:rPr lang="en-US" sz="525">
                <a:solidFill>
                  <a:srgbClr val="716F73"/>
                </a:solidFill>
                <a:latin typeface="Arial"/>
              </a:rPr>
              <a:pPr defTabSz="436534">
                <a:defRPr/>
              </a:pPr>
              <a:t>‹#›</a:t>
            </a:fld>
            <a:endParaRPr lang="en-US" sz="525"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436534">
              <a:defRPr/>
            </a:pPr>
            <a:r>
              <a:rPr lang="en-US" sz="525" b="1" dirty="0">
                <a:solidFill>
                  <a:srgbClr val="716F73"/>
                </a:solidFill>
              </a:rPr>
              <a:t>Amgen Proprietary—For Internal Use Only</a:t>
            </a:r>
          </a:p>
        </p:txBody>
      </p:sp>
      <p:sp>
        <p:nvSpPr>
          <p:cNvPr id="2" name="Text Placeholder 1"/>
          <p:cNvSpPr>
            <a:spLocks noGrp="1"/>
          </p:cNvSpPr>
          <p:nvPr>
            <p:ph type="body" idx="1"/>
          </p:nvPr>
        </p:nvSpPr>
        <p:spPr>
          <a:xfrm>
            <a:off x="363538" y="1280162"/>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9" y="540195"/>
            <a:ext cx="8416925" cy="392415"/>
          </a:xfrm>
          <a:prstGeom prst="rect">
            <a:avLst/>
          </a:prstGeom>
        </p:spPr>
        <p:txBody>
          <a:bodyPr vert="horz" lIns="91440" tIns="45720" rIns="91440" bIns="45720" rtlCol="0" anchor="b" anchorCtr="0">
            <a:spAutoFit/>
          </a:bodyPr>
          <a:lstStyle/>
          <a:p>
            <a:r>
              <a:rPr lang="en-US" dirty="0"/>
              <a:t>CLICK TO EDIT MASTER TITLE STYLE</a:t>
            </a:r>
          </a:p>
        </p:txBody>
      </p:sp>
    </p:spTree>
    <p:extLst>
      <p:ext uri="{BB962C8B-B14F-4D97-AF65-F5344CB8AC3E}">
        <p14:creationId xmlns:p14="http://schemas.microsoft.com/office/powerpoint/2010/main" val="302010522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Lst>
  <p:transition>
    <p:fade/>
  </p:transition>
  <p:hf hdr="0" ftr="0" dt="0"/>
  <p:txStyles>
    <p:titleStyle>
      <a:lvl1pPr algn="l" defTabSz="214280" rtl="0" eaLnBrk="1" latinLnBrk="0" hangingPunct="1">
        <a:lnSpc>
          <a:spcPct val="100000"/>
        </a:lnSpc>
        <a:spcBef>
          <a:spcPct val="0"/>
        </a:spcBef>
        <a:buNone/>
        <a:defRPr sz="1950" b="1" kern="1200" cap="all" spc="0" baseline="0">
          <a:solidFill>
            <a:schemeClr val="accent1"/>
          </a:solidFill>
          <a:latin typeface="Calibri" panose="020F0502020204030204" pitchFamily="34" charset="0"/>
          <a:ea typeface="+mj-ea"/>
          <a:cs typeface="+mj-cs"/>
        </a:defRPr>
      </a:lvl1pPr>
    </p:titleStyle>
    <p:bodyStyle>
      <a:lvl1pPr marL="173831" indent="-173831" algn="l" defTabSz="214280" rtl="0" eaLnBrk="1" latinLnBrk="0" hangingPunct="1">
        <a:lnSpc>
          <a:spcPct val="100000"/>
        </a:lnSpc>
        <a:spcBef>
          <a:spcPts val="450"/>
        </a:spcBef>
        <a:spcAft>
          <a:spcPts val="0"/>
        </a:spcAft>
        <a:buClr>
          <a:schemeClr val="accent1"/>
        </a:buClr>
        <a:buSzPct val="90000"/>
        <a:buFont typeface="Arial" panose="020B0604020202020204" pitchFamily="34" charset="0"/>
        <a:buChar char="•"/>
        <a:defRPr sz="1650" b="1" kern="1200" spc="0" baseline="0">
          <a:solidFill>
            <a:schemeClr val="tx1"/>
          </a:solidFill>
          <a:latin typeface="+mn-lt"/>
          <a:ea typeface="+mn-ea"/>
          <a:cs typeface="+mn-cs"/>
        </a:defRPr>
      </a:lvl1pPr>
      <a:lvl2pPr marL="342900" indent="-169069" algn="l" defTabSz="214280" rtl="0" eaLnBrk="1" latinLnBrk="0" hangingPunct="1">
        <a:lnSpc>
          <a:spcPct val="100000"/>
        </a:lnSpc>
        <a:spcBef>
          <a:spcPts val="300"/>
        </a:spcBef>
        <a:spcAft>
          <a:spcPts val="0"/>
        </a:spcAft>
        <a:buClr>
          <a:schemeClr val="accent1"/>
        </a:buClr>
        <a:buSzPct val="90000"/>
        <a:buFont typeface="Arial" panose="020B0604020202020204" pitchFamily="34" charset="0"/>
        <a:buChar char="–"/>
        <a:defRPr sz="1500" b="1" kern="1200" spc="0" baseline="0">
          <a:solidFill>
            <a:schemeClr val="tx1"/>
          </a:solidFill>
          <a:latin typeface="+mn-lt"/>
          <a:ea typeface="+mn-ea"/>
          <a:cs typeface="+mn-cs"/>
        </a:defRPr>
      </a:lvl2pPr>
      <a:lvl3pPr marL="516731" indent="-173831" algn="l" defTabSz="214280" rtl="0" eaLnBrk="1" latinLnBrk="0" hangingPunct="1">
        <a:lnSpc>
          <a:spcPct val="100000"/>
        </a:lnSpc>
        <a:spcBef>
          <a:spcPts val="300"/>
        </a:spcBef>
        <a:spcAft>
          <a:spcPts val="0"/>
        </a:spcAft>
        <a:buClr>
          <a:schemeClr val="accent1"/>
        </a:buClr>
        <a:buSzPct val="90000"/>
        <a:buFont typeface="Arial" panose="020B0604020202020204" pitchFamily="34" charset="0"/>
        <a:buChar char="•"/>
        <a:defRPr sz="1350" b="1" kern="1200" spc="0" baseline="0">
          <a:solidFill>
            <a:schemeClr val="tx1"/>
          </a:solidFill>
          <a:latin typeface="+mn-lt"/>
          <a:ea typeface="+mn-ea"/>
          <a:cs typeface="+mn-cs"/>
        </a:defRPr>
      </a:lvl3pPr>
      <a:lvl4pPr marL="685800" indent="-169069" algn="l" defTabSz="214280" rtl="0" eaLnBrk="1" latinLnBrk="0" hangingPunct="1">
        <a:lnSpc>
          <a:spcPct val="100000"/>
        </a:lnSpc>
        <a:spcBef>
          <a:spcPts val="225"/>
        </a:spcBef>
        <a:buClr>
          <a:schemeClr val="accent1"/>
        </a:buClr>
        <a:buSzPct val="90000"/>
        <a:buFont typeface="Arial" panose="020B0604020202020204" pitchFamily="34" charset="0"/>
        <a:buChar char="–"/>
        <a:defRPr sz="1200" b="1" kern="1200" baseline="0">
          <a:solidFill>
            <a:schemeClr val="tx1"/>
          </a:solidFill>
          <a:latin typeface="+mn-lt"/>
          <a:ea typeface="+mn-ea"/>
          <a:cs typeface="+mn-cs"/>
        </a:defRPr>
      </a:lvl4pPr>
      <a:lvl5pPr marL="813197" indent="-127397" algn="l" defTabSz="214280" rtl="0" eaLnBrk="1" latinLnBrk="0" hangingPunct="1">
        <a:lnSpc>
          <a:spcPct val="100000"/>
        </a:lnSpc>
        <a:spcBef>
          <a:spcPts val="225"/>
        </a:spcBef>
        <a:buClr>
          <a:schemeClr val="accent1"/>
        </a:buClr>
        <a:buSzPct val="90000"/>
        <a:buFont typeface="Arial" panose="020B0604020202020204" pitchFamily="34" charset="0"/>
        <a:buChar char="•"/>
        <a:defRPr sz="1050" b="1" kern="1200" baseline="0">
          <a:solidFill>
            <a:schemeClr val="tx1"/>
          </a:solidFill>
          <a:latin typeface="+mn-lt"/>
          <a:ea typeface="+mn-ea"/>
          <a:cs typeface="+mn-cs"/>
        </a:defRPr>
      </a:lvl5pPr>
      <a:lvl6pPr marL="535702" indent="0" algn="l" defTabSz="214280" rtl="0" eaLnBrk="1" latinLnBrk="0" hangingPunct="1">
        <a:lnSpc>
          <a:spcPct val="90000"/>
        </a:lnSpc>
        <a:spcBef>
          <a:spcPts val="117"/>
        </a:spcBef>
        <a:buFont typeface="Arial" panose="020B0604020202020204" pitchFamily="34" charset="0"/>
        <a:buNone/>
        <a:defRPr sz="422" kern="1200">
          <a:solidFill>
            <a:schemeClr val="tx1"/>
          </a:solidFill>
          <a:latin typeface="+mn-lt"/>
          <a:ea typeface="+mn-ea"/>
          <a:cs typeface="+mn-cs"/>
        </a:defRPr>
      </a:lvl6pPr>
      <a:lvl7pPr marL="696412"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7pPr>
      <a:lvl8pPr marL="803552"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8pPr>
      <a:lvl9pPr marL="910693"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9pPr>
    </p:bodyStyle>
    <p:otherStyle>
      <a:defPPr>
        <a:defRPr lang="en-US"/>
      </a:defPPr>
      <a:lvl1pPr marL="0" algn="l" defTabSz="214280" rtl="0" eaLnBrk="1" latinLnBrk="0" hangingPunct="1">
        <a:defRPr sz="422" kern="1200">
          <a:solidFill>
            <a:schemeClr val="tx1"/>
          </a:solidFill>
          <a:latin typeface="+mn-lt"/>
          <a:ea typeface="+mn-ea"/>
          <a:cs typeface="+mn-cs"/>
        </a:defRPr>
      </a:lvl1pPr>
      <a:lvl2pPr marL="107141" algn="l" defTabSz="214280" rtl="0" eaLnBrk="1" latinLnBrk="0" hangingPunct="1">
        <a:defRPr sz="422" kern="1200">
          <a:solidFill>
            <a:schemeClr val="tx1"/>
          </a:solidFill>
          <a:latin typeface="+mn-lt"/>
          <a:ea typeface="+mn-ea"/>
          <a:cs typeface="+mn-cs"/>
        </a:defRPr>
      </a:lvl2pPr>
      <a:lvl3pPr marL="214280" algn="l" defTabSz="214280" rtl="0" eaLnBrk="1" latinLnBrk="0" hangingPunct="1">
        <a:defRPr sz="422" kern="1200">
          <a:solidFill>
            <a:schemeClr val="tx1"/>
          </a:solidFill>
          <a:latin typeface="+mn-lt"/>
          <a:ea typeface="+mn-ea"/>
          <a:cs typeface="+mn-cs"/>
        </a:defRPr>
      </a:lvl3pPr>
      <a:lvl4pPr marL="321421" algn="l" defTabSz="214280" rtl="0" eaLnBrk="1" latinLnBrk="0" hangingPunct="1">
        <a:defRPr sz="422" kern="1200">
          <a:solidFill>
            <a:schemeClr val="tx1"/>
          </a:solidFill>
          <a:latin typeface="+mn-lt"/>
          <a:ea typeface="+mn-ea"/>
          <a:cs typeface="+mn-cs"/>
        </a:defRPr>
      </a:lvl4pPr>
      <a:lvl5pPr marL="428561" algn="l" defTabSz="214280" rtl="0" eaLnBrk="1" latinLnBrk="0" hangingPunct="1">
        <a:defRPr sz="422" kern="1200">
          <a:solidFill>
            <a:schemeClr val="tx1"/>
          </a:solidFill>
          <a:latin typeface="+mn-lt"/>
          <a:ea typeface="+mn-ea"/>
          <a:cs typeface="+mn-cs"/>
        </a:defRPr>
      </a:lvl5pPr>
      <a:lvl6pPr marL="535702" algn="l" defTabSz="214280" rtl="0" eaLnBrk="1" latinLnBrk="0" hangingPunct="1">
        <a:defRPr sz="422" kern="1200">
          <a:solidFill>
            <a:schemeClr val="tx1"/>
          </a:solidFill>
          <a:latin typeface="+mn-lt"/>
          <a:ea typeface="+mn-ea"/>
          <a:cs typeface="+mn-cs"/>
        </a:defRPr>
      </a:lvl6pPr>
      <a:lvl7pPr marL="642842" algn="l" defTabSz="214280" rtl="0" eaLnBrk="1" latinLnBrk="0" hangingPunct="1">
        <a:defRPr sz="422" kern="1200">
          <a:solidFill>
            <a:schemeClr val="tx1"/>
          </a:solidFill>
          <a:latin typeface="+mn-lt"/>
          <a:ea typeface="+mn-ea"/>
          <a:cs typeface="+mn-cs"/>
        </a:defRPr>
      </a:lvl7pPr>
      <a:lvl8pPr marL="749982" algn="l" defTabSz="214280" rtl="0" eaLnBrk="1" latinLnBrk="0" hangingPunct="1">
        <a:defRPr sz="422" kern="1200">
          <a:solidFill>
            <a:schemeClr val="tx1"/>
          </a:solidFill>
          <a:latin typeface="+mn-lt"/>
          <a:ea typeface="+mn-ea"/>
          <a:cs typeface="+mn-cs"/>
        </a:defRPr>
      </a:lvl8pPr>
      <a:lvl9pPr marL="857123" algn="l" defTabSz="214280" rtl="0" eaLnBrk="1" latinLnBrk="0" hangingPunct="1">
        <a:defRPr sz="42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4"/>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571" name="think-cell Slide" r:id="rId25" imgW="270" imgH="270" progId="TCLayout.ActiveDocument.1">
                  <p:embed/>
                </p:oleObj>
              </mc:Choice>
              <mc:Fallback>
                <p:oleObj name="think-cell Slide" r:id="rId25" imgW="270" imgH="270" progId="TCLayout.ActiveDocument.1">
                  <p:embed/>
                  <p:pic>
                    <p:nvPicPr>
                      <p:cNvPr id="4" name="Object 3" hidden="1"/>
                      <p:cNvPicPr/>
                      <p:nvPr/>
                    </p:nvPicPr>
                    <p:blipFill>
                      <a:blip r:embed="rId26"/>
                      <a:stretch>
                        <a:fillRect/>
                      </a:stretch>
                    </p:blipFill>
                    <p:spPr>
                      <a:xfrm>
                        <a:off x="1589" y="1589"/>
                        <a:ext cx="1587" cy="1587"/>
                      </a:xfrm>
                      <a:prstGeom prst="rect">
                        <a:avLst/>
                      </a:prstGeom>
                    </p:spPr>
                  </p:pic>
                </p:oleObj>
              </mc:Fallback>
            </mc:AlternateContent>
          </a:graphicData>
        </a:graphic>
      </p:graphicFrame>
      <p:pic>
        <p:nvPicPr>
          <p:cNvPr id="20" name="Picture 1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97765" y="4755288"/>
            <a:ext cx="817857" cy="200375"/>
          </a:xfrm>
          <a:prstGeom prst="rect">
            <a:avLst/>
          </a:prstGeom>
        </p:spPr>
      </p:pic>
      <p:sp>
        <p:nvSpPr>
          <p:cNvPr id="21" name="Rectangle 20"/>
          <p:cNvSpPr>
            <a:spLocks noGrp="1" noChangeArrowheads="1"/>
          </p:cNvSpPr>
          <p:nvPr/>
        </p:nvSpPr>
        <p:spPr bwMode="gray">
          <a:xfrm>
            <a:off x="4155948" y="4690609"/>
            <a:ext cx="832104" cy="273844"/>
          </a:xfrm>
          <a:prstGeom prst="rect">
            <a:avLst/>
          </a:prstGeom>
          <a:noFill/>
          <a:ln w="9525" algn="ctr">
            <a:noFill/>
            <a:miter lim="800000"/>
            <a:headEnd/>
            <a:tailEnd/>
          </a:ln>
          <a:effectLst/>
        </p:spPr>
        <p:txBody>
          <a:bodyPr lIns="0" tIns="0" rIns="0" bIns="0" anchor="b" anchorCtr="0"/>
          <a:lstStyle>
            <a:defPPr>
              <a:defRPr lang="en-US"/>
            </a:defPPr>
            <a:lvl1pPr algn="ctr" rtl="0" fontAlgn="base">
              <a:spcBef>
                <a:spcPct val="0"/>
              </a:spcBef>
              <a:spcAft>
                <a:spcPct val="0"/>
              </a:spcAft>
              <a:defRPr sz="2400" b="1" kern="1200">
                <a:solidFill>
                  <a:schemeClr val="tx1"/>
                </a:solidFill>
                <a:latin typeface="Arial" charset="0"/>
                <a:ea typeface="+mn-ea"/>
                <a:cs typeface="+mn-cs"/>
              </a:defRPr>
            </a:lvl1pPr>
            <a:lvl2pPr marL="457200" algn="ctr" rtl="0" fontAlgn="base">
              <a:spcBef>
                <a:spcPct val="0"/>
              </a:spcBef>
              <a:spcAft>
                <a:spcPct val="0"/>
              </a:spcAft>
              <a:defRPr sz="2400" b="1" kern="1200">
                <a:solidFill>
                  <a:schemeClr val="tx1"/>
                </a:solidFill>
                <a:latin typeface="Arial" charset="0"/>
                <a:ea typeface="+mn-ea"/>
                <a:cs typeface="+mn-cs"/>
              </a:defRPr>
            </a:lvl2pPr>
            <a:lvl3pPr marL="914400" algn="ctr" rtl="0" fontAlgn="base">
              <a:spcBef>
                <a:spcPct val="0"/>
              </a:spcBef>
              <a:spcAft>
                <a:spcPct val="0"/>
              </a:spcAft>
              <a:defRPr sz="2400" b="1" kern="1200">
                <a:solidFill>
                  <a:schemeClr val="tx1"/>
                </a:solidFill>
                <a:latin typeface="Arial" charset="0"/>
                <a:ea typeface="+mn-ea"/>
                <a:cs typeface="+mn-cs"/>
              </a:defRPr>
            </a:lvl3pPr>
            <a:lvl4pPr marL="1371600" algn="ctr" rtl="0" fontAlgn="base">
              <a:spcBef>
                <a:spcPct val="0"/>
              </a:spcBef>
              <a:spcAft>
                <a:spcPct val="0"/>
              </a:spcAft>
              <a:defRPr sz="2400" b="1" kern="1200">
                <a:solidFill>
                  <a:schemeClr val="tx1"/>
                </a:solidFill>
                <a:latin typeface="Arial" charset="0"/>
                <a:ea typeface="+mn-ea"/>
                <a:cs typeface="+mn-cs"/>
              </a:defRPr>
            </a:lvl4pPr>
            <a:lvl5pPr marL="1828800" algn="ctr"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defTabSz="436534">
              <a:defRPr/>
            </a:pPr>
            <a:fld id="{5909AF01-7EFE-4A29-B021-8BA707099C41}" type="slidenum">
              <a:rPr lang="en-US" sz="525">
                <a:solidFill>
                  <a:srgbClr val="716F73"/>
                </a:solidFill>
                <a:latin typeface="Arial"/>
              </a:rPr>
              <a:pPr defTabSz="436534">
                <a:defRPr/>
              </a:pPr>
              <a:t>‹#›</a:t>
            </a:fld>
            <a:endParaRPr lang="en-US" sz="525" dirty="0">
              <a:solidFill>
                <a:srgbClr val="716F73"/>
              </a:solidFill>
              <a:latin typeface="Arial"/>
            </a:endParaRPr>
          </a:p>
        </p:txBody>
      </p:sp>
      <p:sp>
        <p:nvSpPr>
          <p:cNvPr id="3" name="TextBox 2"/>
          <p:cNvSpPr txBox="1"/>
          <p:nvPr/>
        </p:nvSpPr>
        <p:spPr>
          <a:xfrm>
            <a:off x="5560933" y="4688860"/>
            <a:ext cx="2310938" cy="275592"/>
          </a:xfrm>
          <a:prstGeom prst="rect">
            <a:avLst/>
          </a:prstGeom>
          <a:noFill/>
        </p:spPr>
        <p:txBody>
          <a:bodyPr wrap="square" lIns="0" tIns="0" rIns="0" bIns="0" rtlCol="0" anchor="b">
            <a:noAutofit/>
          </a:bodyPr>
          <a:lstStyle/>
          <a:p>
            <a:pPr algn="r" defTabSz="436534">
              <a:defRPr/>
            </a:pPr>
            <a:r>
              <a:rPr lang="en-US" sz="525" b="1" dirty="0">
                <a:solidFill>
                  <a:srgbClr val="716F73"/>
                </a:solidFill>
              </a:rPr>
              <a:t>Amgen Proprietary—For Internal Use Only</a:t>
            </a:r>
          </a:p>
        </p:txBody>
      </p:sp>
      <p:sp>
        <p:nvSpPr>
          <p:cNvPr id="2" name="Text Placeholder 1"/>
          <p:cNvSpPr>
            <a:spLocks noGrp="1"/>
          </p:cNvSpPr>
          <p:nvPr>
            <p:ph type="body" idx="1"/>
          </p:nvPr>
        </p:nvSpPr>
        <p:spPr>
          <a:xfrm>
            <a:off x="363538" y="1280162"/>
            <a:ext cx="8416782" cy="3114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363539" y="540195"/>
            <a:ext cx="8416925" cy="392415"/>
          </a:xfrm>
          <a:prstGeom prst="rect">
            <a:avLst/>
          </a:prstGeom>
        </p:spPr>
        <p:txBody>
          <a:bodyPr vert="horz" lIns="91440" tIns="45720" rIns="91440" bIns="45720" rtlCol="0" anchor="b" anchorCtr="0">
            <a:spAutoFit/>
          </a:bodyPr>
          <a:lstStyle/>
          <a:p>
            <a:r>
              <a:rPr lang="en-US" dirty="0"/>
              <a:t>CLICK TO EDIT MASTER TITLE STYLE</a:t>
            </a:r>
          </a:p>
        </p:txBody>
      </p:sp>
    </p:spTree>
    <p:extLst>
      <p:ext uri="{BB962C8B-B14F-4D97-AF65-F5344CB8AC3E}">
        <p14:creationId xmlns:p14="http://schemas.microsoft.com/office/powerpoint/2010/main" val="31735996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Lst>
  <p:transition>
    <p:fade/>
  </p:transition>
  <p:hf sldNum="0" hdr="0" ftr="0" dt="0"/>
  <p:txStyles>
    <p:titleStyle>
      <a:lvl1pPr algn="l" defTabSz="214280" rtl="0" eaLnBrk="1" latinLnBrk="0" hangingPunct="1">
        <a:lnSpc>
          <a:spcPct val="100000"/>
        </a:lnSpc>
        <a:spcBef>
          <a:spcPct val="0"/>
        </a:spcBef>
        <a:buNone/>
        <a:defRPr sz="1950" b="1" kern="1200" cap="all" spc="0" baseline="0">
          <a:solidFill>
            <a:schemeClr val="accent1"/>
          </a:solidFill>
          <a:latin typeface="Calibri" panose="020F0502020204030204" pitchFamily="34" charset="0"/>
          <a:ea typeface="+mj-ea"/>
          <a:cs typeface="+mj-cs"/>
        </a:defRPr>
      </a:lvl1pPr>
    </p:titleStyle>
    <p:bodyStyle>
      <a:lvl1pPr marL="173831" indent="-173831" algn="l" defTabSz="214280" rtl="0" eaLnBrk="1" latinLnBrk="0" hangingPunct="1">
        <a:lnSpc>
          <a:spcPct val="100000"/>
        </a:lnSpc>
        <a:spcBef>
          <a:spcPts val="450"/>
        </a:spcBef>
        <a:spcAft>
          <a:spcPts val="0"/>
        </a:spcAft>
        <a:buClr>
          <a:schemeClr val="accent1"/>
        </a:buClr>
        <a:buSzPct val="90000"/>
        <a:buFont typeface="Arial" panose="020B0604020202020204" pitchFamily="34" charset="0"/>
        <a:buChar char="•"/>
        <a:defRPr sz="1650" b="1" kern="1200" spc="0" baseline="0">
          <a:solidFill>
            <a:schemeClr val="tx1"/>
          </a:solidFill>
          <a:latin typeface="+mn-lt"/>
          <a:ea typeface="+mn-ea"/>
          <a:cs typeface="+mn-cs"/>
        </a:defRPr>
      </a:lvl1pPr>
      <a:lvl2pPr marL="342900" indent="-169069" algn="l" defTabSz="214280" rtl="0" eaLnBrk="1" latinLnBrk="0" hangingPunct="1">
        <a:lnSpc>
          <a:spcPct val="100000"/>
        </a:lnSpc>
        <a:spcBef>
          <a:spcPts val="300"/>
        </a:spcBef>
        <a:spcAft>
          <a:spcPts val="0"/>
        </a:spcAft>
        <a:buClr>
          <a:schemeClr val="accent1"/>
        </a:buClr>
        <a:buSzPct val="90000"/>
        <a:buFont typeface="Arial" panose="020B0604020202020204" pitchFamily="34" charset="0"/>
        <a:buChar char="–"/>
        <a:defRPr sz="1500" b="1" kern="1200" spc="0" baseline="0">
          <a:solidFill>
            <a:schemeClr val="tx1"/>
          </a:solidFill>
          <a:latin typeface="+mn-lt"/>
          <a:ea typeface="+mn-ea"/>
          <a:cs typeface="+mn-cs"/>
        </a:defRPr>
      </a:lvl2pPr>
      <a:lvl3pPr marL="516731" indent="-173831" algn="l" defTabSz="214280" rtl="0" eaLnBrk="1" latinLnBrk="0" hangingPunct="1">
        <a:lnSpc>
          <a:spcPct val="100000"/>
        </a:lnSpc>
        <a:spcBef>
          <a:spcPts val="300"/>
        </a:spcBef>
        <a:spcAft>
          <a:spcPts val="0"/>
        </a:spcAft>
        <a:buClr>
          <a:schemeClr val="accent1"/>
        </a:buClr>
        <a:buSzPct val="90000"/>
        <a:buFont typeface="Arial" panose="020B0604020202020204" pitchFamily="34" charset="0"/>
        <a:buChar char="•"/>
        <a:defRPr sz="1350" b="1" kern="1200" spc="0" baseline="0">
          <a:solidFill>
            <a:schemeClr val="tx1"/>
          </a:solidFill>
          <a:latin typeface="+mn-lt"/>
          <a:ea typeface="+mn-ea"/>
          <a:cs typeface="+mn-cs"/>
        </a:defRPr>
      </a:lvl3pPr>
      <a:lvl4pPr marL="685800" indent="-169069" algn="l" defTabSz="214280" rtl="0" eaLnBrk="1" latinLnBrk="0" hangingPunct="1">
        <a:lnSpc>
          <a:spcPct val="100000"/>
        </a:lnSpc>
        <a:spcBef>
          <a:spcPts val="225"/>
        </a:spcBef>
        <a:buClr>
          <a:schemeClr val="accent1"/>
        </a:buClr>
        <a:buSzPct val="90000"/>
        <a:buFont typeface="Arial" panose="020B0604020202020204" pitchFamily="34" charset="0"/>
        <a:buChar char="–"/>
        <a:defRPr sz="1200" b="1" kern="1200" baseline="0">
          <a:solidFill>
            <a:schemeClr val="tx1"/>
          </a:solidFill>
          <a:latin typeface="+mn-lt"/>
          <a:ea typeface="+mn-ea"/>
          <a:cs typeface="+mn-cs"/>
        </a:defRPr>
      </a:lvl4pPr>
      <a:lvl5pPr marL="813197" indent="-127397" algn="l" defTabSz="214280" rtl="0" eaLnBrk="1" latinLnBrk="0" hangingPunct="1">
        <a:lnSpc>
          <a:spcPct val="100000"/>
        </a:lnSpc>
        <a:spcBef>
          <a:spcPts val="225"/>
        </a:spcBef>
        <a:buClr>
          <a:schemeClr val="accent1"/>
        </a:buClr>
        <a:buSzPct val="90000"/>
        <a:buFont typeface="Arial" panose="020B0604020202020204" pitchFamily="34" charset="0"/>
        <a:buChar char="•"/>
        <a:defRPr sz="1050" b="1" kern="1200" baseline="0">
          <a:solidFill>
            <a:schemeClr val="tx1"/>
          </a:solidFill>
          <a:latin typeface="+mn-lt"/>
          <a:ea typeface="+mn-ea"/>
          <a:cs typeface="+mn-cs"/>
        </a:defRPr>
      </a:lvl5pPr>
      <a:lvl6pPr marL="535702" indent="0" algn="l" defTabSz="214280" rtl="0" eaLnBrk="1" latinLnBrk="0" hangingPunct="1">
        <a:lnSpc>
          <a:spcPct val="90000"/>
        </a:lnSpc>
        <a:spcBef>
          <a:spcPts val="117"/>
        </a:spcBef>
        <a:buFont typeface="Arial" panose="020B0604020202020204" pitchFamily="34" charset="0"/>
        <a:buNone/>
        <a:defRPr sz="422" kern="1200">
          <a:solidFill>
            <a:schemeClr val="tx1"/>
          </a:solidFill>
          <a:latin typeface="+mn-lt"/>
          <a:ea typeface="+mn-ea"/>
          <a:cs typeface="+mn-cs"/>
        </a:defRPr>
      </a:lvl6pPr>
      <a:lvl7pPr marL="696412"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7pPr>
      <a:lvl8pPr marL="803552"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8pPr>
      <a:lvl9pPr marL="910693" indent="-53570" algn="l" defTabSz="214280" rtl="0" eaLnBrk="1" latinLnBrk="0" hangingPunct="1">
        <a:lnSpc>
          <a:spcPct val="90000"/>
        </a:lnSpc>
        <a:spcBef>
          <a:spcPts val="117"/>
        </a:spcBef>
        <a:buFont typeface="Arial" panose="020B0604020202020204" pitchFamily="34" charset="0"/>
        <a:buChar char="•"/>
        <a:defRPr sz="422" kern="1200">
          <a:solidFill>
            <a:schemeClr val="tx1"/>
          </a:solidFill>
          <a:latin typeface="+mn-lt"/>
          <a:ea typeface="+mn-ea"/>
          <a:cs typeface="+mn-cs"/>
        </a:defRPr>
      </a:lvl9pPr>
    </p:bodyStyle>
    <p:otherStyle>
      <a:defPPr>
        <a:defRPr lang="en-US"/>
      </a:defPPr>
      <a:lvl1pPr marL="0" algn="l" defTabSz="214280" rtl="0" eaLnBrk="1" latinLnBrk="0" hangingPunct="1">
        <a:defRPr sz="422" kern="1200">
          <a:solidFill>
            <a:schemeClr val="tx1"/>
          </a:solidFill>
          <a:latin typeface="+mn-lt"/>
          <a:ea typeface="+mn-ea"/>
          <a:cs typeface="+mn-cs"/>
        </a:defRPr>
      </a:lvl1pPr>
      <a:lvl2pPr marL="107141" algn="l" defTabSz="214280" rtl="0" eaLnBrk="1" latinLnBrk="0" hangingPunct="1">
        <a:defRPr sz="422" kern="1200">
          <a:solidFill>
            <a:schemeClr val="tx1"/>
          </a:solidFill>
          <a:latin typeface="+mn-lt"/>
          <a:ea typeface="+mn-ea"/>
          <a:cs typeface="+mn-cs"/>
        </a:defRPr>
      </a:lvl2pPr>
      <a:lvl3pPr marL="214280" algn="l" defTabSz="214280" rtl="0" eaLnBrk="1" latinLnBrk="0" hangingPunct="1">
        <a:defRPr sz="422" kern="1200">
          <a:solidFill>
            <a:schemeClr val="tx1"/>
          </a:solidFill>
          <a:latin typeface="+mn-lt"/>
          <a:ea typeface="+mn-ea"/>
          <a:cs typeface="+mn-cs"/>
        </a:defRPr>
      </a:lvl3pPr>
      <a:lvl4pPr marL="321421" algn="l" defTabSz="214280" rtl="0" eaLnBrk="1" latinLnBrk="0" hangingPunct="1">
        <a:defRPr sz="422" kern="1200">
          <a:solidFill>
            <a:schemeClr val="tx1"/>
          </a:solidFill>
          <a:latin typeface="+mn-lt"/>
          <a:ea typeface="+mn-ea"/>
          <a:cs typeface="+mn-cs"/>
        </a:defRPr>
      </a:lvl4pPr>
      <a:lvl5pPr marL="428561" algn="l" defTabSz="214280" rtl="0" eaLnBrk="1" latinLnBrk="0" hangingPunct="1">
        <a:defRPr sz="422" kern="1200">
          <a:solidFill>
            <a:schemeClr val="tx1"/>
          </a:solidFill>
          <a:latin typeface="+mn-lt"/>
          <a:ea typeface="+mn-ea"/>
          <a:cs typeface="+mn-cs"/>
        </a:defRPr>
      </a:lvl5pPr>
      <a:lvl6pPr marL="535702" algn="l" defTabSz="214280" rtl="0" eaLnBrk="1" latinLnBrk="0" hangingPunct="1">
        <a:defRPr sz="422" kern="1200">
          <a:solidFill>
            <a:schemeClr val="tx1"/>
          </a:solidFill>
          <a:latin typeface="+mn-lt"/>
          <a:ea typeface="+mn-ea"/>
          <a:cs typeface="+mn-cs"/>
        </a:defRPr>
      </a:lvl6pPr>
      <a:lvl7pPr marL="642842" algn="l" defTabSz="214280" rtl="0" eaLnBrk="1" latinLnBrk="0" hangingPunct="1">
        <a:defRPr sz="422" kern="1200">
          <a:solidFill>
            <a:schemeClr val="tx1"/>
          </a:solidFill>
          <a:latin typeface="+mn-lt"/>
          <a:ea typeface="+mn-ea"/>
          <a:cs typeface="+mn-cs"/>
        </a:defRPr>
      </a:lvl7pPr>
      <a:lvl8pPr marL="749982" algn="l" defTabSz="214280" rtl="0" eaLnBrk="1" latinLnBrk="0" hangingPunct="1">
        <a:defRPr sz="422" kern="1200">
          <a:solidFill>
            <a:schemeClr val="tx1"/>
          </a:solidFill>
          <a:latin typeface="+mn-lt"/>
          <a:ea typeface="+mn-ea"/>
          <a:cs typeface="+mn-cs"/>
        </a:defRPr>
      </a:lvl8pPr>
      <a:lvl9pPr marL="857123" algn="l" defTabSz="214280" rtl="0" eaLnBrk="1" latinLnBrk="0" hangingPunct="1">
        <a:defRPr sz="42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5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5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5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5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3.xml"/></Relationships>
</file>

<file path=ppt/slides/_rels/slide8.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8.xml"/><Relationship Id="rId5" Type="http://schemas.openxmlformats.org/officeDocument/2006/relationships/slideLayout" Target="../slideLayouts/slideLayout353.xml"/><Relationship Id="rId4" Type="http://schemas.openxmlformats.org/officeDocument/2006/relationships/tags" Target="../tags/tag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71500" y="4275364"/>
            <a:ext cx="7449344" cy="346274"/>
          </a:xfrm>
        </p:spPr>
        <p:txBody>
          <a:bodyPr/>
          <a:lstStyle/>
          <a:p>
            <a:r>
              <a:rPr lang="en-US" dirty="0"/>
              <a:t>Treasury Leaders Summit LDN, November 19 </a:t>
            </a:r>
          </a:p>
        </p:txBody>
      </p:sp>
      <p:sp>
        <p:nvSpPr>
          <p:cNvPr id="3" name="Title 2"/>
          <p:cNvSpPr>
            <a:spLocks noGrp="1"/>
          </p:cNvSpPr>
          <p:nvPr>
            <p:ph type="title"/>
          </p:nvPr>
        </p:nvSpPr>
        <p:spPr>
          <a:xfrm>
            <a:off x="446059" y="2257425"/>
            <a:ext cx="8618112" cy="514350"/>
          </a:xfrm>
        </p:spPr>
        <p:txBody>
          <a:bodyPr/>
          <a:lstStyle/>
          <a:p>
            <a:r>
              <a:rPr lang="en-US" sz="3200" dirty="0"/>
              <a:t>Treasury DIGITAL TRANSFORMATION</a:t>
            </a:r>
            <a:br>
              <a:rPr lang="en-US" sz="3200" dirty="0"/>
            </a:br>
            <a:br>
              <a:rPr lang="en-US" sz="2400" i="1" dirty="0"/>
            </a:br>
            <a:r>
              <a:rPr lang="en-US" sz="2400" i="1" dirty="0"/>
              <a:t>Brenda Schreuder</a:t>
            </a:r>
          </a:p>
        </p:txBody>
      </p:sp>
    </p:spTree>
    <p:extLst>
      <p:ext uri="{BB962C8B-B14F-4D97-AF65-F5344CB8AC3E}">
        <p14:creationId xmlns:p14="http://schemas.microsoft.com/office/powerpoint/2010/main" val="233197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1A3C-F8AE-434C-A004-1C4EB296A8CF}"/>
              </a:ext>
            </a:extLst>
          </p:cNvPr>
          <p:cNvSpPr>
            <a:spLocks noGrp="1"/>
          </p:cNvSpPr>
          <p:nvPr>
            <p:ph type="title"/>
          </p:nvPr>
        </p:nvSpPr>
        <p:spPr/>
        <p:txBody>
          <a:bodyPr/>
          <a:lstStyle/>
          <a:p>
            <a:pPr algn="ctr"/>
            <a:r>
              <a:rPr lang="en-US" dirty="0"/>
              <a:t>SAP Cash Flow Forecasting - DEMO</a:t>
            </a:r>
          </a:p>
        </p:txBody>
      </p:sp>
      <p:pic>
        <p:nvPicPr>
          <p:cNvPr id="3" name="2019-11-15_10-15-26">
            <a:hlinkClick r:id="" action="ppaction://media"/>
            <a:extLst>
              <a:ext uri="{FF2B5EF4-FFF2-40B4-BE49-F238E27FC236}">
                <a16:creationId xmlns:a16="http://schemas.microsoft.com/office/drawing/2014/main" id="{478D2785-821D-4384-83EB-D15982A59D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085124"/>
            <a:ext cx="6172200" cy="3438644"/>
          </a:xfrm>
          <a:prstGeom prst="rect">
            <a:avLst/>
          </a:prstGeom>
        </p:spPr>
      </p:pic>
    </p:spTree>
    <p:extLst>
      <p:ext uri="{BB962C8B-B14F-4D97-AF65-F5344CB8AC3E}">
        <p14:creationId xmlns:p14="http://schemas.microsoft.com/office/powerpoint/2010/main" val="15244414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F30D-58D1-4AC0-825C-59657EA1EE82}"/>
              </a:ext>
            </a:extLst>
          </p:cNvPr>
          <p:cNvSpPr>
            <a:spLocks noGrp="1"/>
          </p:cNvSpPr>
          <p:nvPr>
            <p:ph type="title"/>
          </p:nvPr>
        </p:nvSpPr>
        <p:spPr/>
        <p:txBody>
          <a:bodyPr/>
          <a:lstStyle/>
          <a:p>
            <a:pPr algn="ctr"/>
            <a:r>
              <a:rPr lang="en-US" dirty="0"/>
              <a:t>RPA – </a:t>
            </a:r>
            <a:r>
              <a:rPr lang="en-US" dirty="0" err="1"/>
              <a:t>ROBotic</a:t>
            </a:r>
            <a:r>
              <a:rPr lang="en-US" dirty="0"/>
              <a:t> process automation</a:t>
            </a:r>
          </a:p>
        </p:txBody>
      </p:sp>
      <p:sp>
        <p:nvSpPr>
          <p:cNvPr id="3" name="TextBox 2">
            <a:extLst>
              <a:ext uri="{FF2B5EF4-FFF2-40B4-BE49-F238E27FC236}">
                <a16:creationId xmlns:a16="http://schemas.microsoft.com/office/drawing/2014/main" id="{5BEA1A0E-4468-43D2-A99D-F808A551A472}"/>
              </a:ext>
            </a:extLst>
          </p:cNvPr>
          <p:cNvSpPr txBox="1"/>
          <p:nvPr/>
        </p:nvSpPr>
        <p:spPr>
          <a:xfrm>
            <a:off x="533400" y="1428750"/>
            <a:ext cx="3200400" cy="2708434"/>
          </a:xfrm>
          <a:prstGeom prst="rect">
            <a:avLst/>
          </a:prstGeom>
          <a:noFill/>
        </p:spPr>
        <p:txBody>
          <a:bodyPr wrap="square" rtlCol="0">
            <a:spAutoFit/>
          </a:bodyPr>
          <a:lstStyle/>
          <a:p>
            <a:r>
              <a:rPr lang="en-US" sz="1200" b="1" dirty="0">
                <a:solidFill>
                  <a:schemeClr val="accent1">
                    <a:lumMod val="50000"/>
                  </a:schemeClr>
                </a:solidFill>
              </a:rPr>
              <a:t>3 Treasury processes identified </a:t>
            </a:r>
            <a:r>
              <a:rPr lang="en-US" sz="1200" b="1" dirty="0">
                <a:solidFill>
                  <a:schemeClr val="accent1">
                    <a:lumMod val="50000"/>
                  </a:schemeClr>
                </a:solidFill>
                <a:sym typeface="Wingdings" panose="05000000000000000000" pitchFamily="2" charset="2"/>
              </a:rPr>
              <a:t> only 1 approved for implementation</a:t>
            </a:r>
          </a:p>
          <a:p>
            <a:endParaRPr lang="en-US" sz="1200" b="1" dirty="0">
              <a:solidFill>
                <a:schemeClr val="accent1">
                  <a:lumMod val="50000"/>
                </a:schemeClr>
              </a:solidFill>
              <a:sym typeface="Wingdings" panose="05000000000000000000" pitchFamily="2" charset="2"/>
            </a:endParaRPr>
          </a:p>
          <a:p>
            <a:r>
              <a:rPr lang="en-US" sz="1200" b="1" dirty="0">
                <a:solidFill>
                  <a:schemeClr val="accent1">
                    <a:lumMod val="50000"/>
                  </a:schemeClr>
                </a:solidFill>
                <a:sym typeface="Wingdings" panose="05000000000000000000" pitchFamily="2" charset="2"/>
              </a:rPr>
              <a:t>Reason:</a:t>
            </a:r>
          </a:p>
          <a:p>
            <a:endParaRPr lang="en-US" sz="1200" b="1" dirty="0">
              <a:solidFill>
                <a:schemeClr val="accent1">
                  <a:lumMod val="50000"/>
                </a:schemeClr>
              </a:solidFill>
              <a:sym typeface="Wingdings" panose="05000000000000000000" pitchFamily="2" charset="2"/>
            </a:endParaRPr>
          </a:p>
          <a:p>
            <a:pPr marL="285750" indent="-285750">
              <a:buFont typeface="Wingdings" panose="05000000000000000000" pitchFamily="2" charset="2"/>
              <a:buChar char="Ø"/>
            </a:pPr>
            <a:r>
              <a:rPr lang="en-US" sz="1200" b="1" dirty="0">
                <a:solidFill>
                  <a:schemeClr val="accent1">
                    <a:lumMod val="50000"/>
                  </a:schemeClr>
                </a:solidFill>
                <a:sym typeface="Wingdings" panose="05000000000000000000" pitchFamily="2" charset="2"/>
              </a:rPr>
              <a:t>Cost/Benefit not according to the company standard</a:t>
            </a:r>
          </a:p>
          <a:p>
            <a:pPr marL="285750" indent="-285750">
              <a:buFont typeface="Wingdings" panose="05000000000000000000" pitchFamily="2" charset="2"/>
              <a:buChar char="Ø"/>
            </a:pPr>
            <a:r>
              <a:rPr lang="en-US" sz="1200" b="1" dirty="0">
                <a:solidFill>
                  <a:schemeClr val="accent1">
                    <a:lumMod val="50000"/>
                  </a:schemeClr>
                </a:solidFill>
                <a:sym typeface="Wingdings" panose="05000000000000000000" pitchFamily="2" charset="2"/>
              </a:rPr>
              <a:t>Process could be automated through standard SAP functionality (i.e. cash concentration)</a:t>
            </a:r>
          </a:p>
          <a:p>
            <a:pPr marL="285750" indent="-285750">
              <a:buFont typeface="Wingdings" panose="05000000000000000000" pitchFamily="2" charset="2"/>
              <a:buChar char="Ø"/>
            </a:pPr>
            <a:r>
              <a:rPr lang="en-US" sz="1200" b="1" dirty="0">
                <a:solidFill>
                  <a:schemeClr val="accent1">
                    <a:lumMod val="50000"/>
                  </a:schemeClr>
                </a:solidFill>
                <a:sym typeface="Wingdings" panose="05000000000000000000" pitchFamily="2" charset="2"/>
              </a:rPr>
              <a:t>Process too complex and too sensitive for errors (SAP, Download to XLS, Upload to SAP)</a:t>
            </a:r>
          </a:p>
          <a:p>
            <a:endParaRPr lang="en-US" sz="1400" b="1" dirty="0">
              <a:sym typeface="Wingdings" panose="05000000000000000000" pitchFamily="2" charset="2"/>
            </a:endParaRPr>
          </a:p>
        </p:txBody>
      </p:sp>
      <p:pic>
        <p:nvPicPr>
          <p:cNvPr id="5" name="Picture 4" descr="Related image">
            <a:extLst>
              <a:ext uri="{FF2B5EF4-FFF2-40B4-BE49-F238E27FC236}">
                <a16:creationId xmlns:a16="http://schemas.microsoft.com/office/drawing/2014/main" id="{E7132F1B-3AD0-4B92-930D-84D80D09B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351" y="1131395"/>
            <a:ext cx="5351463" cy="330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798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0AB4-F082-491A-B796-146A16B0F6F7}"/>
              </a:ext>
            </a:extLst>
          </p:cNvPr>
          <p:cNvSpPr>
            <a:spLocks noGrp="1"/>
          </p:cNvSpPr>
          <p:nvPr>
            <p:ph type="title"/>
          </p:nvPr>
        </p:nvSpPr>
        <p:spPr/>
        <p:txBody>
          <a:bodyPr/>
          <a:lstStyle/>
          <a:p>
            <a:endParaRPr lang="en-US" dirty="0"/>
          </a:p>
        </p:txBody>
      </p:sp>
      <p:pic>
        <p:nvPicPr>
          <p:cNvPr id="3" name="EXTPAYS IHC1 2200 Run ExtpayZbaDaily">
            <a:hlinkClick r:id="" action="ppaction://media"/>
            <a:extLst>
              <a:ext uri="{FF2B5EF4-FFF2-40B4-BE49-F238E27FC236}">
                <a16:creationId xmlns:a16="http://schemas.microsoft.com/office/drawing/2014/main" id="{E8EB5A80-DA62-4BC3-992A-EF5F8CFBAA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732" y="49464"/>
            <a:ext cx="7989164" cy="4468618"/>
          </a:xfrm>
          <a:prstGeom prst="rect">
            <a:avLst/>
          </a:prstGeom>
        </p:spPr>
      </p:pic>
    </p:spTree>
    <p:extLst>
      <p:ext uri="{BB962C8B-B14F-4D97-AF65-F5344CB8AC3E}">
        <p14:creationId xmlns:p14="http://schemas.microsoft.com/office/powerpoint/2010/main" val="27493962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0194-85D3-4473-8A2D-76224E491FF9}"/>
              </a:ext>
            </a:extLst>
          </p:cNvPr>
          <p:cNvSpPr>
            <a:spLocks noGrp="1"/>
          </p:cNvSpPr>
          <p:nvPr>
            <p:ph type="title"/>
          </p:nvPr>
        </p:nvSpPr>
        <p:spPr/>
        <p:txBody>
          <a:bodyPr/>
          <a:lstStyle/>
          <a:p>
            <a:pPr algn="ctr"/>
            <a:r>
              <a:rPr lang="en-US" dirty="0"/>
              <a:t>RPA – Most common challenges</a:t>
            </a:r>
          </a:p>
        </p:txBody>
      </p:sp>
      <p:sp>
        <p:nvSpPr>
          <p:cNvPr id="3" name="TextBox 2">
            <a:extLst>
              <a:ext uri="{FF2B5EF4-FFF2-40B4-BE49-F238E27FC236}">
                <a16:creationId xmlns:a16="http://schemas.microsoft.com/office/drawing/2014/main" id="{34392B6D-D3FF-445A-A347-EA4A8CF414FE}"/>
              </a:ext>
            </a:extLst>
          </p:cNvPr>
          <p:cNvSpPr txBox="1"/>
          <p:nvPr/>
        </p:nvSpPr>
        <p:spPr>
          <a:xfrm>
            <a:off x="139700" y="1352550"/>
            <a:ext cx="4419600" cy="3447098"/>
          </a:xfrm>
          <a:prstGeom prst="rect">
            <a:avLst/>
          </a:prstGeom>
          <a:noFill/>
        </p:spPr>
        <p:txBody>
          <a:bodyPr wrap="square" rtlCol="0">
            <a:spAutoFit/>
          </a:bodyPr>
          <a:lstStyle/>
          <a:p>
            <a:pPr marL="342900" indent="-342900">
              <a:buFont typeface="Wingdings" panose="05000000000000000000" pitchFamily="2" charset="2"/>
              <a:buChar char="Ø"/>
            </a:pPr>
            <a:r>
              <a:rPr lang="en-US" sz="1200" b="1" dirty="0">
                <a:solidFill>
                  <a:schemeClr val="accent1">
                    <a:lumMod val="75000"/>
                  </a:schemeClr>
                </a:solidFill>
              </a:rPr>
              <a:t>Business Case Issues</a:t>
            </a:r>
          </a:p>
          <a:p>
            <a:pPr marL="171450" indent="-17145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Process has to be right</a:t>
            </a:r>
          </a:p>
          <a:p>
            <a:pPr marL="171450" indent="-17145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Complexity of the Bot</a:t>
            </a:r>
          </a:p>
          <a:p>
            <a:pPr marL="342900" indent="-34290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Skills of the implementation team</a:t>
            </a:r>
          </a:p>
          <a:p>
            <a:pPr marL="342900" indent="-34290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Cost consideration – RPA is expensive</a:t>
            </a:r>
          </a:p>
          <a:p>
            <a:pPr marL="342900" indent="-34290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Incorrect Solution for the process</a:t>
            </a:r>
          </a:p>
          <a:p>
            <a:pPr marL="342900" indent="-34290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Post-Implementation Adoption</a:t>
            </a:r>
          </a:p>
          <a:p>
            <a:pPr marL="342900" indent="-34290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RPA Maintenance</a:t>
            </a:r>
          </a:p>
          <a:p>
            <a:pPr marL="342900" indent="-342900">
              <a:buFont typeface="Wingdings" panose="05000000000000000000" pitchFamily="2" charset="2"/>
              <a:buChar char="Ø"/>
            </a:pPr>
            <a:endParaRPr lang="en-US" sz="1200" b="1" dirty="0">
              <a:solidFill>
                <a:schemeClr val="accent1">
                  <a:lumMod val="75000"/>
                </a:schemeClr>
              </a:solidFill>
            </a:endParaRPr>
          </a:p>
          <a:p>
            <a:pPr marL="342900" indent="-342900">
              <a:buFont typeface="Wingdings" panose="05000000000000000000" pitchFamily="2" charset="2"/>
              <a:buChar char="Ø"/>
            </a:pPr>
            <a:r>
              <a:rPr lang="en-US" sz="1200" b="1" dirty="0">
                <a:solidFill>
                  <a:schemeClr val="accent1">
                    <a:lumMod val="75000"/>
                  </a:schemeClr>
                </a:solidFill>
              </a:rPr>
              <a:t>Audit Concerns</a:t>
            </a:r>
          </a:p>
          <a:p>
            <a:pPr marL="342900" indent="-342900">
              <a:buAutoNum type="arabicPeriod"/>
            </a:pPr>
            <a:endParaRPr lang="en-US" sz="1400" b="1" dirty="0"/>
          </a:p>
        </p:txBody>
      </p:sp>
      <p:pic>
        <p:nvPicPr>
          <p:cNvPr id="43012" name="Picture 4" descr="Related image">
            <a:extLst>
              <a:ext uri="{FF2B5EF4-FFF2-40B4-BE49-F238E27FC236}">
                <a16:creationId xmlns:a16="http://schemas.microsoft.com/office/drawing/2014/main" id="{0D035DAE-EA7E-4CBA-9441-5807C9637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54556"/>
            <a:ext cx="5351463" cy="330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967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4AC9-F6C2-4E15-B715-85E2E971B16D}"/>
              </a:ext>
            </a:extLst>
          </p:cNvPr>
          <p:cNvSpPr>
            <a:spLocks noGrp="1"/>
          </p:cNvSpPr>
          <p:nvPr>
            <p:ph type="title"/>
          </p:nvPr>
        </p:nvSpPr>
        <p:spPr/>
        <p:txBody>
          <a:bodyPr/>
          <a:lstStyle/>
          <a:p>
            <a:pPr algn="ctr"/>
            <a:r>
              <a:rPr lang="en-US" dirty="0"/>
              <a:t>AI – artificial intelligence</a:t>
            </a:r>
          </a:p>
        </p:txBody>
      </p:sp>
      <p:sp>
        <p:nvSpPr>
          <p:cNvPr id="3" name="TextBox 2">
            <a:extLst>
              <a:ext uri="{FF2B5EF4-FFF2-40B4-BE49-F238E27FC236}">
                <a16:creationId xmlns:a16="http://schemas.microsoft.com/office/drawing/2014/main" id="{2E441603-DE54-4FCE-98E9-2D3FBC021E7C}"/>
              </a:ext>
            </a:extLst>
          </p:cNvPr>
          <p:cNvSpPr txBox="1"/>
          <p:nvPr/>
        </p:nvSpPr>
        <p:spPr>
          <a:xfrm>
            <a:off x="228600" y="1200150"/>
            <a:ext cx="3962400" cy="3647152"/>
          </a:xfrm>
          <a:prstGeom prst="rect">
            <a:avLst/>
          </a:prstGeom>
          <a:noFill/>
        </p:spPr>
        <p:txBody>
          <a:bodyPr wrap="square" rtlCol="0">
            <a:spAutoFit/>
          </a:bodyPr>
          <a:lstStyle/>
          <a:p>
            <a:r>
              <a:rPr lang="en-US" sz="1100" b="1" dirty="0">
                <a:solidFill>
                  <a:schemeClr val="accent1">
                    <a:lumMod val="75000"/>
                  </a:schemeClr>
                </a:solidFill>
              </a:rPr>
              <a:t>SAP Cash Application to be implemented</a:t>
            </a:r>
          </a:p>
          <a:p>
            <a:endParaRPr lang="en-US" sz="1100" b="1" dirty="0">
              <a:solidFill>
                <a:schemeClr val="accent1">
                  <a:lumMod val="75000"/>
                </a:schemeClr>
              </a:solidFill>
            </a:endParaRPr>
          </a:p>
          <a:p>
            <a:r>
              <a:rPr lang="en-US" sz="1100" b="1" dirty="0">
                <a:solidFill>
                  <a:schemeClr val="accent1">
                    <a:lumMod val="75000"/>
                  </a:schemeClr>
                </a:solidFill>
                <a:sym typeface="Wingdings" panose="05000000000000000000" pitchFamily="2" charset="2"/>
              </a:rPr>
              <a:t> </a:t>
            </a:r>
            <a:r>
              <a:rPr lang="en-US" sz="1100" b="1" dirty="0">
                <a:solidFill>
                  <a:schemeClr val="accent1">
                    <a:lumMod val="75000"/>
                  </a:schemeClr>
                </a:solidFill>
              </a:rPr>
              <a:t>Recognition rate for cash application to be improved from 60% to 95%</a:t>
            </a:r>
          </a:p>
          <a:p>
            <a:endParaRPr lang="en-US" sz="1100" b="1" dirty="0">
              <a:solidFill>
                <a:schemeClr val="accent1">
                  <a:lumMod val="75000"/>
                </a:schemeClr>
              </a:solidFill>
            </a:endParaRPr>
          </a:p>
          <a:p>
            <a:endParaRPr lang="en-US" sz="1100" b="1" dirty="0">
              <a:solidFill>
                <a:schemeClr val="accent1">
                  <a:lumMod val="75000"/>
                </a:schemeClr>
              </a:solidFill>
            </a:endParaRPr>
          </a:p>
          <a:p>
            <a:pPr marL="171450" indent="-171450">
              <a:buFont typeface="Wingdings" panose="05000000000000000000" pitchFamily="2" charset="2"/>
              <a:buChar char="Ø"/>
            </a:pPr>
            <a:r>
              <a:rPr lang="en-US" sz="1100" b="1" dirty="0">
                <a:solidFill>
                  <a:schemeClr val="accent1">
                    <a:lumMod val="75000"/>
                  </a:schemeClr>
                </a:solidFill>
              </a:rPr>
              <a:t>Project got delayed due to insufficient readiness of the application from SAP to implement. Will be implemented during upgrade to S4HANA.</a:t>
            </a:r>
          </a:p>
          <a:p>
            <a:pPr marL="171450" indent="-171450">
              <a:buFont typeface="Wingdings" panose="05000000000000000000" pitchFamily="2" charset="2"/>
              <a:buChar char="Ø"/>
            </a:pPr>
            <a:endParaRPr lang="en-US" sz="1100" b="1" dirty="0">
              <a:solidFill>
                <a:schemeClr val="accent1">
                  <a:lumMod val="75000"/>
                </a:schemeClr>
              </a:solidFill>
            </a:endParaRPr>
          </a:p>
          <a:p>
            <a:pPr marL="171450" indent="-171450">
              <a:buFont typeface="Wingdings" panose="05000000000000000000" pitchFamily="2" charset="2"/>
              <a:buChar char="Ø"/>
            </a:pPr>
            <a:endParaRPr lang="en-US" sz="1100" b="1" dirty="0">
              <a:solidFill>
                <a:schemeClr val="accent1">
                  <a:lumMod val="75000"/>
                </a:schemeClr>
              </a:solidFill>
            </a:endParaRPr>
          </a:p>
          <a:p>
            <a:pPr marL="171450" indent="-171450">
              <a:buFont typeface="Wingdings" panose="05000000000000000000" pitchFamily="2" charset="2"/>
              <a:buChar char="Ø"/>
            </a:pPr>
            <a:r>
              <a:rPr lang="en-US" sz="1100" b="1" dirty="0">
                <a:solidFill>
                  <a:schemeClr val="accent1">
                    <a:lumMod val="75000"/>
                  </a:schemeClr>
                </a:solidFill>
              </a:rPr>
              <a:t>Amgen forced to extend contract with </a:t>
            </a:r>
            <a:r>
              <a:rPr lang="en-US" sz="1100" b="1" dirty="0" err="1">
                <a:solidFill>
                  <a:schemeClr val="accent1">
                    <a:lumMod val="75000"/>
                  </a:schemeClr>
                </a:solidFill>
              </a:rPr>
              <a:t>HanseOrga</a:t>
            </a:r>
            <a:r>
              <a:rPr lang="en-US" sz="1100" b="1" dirty="0">
                <a:solidFill>
                  <a:schemeClr val="accent1">
                    <a:lumMod val="75000"/>
                  </a:schemeClr>
                </a:solidFill>
              </a:rPr>
              <a:t> for Autobank Upgrade</a:t>
            </a:r>
          </a:p>
          <a:p>
            <a:endParaRPr lang="en-US" sz="1100" b="1" dirty="0"/>
          </a:p>
          <a:p>
            <a:endParaRPr lang="en-US" sz="1100" b="1" dirty="0">
              <a:solidFill>
                <a:srgbClr val="FF0000"/>
              </a:solidFill>
            </a:endParaRPr>
          </a:p>
          <a:p>
            <a:r>
              <a:rPr lang="en-US" sz="1100" b="1" i="1" dirty="0">
                <a:solidFill>
                  <a:srgbClr val="FF0000"/>
                </a:solidFill>
              </a:rPr>
              <a:t>Conclusion: Not always beneficial to be a front runner, timing is important!</a:t>
            </a:r>
          </a:p>
          <a:p>
            <a:endParaRPr lang="en-US" sz="1100" b="1" dirty="0"/>
          </a:p>
          <a:p>
            <a:endParaRPr lang="en-US" sz="1100" b="1" dirty="0"/>
          </a:p>
          <a:p>
            <a:endParaRPr lang="en-US" sz="1100" b="1" dirty="0"/>
          </a:p>
          <a:p>
            <a:endParaRPr lang="en-US" sz="1100" b="1" dirty="0"/>
          </a:p>
        </p:txBody>
      </p:sp>
      <p:pic>
        <p:nvPicPr>
          <p:cNvPr id="4" name="SAP Cash Application Demo">
            <a:hlinkClick r:id="" action="ppaction://media"/>
            <a:extLst>
              <a:ext uri="{FF2B5EF4-FFF2-40B4-BE49-F238E27FC236}">
                <a16:creationId xmlns:a16="http://schemas.microsoft.com/office/drawing/2014/main" id="{C97D90ED-4415-41B7-94E8-1006A038A9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3700" y="1200150"/>
            <a:ext cx="4669790" cy="2624706"/>
          </a:xfrm>
          <a:prstGeom prst="rect">
            <a:avLst/>
          </a:prstGeom>
        </p:spPr>
      </p:pic>
    </p:spTree>
    <p:extLst>
      <p:ext uri="{BB962C8B-B14F-4D97-AF65-F5344CB8AC3E}">
        <p14:creationId xmlns:p14="http://schemas.microsoft.com/office/powerpoint/2010/main" val="45186139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DC70-E823-46A1-9894-C524A9C574DD}"/>
              </a:ext>
            </a:extLst>
          </p:cNvPr>
          <p:cNvSpPr>
            <a:spLocks noGrp="1"/>
          </p:cNvSpPr>
          <p:nvPr>
            <p:ph type="title"/>
          </p:nvPr>
        </p:nvSpPr>
        <p:spPr/>
        <p:txBody>
          <a:bodyPr/>
          <a:lstStyle/>
          <a:p>
            <a:pPr algn="ctr"/>
            <a:r>
              <a:rPr lang="en-US" dirty="0"/>
              <a:t>Funding and management buy-in</a:t>
            </a:r>
          </a:p>
        </p:txBody>
      </p:sp>
      <p:sp>
        <p:nvSpPr>
          <p:cNvPr id="3" name="TextBox 2">
            <a:extLst>
              <a:ext uri="{FF2B5EF4-FFF2-40B4-BE49-F238E27FC236}">
                <a16:creationId xmlns:a16="http://schemas.microsoft.com/office/drawing/2014/main" id="{A99A506A-E149-43EA-B05C-1D89D513CD45}"/>
              </a:ext>
            </a:extLst>
          </p:cNvPr>
          <p:cNvSpPr txBox="1"/>
          <p:nvPr/>
        </p:nvSpPr>
        <p:spPr>
          <a:xfrm>
            <a:off x="152400" y="1200150"/>
            <a:ext cx="3886200" cy="2739211"/>
          </a:xfrm>
          <a:prstGeom prst="rect">
            <a:avLst/>
          </a:prstGeom>
          <a:noFill/>
        </p:spPr>
        <p:txBody>
          <a:bodyPr wrap="square" rtlCol="0">
            <a:spAutoFit/>
          </a:bodyPr>
          <a:lstStyle/>
          <a:p>
            <a:pPr marL="285750" indent="-285750">
              <a:buFontTx/>
              <a:buChar char="-"/>
            </a:pPr>
            <a:r>
              <a:rPr lang="en-US" sz="1100" b="1" dirty="0">
                <a:solidFill>
                  <a:schemeClr val="accent1">
                    <a:lumMod val="75000"/>
                  </a:schemeClr>
                </a:solidFill>
              </a:rPr>
              <a:t>SAP implementations are costly and complex </a:t>
            </a:r>
            <a:r>
              <a:rPr lang="en-US" sz="1000" b="1" dirty="0">
                <a:solidFill>
                  <a:schemeClr val="accent1">
                    <a:lumMod val="60000"/>
                    <a:lumOff val="40000"/>
                  </a:schemeClr>
                </a:solidFill>
              </a:rPr>
              <a:t>(I.E. BCM implementation costs around USD 300K)</a:t>
            </a:r>
          </a:p>
          <a:p>
            <a:pPr marL="285750" indent="-285750">
              <a:buFontTx/>
              <a:buChar char="-"/>
            </a:pPr>
            <a:r>
              <a:rPr lang="en-US" sz="1100" b="1" dirty="0">
                <a:solidFill>
                  <a:schemeClr val="accent1">
                    <a:lumMod val="75000"/>
                  </a:schemeClr>
                </a:solidFill>
              </a:rPr>
              <a:t>Bots are expensive and maintenance as well </a:t>
            </a:r>
            <a:r>
              <a:rPr lang="en-US" sz="1000" b="1" dirty="0">
                <a:solidFill>
                  <a:schemeClr val="accent1">
                    <a:lumMod val="60000"/>
                    <a:lumOff val="40000"/>
                  </a:schemeClr>
                </a:solidFill>
              </a:rPr>
              <a:t>(maintenance only is EUR 15K/year)</a:t>
            </a:r>
          </a:p>
          <a:p>
            <a:pPr marL="285750" indent="-285750">
              <a:buFontTx/>
              <a:buChar char="-"/>
            </a:pPr>
            <a:r>
              <a:rPr lang="en-US" sz="1100" b="1" dirty="0">
                <a:solidFill>
                  <a:schemeClr val="accent1">
                    <a:lumMod val="75000"/>
                  </a:schemeClr>
                </a:solidFill>
              </a:rPr>
              <a:t>100% treasury employee involvement from start is key</a:t>
            </a:r>
          </a:p>
          <a:p>
            <a:pPr marL="285750" indent="-285750">
              <a:buFontTx/>
              <a:buChar char="-"/>
            </a:pPr>
            <a:endParaRPr lang="en-US" sz="1100" b="1" dirty="0">
              <a:solidFill>
                <a:schemeClr val="accent1">
                  <a:lumMod val="75000"/>
                </a:schemeClr>
              </a:solidFill>
            </a:endParaRPr>
          </a:p>
          <a:p>
            <a:r>
              <a:rPr lang="en-US" sz="1100" b="1" i="1" dirty="0">
                <a:solidFill>
                  <a:schemeClr val="accent1">
                    <a:lumMod val="75000"/>
                  </a:schemeClr>
                </a:solidFill>
              </a:rPr>
              <a:t>How to get management buy-in for the funding and implementation of the project?</a:t>
            </a:r>
          </a:p>
          <a:p>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Implement a quick-win</a:t>
            </a:r>
          </a:p>
          <a:p>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Highlight </a:t>
            </a:r>
            <a:r>
              <a:rPr lang="en-US" sz="1000" b="1" dirty="0">
                <a:solidFill>
                  <a:schemeClr val="accent1">
                    <a:lumMod val="60000"/>
                    <a:lumOff val="40000"/>
                  </a:schemeClr>
                </a:solidFill>
              </a:rPr>
              <a:t>(cost of manual error, possibility of fraud, employee motivation etc.)</a:t>
            </a:r>
          </a:p>
          <a:p>
            <a:pPr marL="285750" indent="-285750">
              <a:buFontTx/>
              <a:buChar char="-"/>
            </a:pPr>
            <a:endParaRPr lang="en-US" sz="1000" b="1" dirty="0">
              <a:solidFill>
                <a:schemeClr val="accent1">
                  <a:lumMod val="60000"/>
                  <a:lumOff val="40000"/>
                </a:schemeClr>
              </a:solidFill>
            </a:endParaRPr>
          </a:p>
          <a:p>
            <a:pPr marL="285750" indent="-285750">
              <a:buFontTx/>
              <a:buChar char="-"/>
            </a:pPr>
            <a:r>
              <a:rPr lang="en-US" sz="1100" b="1" dirty="0">
                <a:solidFill>
                  <a:schemeClr val="accent1">
                    <a:lumMod val="75000"/>
                  </a:schemeClr>
                </a:solidFill>
              </a:rPr>
              <a:t>Management (avoid future surprises)</a:t>
            </a:r>
          </a:p>
        </p:txBody>
      </p:sp>
      <p:pic>
        <p:nvPicPr>
          <p:cNvPr id="5" name="Picture 4">
            <a:extLst>
              <a:ext uri="{FF2B5EF4-FFF2-40B4-BE49-F238E27FC236}">
                <a16:creationId xmlns:a16="http://schemas.microsoft.com/office/drawing/2014/main" id="{1161DB91-1BE3-4823-907E-D83C38BF1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198855"/>
            <a:ext cx="5135999" cy="3294807"/>
          </a:xfrm>
          <a:prstGeom prst="rect">
            <a:avLst/>
          </a:prstGeom>
        </p:spPr>
      </p:pic>
    </p:spTree>
    <p:extLst>
      <p:ext uri="{BB962C8B-B14F-4D97-AF65-F5344CB8AC3E}">
        <p14:creationId xmlns:p14="http://schemas.microsoft.com/office/powerpoint/2010/main" val="380926869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DAF-882D-4650-8C14-47155A316586}"/>
              </a:ext>
            </a:extLst>
          </p:cNvPr>
          <p:cNvSpPr>
            <a:spLocks noGrp="1"/>
          </p:cNvSpPr>
          <p:nvPr>
            <p:ph type="title"/>
          </p:nvPr>
        </p:nvSpPr>
        <p:spPr/>
        <p:txBody>
          <a:bodyPr/>
          <a:lstStyle/>
          <a:p>
            <a:pPr algn="ctr"/>
            <a:r>
              <a:rPr lang="en-US" dirty="0"/>
              <a:t>Timing of implementation</a:t>
            </a:r>
          </a:p>
        </p:txBody>
      </p:sp>
      <p:sp>
        <p:nvSpPr>
          <p:cNvPr id="3" name="TextBox 2">
            <a:extLst>
              <a:ext uri="{FF2B5EF4-FFF2-40B4-BE49-F238E27FC236}">
                <a16:creationId xmlns:a16="http://schemas.microsoft.com/office/drawing/2014/main" id="{31AA025E-88C0-4E4D-A03C-F20571F6564C}"/>
              </a:ext>
            </a:extLst>
          </p:cNvPr>
          <p:cNvSpPr txBox="1"/>
          <p:nvPr/>
        </p:nvSpPr>
        <p:spPr>
          <a:xfrm>
            <a:off x="152400" y="1200150"/>
            <a:ext cx="4343400" cy="3154710"/>
          </a:xfrm>
          <a:prstGeom prst="rect">
            <a:avLst/>
          </a:prstGeom>
          <a:noFill/>
        </p:spPr>
        <p:txBody>
          <a:bodyPr wrap="square" rtlCol="0">
            <a:spAutoFit/>
          </a:bodyPr>
          <a:lstStyle/>
          <a:p>
            <a:r>
              <a:rPr lang="en-US" sz="1100" b="1" dirty="0">
                <a:solidFill>
                  <a:schemeClr val="accent1">
                    <a:lumMod val="75000"/>
                  </a:schemeClr>
                </a:solidFill>
              </a:rPr>
              <a:t>Questions to answer:</a:t>
            </a:r>
          </a:p>
          <a:p>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Big bang or one process at the time? </a:t>
            </a:r>
          </a:p>
          <a:p>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Is it the right time to implement?</a:t>
            </a:r>
          </a:p>
          <a:p>
            <a:pPr marL="285750" indent="-285750">
              <a:buFontTx/>
              <a:buChar char="-"/>
            </a:pPr>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Is the technology ready today to meet our requirements?</a:t>
            </a:r>
          </a:p>
          <a:p>
            <a:r>
              <a:rPr lang="en-US" sz="1100" b="1" dirty="0">
                <a:solidFill>
                  <a:schemeClr val="accent1">
                    <a:lumMod val="75000"/>
                  </a:schemeClr>
                </a:solidFill>
              </a:rPr>
              <a:t> </a:t>
            </a:r>
          </a:p>
          <a:p>
            <a:pPr marL="285750" indent="-285750">
              <a:buFontTx/>
              <a:buChar char="-"/>
            </a:pPr>
            <a:r>
              <a:rPr lang="en-US" sz="1100" b="1" dirty="0">
                <a:solidFill>
                  <a:schemeClr val="accent1">
                    <a:lumMod val="75000"/>
                  </a:schemeClr>
                </a:solidFill>
              </a:rPr>
              <a:t>Do we have enough FTE available for implementation?</a:t>
            </a:r>
          </a:p>
          <a:p>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How long will the implementation time be including unexpected error allowance? </a:t>
            </a:r>
          </a:p>
          <a:p>
            <a:pPr marL="285750" indent="-285750">
              <a:buFontTx/>
              <a:buChar char="-"/>
            </a:pPr>
            <a:endParaRPr lang="en-US" sz="1100" b="1" dirty="0">
              <a:solidFill>
                <a:schemeClr val="accent1">
                  <a:lumMod val="75000"/>
                </a:schemeClr>
              </a:solidFill>
            </a:endParaRPr>
          </a:p>
          <a:p>
            <a:endParaRPr lang="en-US" sz="1400" b="1" dirty="0"/>
          </a:p>
          <a:p>
            <a:endParaRPr lang="en-US" sz="1400" b="1" dirty="0"/>
          </a:p>
          <a:p>
            <a:endParaRPr lang="en-US" sz="1400" b="1" dirty="0"/>
          </a:p>
          <a:p>
            <a:pPr marL="285750" indent="-285750">
              <a:buFontTx/>
              <a:buChar char="-"/>
            </a:pPr>
            <a:endParaRPr lang="en-US" sz="1400" b="1" dirty="0"/>
          </a:p>
        </p:txBody>
      </p:sp>
      <p:pic>
        <p:nvPicPr>
          <p:cNvPr id="5" name="Picture 4">
            <a:extLst>
              <a:ext uri="{FF2B5EF4-FFF2-40B4-BE49-F238E27FC236}">
                <a16:creationId xmlns:a16="http://schemas.microsoft.com/office/drawing/2014/main" id="{D1F126AC-AF0E-4533-A923-DE66D391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79556"/>
            <a:ext cx="4304745" cy="2687841"/>
          </a:xfrm>
          <a:prstGeom prst="rect">
            <a:avLst/>
          </a:prstGeom>
        </p:spPr>
      </p:pic>
    </p:spTree>
    <p:extLst>
      <p:ext uri="{BB962C8B-B14F-4D97-AF65-F5344CB8AC3E}">
        <p14:creationId xmlns:p14="http://schemas.microsoft.com/office/powerpoint/2010/main" val="19407542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6BEBA-280B-47A9-82D9-4EACBA50D25F}"/>
              </a:ext>
            </a:extLst>
          </p:cNvPr>
          <p:cNvSpPr>
            <a:spLocks noGrp="1"/>
          </p:cNvSpPr>
          <p:nvPr>
            <p:ph type="title"/>
          </p:nvPr>
        </p:nvSpPr>
        <p:spPr>
          <a:xfrm>
            <a:off x="29570" y="193943"/>
            <a:ext cx="8416925" cy="492443"/>
          </a:xfrm>
        </p:spPr>
        <p:txBody>
          <a:bodyPr/>
          <a:lstStyle/>
          <a:p>
            <a:r>
              <a:rPr lang="en-US" dirty="0"/>
              <a:t>WHO and what skill set is required</a:t>
            </a:r>
          </a:p>
        </p:txBody>
      </p:sp>
      <p:graphicFrame>
        <p:nvGraphicFramePr>
          <p:cNvPr id="3" name="Diagram 2">
            <a:extLst>
              <a:ext uri="{FF2B5EF4-FFF2-40B4-BE49-F238E27FC236}">
                <a16:creationId xmlns:a16="http://schemas.microsoft.com/office/drawing/2014/main" id="{B3B9BFEB-2FDA-4BCF-9FE8-D5B577A7F5E3}"/>
              </a:ext>
            </a:extLst>
          </p:cNvPr>
          <p:cNvGraphicFramePr/>
          <p:nvPr>
            <p:extLst>
              <p:ext uri="{D42A27DB-BD31-4B8C-83A1-F6EECF244321}">
                <p14:modId xmlns:p14="http://schemas.microsoft.com/office/powerpoint/2010/main" val="678248061"/>
              </p:ext>
            </p:extLst>
          </p:nvPr>
        </p:nvGraphicFramePr>
        <p:xfrm>
          <a:off x="1429603" y="590550"/>
          <a:ext cx="5809397"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llout: Up Arrow 5">
            <a:extLst>
              <a:ext uri="{FF2B5EF4-FFF2-40B4-BE49-F238E27FC236}">
                <a16:creationId xmlns:a16="http://schemas.microsoft.com/office/drawing/2014/main" id="{67D2F338-9718-4E67-A0F0-D3C4E896381D}"/>
              </a:ext>
            </a:extLst>
          </p:cNvPr>
          <p:cNvSpPr/>
          <p:nvPr/>
        </p:nvSpPr>
        <p:spPr>
          <a:xfrm>
            <a:off x="1254457" y="3312425"/>
            <a:ext cx="1295400" cy="1524000"/>
          </a:xfrm>
          <a:prstGeom prst="up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IT specialist</a:t>
            </a:r>
          </a:p>
          <a:p>
            <a:pPr algn="ctr"/>
            <a:r>
              <a:rPr lang="en-US" sz="900" b="1" dirty="0">
                <a:solidFill>
                  <a:schemeClr val="bg1"/>
                </a:solidFill>
              </a:rPr>
              <a:t>Treasury Specialist</a:t>
            </a:r>
          </a:p>
          <a:p>
            <a:pPr algn="ctr"/>
            <a:r>
              <a:rPr lang="en-US" sz="900" b="1" dirty="0">
                <a:solidFill>
                  <a:schemeClr val="bg1"/>
                </a:solidFill>
              </a:rPr>
              <a:t>Project Manager</a:t>
            </a:r>
          </a:p>
          <a:p>
            <a:pPr algn="ctr"/>
            <a:r>
              <a:rPr lang="en-US" sz="900" b="1" dirty="0">
                <a:solidFill>
                  <a:schemeClr val="bg1"/>
                </a:solidFill>
              </a:rPr>
              <a:t>Management </a:t>
            </a:r>
            <a:r>
              <a:rPr lang="en-US" sz="900" b="1" dirty="0">
                <a:solidFill>
                  <a:schemeClr val="bg1">
                    <a:lumMod val="75000"/>
                  </a:schemeClr>
                </a:solidFill>
              </a:rPr>
              <a:t>Business User</a:t>
            </a:r>
          </a:p>
        </p:txBody>
      </p:sp>
      <p:sp>
        <p:nvSpPr>
          <p:cNvPr id="7" name="Callout: Up Arrow 6">
            <a:extLst>
              <a:ext uri="{FF2B5EF4-FFF2-40B4-BE49-F238E27FC236}">
                <a16:creationId xmlns:a16="http://schemas.microsoft.com/office/drawing/2014/main" id="{9CC411F9-79F4-4ABF-BD9D-9CB817479064}"/>
              </a:ext>
            </a:extLst>
          </p:cNvPr>
          <p:cNvSpPr/>
          <p:nvPr/>
        </p:nvSpPr>
        <p:spPr>
          <a:xfrm>
            <a:off x="2657167" y="3312425"/>
            <a:ext cx="1143000" cy="1524000"/>
          </a:xfrm>
          <a:prstGeom prst="up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IT specialist</a:t>
            </a:r>
          </a:p>
          <a:p>
            <a:pPr algn="ctr"/>
            <a:r>
              <a:rPr lang="en-US" sz="900" b="1" dirty="0">
                <a:solidFill>
                  <a:schemeClr val="bg1"/>
                </a:solidFill>
              </a:rPr>
              <a:t>Project Manager</a:t>
            </a:r>
          </a:p>
          <a:p>
            <a:pPr algn="ctr"/>
            <a:r>
              <a:rPr lang="en-US" sz="900" b="1" dirty="0">
                <a:solidFill>
                  <a:schemeClr val="bg1"/>
                </a:solidFill>
              </a:rPr>
              <a:t>Treasury System Specialist</a:t>
            </a:r>
          </a:p>
        </p:txBody>
      </p:sp>
      <p:sp>
        <p:nvSpPr>
          <p:cNvPr id="8" name="Callout: Up Arrow 7">
            <a:extLst>
              <a:ext uri="{FF2B5EF4-FFF2-40B4-BE49-F238E27FC236}">
                <a16:creationId xmlns:a16="http://schemas.microsoft.com/office/drawing/2014/main" id="{776925A1-9243-43E6-B807-A89F154E3C6C}"/>
              </a:ext>
            </a:extLst>
          </p:cNvPr>
          <p:cNvSpPr/>
          <p:nvPr/>
        </p:nvSpPr>
        <p:spPr>
          <a:xfrm>
            <a:off x="3897573" y="3312425"/>
            <a:ext cx="1143000" cy="1524000"/>
          </a:xfrm>
          <a:prstGeom prst="up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IT specialist</a:t>
            </a:r>
          </a:p>
          <a:p>
            <a:pPr algn="ctr"/>
            <a:r>
              <a:rPr lang="en-US" sz="900" b="1" dirty="0">
                <a:solidFill>
                  <a:schemeClr val="bg1"/>
                </a:solidFill>
              </a:rPr>
              <a:t>Project Manager</a:t>
            </a:r>
          </a:p>
          <a:p>
            <a:pPr algn="ctr"/>
            <a:r>
              <a:rPr lang="en-US" sz="900" b="1" dirty="0">
                <a:solidFill>
                  <a:schemeClr val="bg1"/>
                </a:solidFill>
              </a:rPr>
              <a:t>Treasury System Specialist</a:t>
            </a:r>
          </a:p>
        </p:txBody>
      </p:sp>
      <p:sp>
        <p:nvSpPr>
          <p:cNvPr id="9" name="Callout: Up Arrow 8">
            <a:extLst>
              <a:ext uri="{FF2B5EF4-FFF2-40B4-BE49-F238E27FC236}">
                <a16:creationId xmlns:a16="http://schemas.microsoft.com/office/drawing/2014/main" id="{0EB934B4-D07D-4A36-8D88-78725810D57A}"/>
              </a:ext>
            </a:extLst>
          </p:cNvPr>
          <p:cNvSpPr/>
          <p:nvPr/>
        </p:nvSpPr>
        <p:spPr>
          <a:xfrm>
            <a:off x="5137979" y="3312425"/>
            <a:ext cx="1263555" cy="1524000"/>
          </a:xfrm>
          <a:prstGeom prst="up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Treasury Specialist</a:t>
            </a:r>
          </a:p>
          <a:p>
            <a:pPr algn="ctr"/>
            <a:r>
              <a:rPr lang="en-US" sz="900" b="1" dirty="0">
                <a:solidFill>
                  <a:schemeClr val="bg1"/>
                </a:solidFill>
              </a:rPr>
              <a:t>Management </a:t>
            </a:r>
            <a:r>
              <a:rPr lang="en-US" sz="900" b="1" dirty="0">
                <a:solidFill>
                  <a:schemeClr val="bg1">
                    <a:lumMod val="75000"/>
                  </a:schemeClr>
                </a:solidFill>
              </a:rPr>
              <a:t>Business User</a:t>
            </a:r>
          </a:p>
        </p:txBody>
      </p:sp>
    </p:spTree>
    <p:extLst>
      <p:ext uri="{BB962C8B-B14F-4D97-AF65-F5344CB8AC3E}">
        <p14:creationId xmlns:p14="http://schemas.microsoft.com/office/powerpoint/2010/main" val="24464361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2D80-3451-46CF-834D-372CFAF51D56}"/>
              </a:ext>
            </a:extLst>
          </p:cNvPr>
          <p:cNvSpPr>
            <a:spLocks noGrp="1"/>
          </p:cNvSpPr>
          <p:nvPr>
            <p:ph type="title"/>
          </p:nvPr>
        </p:nvSpPr>
        <p:spPr/>
        <p:txBody>
          <a:bodyPr/>
          <a:lstStyle/>
          <a:p>
            <a:pPr algn="ctr"/>
            <a:r>
              <a:rPr lang="en-US" dirty="0"/>
              <a:t>Key take </a:t>
            </a:r>
            <a:r>
              <a:rPr lang="en-US" dirty="0" err="1"/>
              <a:t>aways</a:t>
            </a:r>
            <a:endParaRPr lang="en-US" dirty="0"/>
          </a:p>
        </p:txBody>
      </p:sp>
      <p:sp>
        <p:nvSpPr>
          <p:cNvPr id="3" name="TextBox 2">
            <a:extLst>
              <a:ext uri="{FF2B5EF4-FFF2-40B4-BE49-F238E27FC236}">
                <a16:creationId xmlns:a16="http://schemas.microsoft.com/office/drawing/2014/main" id="{B875246A-B6F4-4B98-9C15-613CF1507F7A}"/>
              </a:ext>
            </a:extLst>
          </p:cNvPr>
          <p:cNvSpPr txBox="1"/>
          <p:nvPr/>
        </p:nvSpPr>
        <p:spPr>
          <a:xfrm>
            <a:off x="228600" y="1276350"/>
            <a:ext cx="4724400" cy="2154436"/>
          </a:xfrm>
          <a:prstGeom prst="rect">
            <a:avLst/>
          </a:prstGeom>
          <a:noFill/>
        </p:spPr>
        <p:txBody>
          <a:bodyPr wrap="square" rtlCol="0">
            <a:spAutoFit/>
          </a:bodyPr>
          <a:lstStyle/>
          <a:p>
            <a:pPr marL="285750" indent="-285750">
              <a:buFont typeface="Wingdings" panose="05000000000000000000" pitchFamily="2" charset="2"/>
              <a:buChar char="Ø"/>
            </a:pPr>
            <a:r>
              <a:rPr lang="en-US" sz="1200" b="1" dirty="0">
                <a:solidFill>
                  <a:schemeClr val="accent1">
                    <a:lumMod val="75000"/>
                  </a:schemeClr>
                </a:solidFill>
              </a:rPr>
              <a:t>Management buy-in is key (quick wins and risk analysis for no transformation are helpful)</a:t>
            </a:r>
          </a:p>
          <a:p>
            <a:endParaRPr lang="en-US" sz="1200" b="1" dirty="0">
              <a:solidFill>
                <a:schemeClr val="accent1">
                  <a:lumMod val="75000"/>
                </a:schemeClr>
              </a:solidFill>
            </a:endParaRPr>
          </a:p>
          <a:p>
            <a:pPr marL="285750" indent="-285750">
              <a:buFont typeface="Wingdings" panose="05000000000000000000" pitchFamily="2" charset="2"/>
              <a:buChar char="Ø"/>
            </a:pPr>
            <a:r>
              <a:rPr lang="en-US" sz="1200" b="1" dirty="0">
                <a:solidFill>
                  <a:schemeClr val="accent1">
                    <a:lumMod val="75000"/>
                  </a:schemeClr>
                </a:solidFill>
              </a:rPr>
              <a:t>Sufficient funding and employee availability</a:t>
            </a:r>
          </a:p>
          <a:p>
            <a:endParaRPr lang="en-US" sz="1200" b="1" dirty="0">
              <a:solidFill>
                <a:schemeClr val="accent1">
                  <a:lumMod val="75000"/>
                </a:schemeClr>
              </a:solidFill>
            </a:endParaRPr>
          </a:p>
          <a:p>
            <a:pPr marL="285750" indent="-285750">
              <a:buFont typeface="Wingdings" panose="05000000000000000000" pitchFamily="2" charset="2"/>
              <a:buChar char="Ø"/>
            </a:pPr>
            <a:r>
              <a:rPr lang="en-US" sz="1200" b="1" dirty="0">
                <a:solidFill>
                  <a:schemeClr val="accent1">
                    <a:lumMod val="75000"/>
                  </a:schemeClr>
                </a:solidFill>
              </a:rPr>
              <a:t>Technology selection (involve system experts)</a:t>
            </a:r>
          </a:p>
          <a:p>
            <a:endParaRPr lang="en-US" sz="1200" b="1" dirty="0">
              <a:solidFill>
                <a:schemeClr val="accent1">
                  <a:lumMod val="75000"/>
                </a:schemeClr>
              </a:solidFill>
            </a:endParaRPr>
          </a:p>
          <a:p>
            <a:pPr marL="285750" indent="-285750">
              <a:buFont typeface="Wingdings" panose="05000000000000000000" pitchFamily="2" charset="2"/>
              <a:buChar char="Ø"/>
            </a:pPr>
            <a:r>
              <a:rPr lang="en-US" sz="1200" b="1" dirty="0">
                <a:solidFill>
                  <a:schemeClr val="accent1">
                    <a:lumMod val="75000"/>
                  </a:schemeClr>
                </a:solidFill>
              </a:rPr>
              <a:t>System/technology readiness to transform</a:t>
            </a:r>
          </a:p>
          <a:p>
            <a:pPr marL="285750" indent="-285750">
              <a:buFont typeface="Wingdings" panose="05000000000000000000" pitchFamily="2" charset="2"/>
              <a:buChar char="Ø"/>
            </a:pPr>
            <a:endParaRPr lang="en-US" sz="1200" b="1" dirty="0">
              <a:solidFill>
                <a:schemeClr val="accent1">
                  <a:lumMod val="75000"/>
                </a:schemeClr>
              </a:solidFill>
            </a:endParaRPr>
          </a:p>
          <a:p>
            <a:pPr marL="285750" indent="-285750">
              <a:buFont typeface="Wingdings" panose="05000000000000000000" pitchFamily="2" charset="2"/>
              <a:buChar char="Ø"/>
            </a:pPr>
            <a:r>
              <a:rPr lang="en-US" sz="1200" b="1" dirty="0">
                <a:solidFill>
                  <a:schemeClr val="accent1">
                    <a:lumMod val="75000"/>
                  </a:schemeClr>
                </a:solidFill>
              </a:rPr>
              <a:t>Don’t underestimate implementation time</a:t>
            </a:r>
          </a:p>
          <a:p>
            <a:pPr marL="285750" indent="-285750">
              <a:buFont typeface="Wingdings" panose="05000000000000000000" pitchFamily="2" charset="2"/>
              <a:buChar char="Ø"/>
            </a:pPr>
            <a:endParaRPr lang="en-US" sz="1400" b="1" dirty="0"/>
          </a:p>
        </p:txBody>
      </p:sp>
    </p:spTree>
    <p:extLst>
      <p:ext uri="{BB962C8B-B14F-4D97-AF65-F5344CB8AC3E}">
        <p14:creationId xmlns:p14="http://schemas.microsoft.com/office/powerpoint/2010/main" val="84034542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250" b="6250"/>
          <a:stretch>
            <a:fillRect/>
          </a:stretch>
        </p:blipFill>
        <p:spPr/>
      </p:pic>
      <p:sp>
        <p:nvSpPr>
          <p:cNvPr id="3" name="Title 2"/>
          <p:cNvSpPr>
            <a:spLocks noGrp="1"/>
          </p:cNvSpPr>
          <p:nvPr>
            <p:ph type="title"/>
          </p:nvPr>
        </p:nvSpPr>
        <p:spPr>
          <a:xfrm>
            <a:off x="989556" y="1743075"/>
            <a:ext cx="7023380" cy="514350"/>
          </a:xfrm>
        </p:spPr>
        <p:txBody>
          <a:bodyPr/>
          <a:lstStyle/>
          <a:p>
            <a:pPr algn="ctr"/>
            <a:r>
              <a:rPr lang="en-US" sz="4400" dirty="0"/>
              <a:t>Thank you</a:t>
            </a:r>
            <a:br>
              <a:rPr lang="en-US" sz="4400" dirty="0"/>
            </a:br>
            <a:endParaRPr lang="en-US" sz="1800" dirty="0"/>
          </a:p>
        </p:txBody>
      </p:sp>
    </p:spTree>
    <p:extLst>
      <p:ext uri="{BB962C8B-B14F-4D97-AF65-F5344CB8AC3E}">
        <p14:creationId xmlns:p14="http://schemas.microsoft.com/office/powerpoint/2010/main" val="292812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200" dirty="0"/>
              <a:t>Agenda</a:t>
            </a:r>
          </a:p>
        </p:txBody>
      </p:sp>
      <p:sp>
        <p:nvSpPr>
          <p:cNvPr id="2" name="TextBox 1">
            <a:extLst>
              <a:ext uri="{FF2B5EF4-FFF2-40B4-BE49-F238E27FC236}">
                <a16:creationId xmlns:a16="http://schemas.microsoft.com/office/drawing/2014/main" id="{75FD9B29-CBFB-451E-BA62-6EA1A54214FA}"/>
              </a:ext>
            </a:extLst>
          </p:cNvPr>
          <p:cNvSpPr txBox="1"/>
          <p:nvPr/>
        </p:nvSpPr>
        <p:spPr>
          <a:xfrm>
            <a:off x="363538" y="1123950"/>
            <a:ext cx="4343400" cy="4078039"/>
          </a:xfrm>
          <a:prstGeom prst="rect">
            <a:avLst/>
          </a:prstGeom>
          <a:noFill/>
        </p:spPr>
        <p:txBody>
          <a:bodyPr wrap="square" rtlCol="0">
            <a:spAutoFit/>
          </a:bodyPr>
          <a:lstStyle/>
          <a:p>
            <a:r>
              <a:rPr lang="en-US" sz="1100" b="1" dirty="0">
                <a:solidFill>
                  <a:schemeClr val="accent1">
                    <a:lumMod val="75000"/>
                  </a:schemeClr>
                </a:solidFill>
              </a:rPr>
              <a:t>Introduction to Amgen</a:t>
            </a:r>
          </a:p>
          <a:p>
            <a:endParaRPr lang="en-US" sz="1100" b="1" dirty="0">
              <a:solidFill>
                <a:schemeClr val="accent1">
                  <a:lumMod val="75000"/>
                </a:schemeClr>
              </a:solidFill>
            </a:endParaRPr>
          </a:p>
          <a:p>
            <a:r>
              <a:rPr lang="en-US" sz="1100" b="1" dirty="0">
                <a:solidFill>
                  <a:schemeClr val="accent1">
                    <a:lumMod val="75000"/>
                  </a:schemeClr>
                </a:solidFill>
              </a:rPr>
              <a:t>Amgen Treasury Organization</a:t>
            </a:r>
          </a:p>
          <a:p>
            <a:endParaRPr lang="en-US" sz="1100" b="1" dirty="0">
              <a:solidFill>
                <a:schemeClr val="accent1">
                  <a:lumMod val="75000"/>
                </a:schemeClr>
              </a:solidFill>
            </a:endParaRPr>
          </a:p>
          <a:p>
            <a:r>
              <a:rPr lang="en-US" sz="1100" b="1" dirty="0">
                <a:solidFill>
                  <a:schemeClr val="accent1">
                    <a:lumMod val="75000"/>
                  </a:schemeClr>
                </a:solidFill>
              </a:rPr>
              <a:t>Digital Transformation Strategy</a:t>
            </a:r>
          </a:p>
          <a:p>
            <a:endParaRPr lang="en-US" sz="1100" b="1" dirty="0">
              <a:solidFill>
                <a:schemeClr val="accent1">
                  <a:lumMod val="75000"/>
                </a:schemeClr>
              </a:solidFill>
            </a:endParaRPr>
          </a:p>
          <a:p>
            <a:r>
              <a:rPr lang="en-US" sz="1100" b="1" dirty="0">
                <a:solidFill>
                  <a:schemeClr val="accent1">
                    <a:lumMod val="75000"/>
                  </a:schemeClr>
                </a:solidFill>
              </a:rPr>
              <a:t>Treasury Current System Landscape</a:t>
            </a:r>
          </a:p>
          <a:p>
            <a:endParaRPr lang="en-US" sz="1100" b="1" dirty="0">
              <a:solidFill>
                <a:schemeClr val="accent1">
                  <a:lumMod val="75000"/>
                </a:schemeClr>
              </a:solidFill>
            </a:endParaRPr>
          </a:p>
          <a:p>
            <a:r>
              <a:rPr lang="en-US" sz="1100" b="1" dirty="0">
                <a:solidFill>
                  <a:schemeClr val="accent1">
                    <a:lumMod val="75000"/>
                  </a:schemeClr>
                </a:solidFill>
              </a:rPr>
              <a:t>Treasury Future System Landscape</a:t>
            </a:r>
          </a:p>
          <a:p>
            <a:endParaRPr lang="en-US" sz="1100" b="1" dirty="0">
              <a:solidFill>
                <a:schemeClr val="accent1">
                  <a:lumMod val="75000"/>
                </a:schemeClr>
              </a:solidFill>
            </a:endParaRPr>
          </a:p>
          <a:p>
            <a:r>
              <a:rPr lang="en-US" sz="1100" b="1" dirty="0">
                <a:solidFill>
                  <a:schemeClr val="accent1">
                    <a:lumMod val="75000"/>
                  </a:schemeClr>
                </a:solidFill>
              </a:rPr>
              <a:t>Robotics</a:t>
            </a:r>
          </a:p>
          <a:p>
            <a:endParaRPr lang="en-US" sz="1100" b="1" dirty="0">
              <a:solidFill>
                <a:schemeClr val="accent1">
                  <a:lumMod val="75000"/>
                </a:schemeClr>
              </a:solidFill>
            </a:endParaRPr>
          </a:p>
          <a:p>
            <a:r>
              <a:rPr lang="en-US" sz="1100" b="1" dirty="0">
                <a:solidFill>
                  <a:schemeClr val="accent1">
                    <a:lumMod val="75000"/>
                  </a:schemeClr>
                </a:solidFill>
              </a:rPr>
              <a:t>AI</a:t>
            </a:r>
          </a:p>
          <a:p>
            <a:endParaRPr lang="en-US" sz="1100" b="1" dirty="0">
              <a:solidFill>
                <a:schemeClr val="accent1">
                  <a:lumMod val="75000"/>
                </a:schemeClr>
              </a:solidFill>
            </a:endParaRPr>
          </a:p>
          <a:p>
            <a:r>
              <a:rPr lang="en-US" sz="1100" b="1" dirty="0">
                <a:solidFill>
                  <a:schemeClr val="accent1">
                    <a:lumMod val="75000"/>
                  </a:schemeClr>
                </a:solidFill>
              </a:rPr>
              <a:t>How to obtain management buy-in and funding</a:t>
            </a:r>
          </a:p>
          <a:p>
            <a:endParaRPr lang="en-US" sz="1100" b="1" dirty="0">
              <a:solidFill>
                <a:schemeClr val="accent1">
                  <a:lumMod val="75000"/>
                </a:schemeClr>
              </a:solidFill>
            </a:endParaRPr>
          </a:p>
          <a:p>
            <a:r>
              <a:rPr lang="en-US" sz="1100" b="1" dirty="0">
                <a:solidFill>
                  <a:schemeClr val="accent1">
                    <a:lumMod val="75000"/>
                  </a:schemeClr>
                </a:solidFill>
              </a:rPr>
              <a:t>Timing of Implementation</a:t>
            </a:r>
          </a:p>
          <a:p>
            <a:endParaRPr lang="en-US" sz="1100" b="1" dirty="0">
              <a:solidFill>
                <a:schemeClr val="accent1">
                  <a:lumMod val="75000"/>
                </a:schemeClr>
              </a:solidFill>
            </a:endParaRPr>
          </a:p>
          <a:p>
            <a:r>
              <a:rPr lang="en-US" sz="1100" b="1" dirty="0">
                <a:solidFill>
                  <a:schemeClr val="accent1">
                    <a:lumMod val="75000"/>
                  </a:schemeClr>
                </a:solidFill>
              </a:rPr>
              <a:t>Who and what skill set is needed</a:t>
            </a:r>
          </a:p>
          <a:p>
            <a:endParaRPr lang="en-US" sz="1100" b="1" dirty="0">
              <a:solidFill>
                <a:schemeClr val="accent1">
                  <a:lumMod val="75000"/>
                </a:schemeClr>
              </a:solidFill>
            </a:endParaRPr>
          </a:p>
          <a:p>
            <a:r>
              <a:rPr lang="en-US" sz="1100" b="1" dirty="0">
                <a:solidFill>
                  <a:schemeClr val="accent1">
                    <a:lumMod val="75000"/>
                  </a:schemeClr>
                </a:solidFill>
              </a:rPr>
              <a:t>Key Take </a:t>
            </a:r>
            <a:r>
              <a:rPr lang="en-US" sz="1100" b="1" dirty="0" err="1">
                <a:solidFill>
                  <a:schemeClr val="accent1">
                    <a:lumMod val="75000"/>
                  </a:schemeClr>
                </a:solidFill>
              </a:rPr>
              <a:t>Aways</a:t>
            </a:r>
            <a:endParaRPr lang="en-US" sz="1100" b="1" dirty="0">
              <a:solidFill>
                <a:schemeClr val="accent1">
                  <a:lumMod val="75000"/>
                </a:schemeClr>
              </a:solidFill>
            </a:endParaRPr>
          </a:p>
          <a:p>
            <a:endParaRPr lang="en-US" sz="1400" b="1" dirty="0"/>
          </a:p>
          <a:p>
            <a:endParaRPr lang="en-US" sz="1400" b="1" dirty="0"/>
          </a:p>
        </p:txBody>
      </p:sp>
    </p:spTree>
    <p:extLst>
      <p:ext uri="{BB962C8B-B14F-4D97-AF65-F5344CB8AC3E}">
        <p14:creationId xmlns:p14="http://schemas.microsoft.com/office/powerpoint/2010/main" val="28880757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ED7EE-9928-4BD8-9329-E3F64D2BC04F}"/>
              </a:ext>
            </a:extLst>
          </p:cNvPr>
          <p:cNvSpPr>
            <a:spLocks noGrp="1"/>
          </p:cNvSpPr>
          <p:nvPr>
            <p:ph type="title"/>
          </p:nvPr>
        </p:nvSpPr>
        <p:spPr/>
        <p:txBody>
          <a:bodyPr/>
          <a:lstStyle/>
          <a:p>
            <a:pPr algn="ctr"/>
            <a:r>
              <a:rPr lang="en-US" dirty="0"/>
              <a:t>AN introduction to AMGEN</a:t>
            </a:r>
          </a:p>
        </p:txBody>
      </p:sp>
      <p:sp>
        <p:nvSpPr>
          <p:cNvPr id="7" name="TextBox 6">
            <a:extLst>
              <a:ext uri="{FF2B5EF4-FFF2-40B4-BE49-F238E27FC236}">
                <a16:creationId xmlns:a16="http://schemas.microsoft.com/office/drawing/2014/main" id="{25F62829-9370-46EC-BC08-3D7027EB1597}"/>
              </a:ext>
            </a:extLst>
          </p:cNvPr>
          <p:cNvSpPr txBox="1"/>
          <p:nvPr/>
        </p:nvSpPr>
        <p:spPr>
          <a:xfrm>
            <a:off x="363538" y="1200150"/>
            <a:ext cx="8018462" cy="685800"/>
          </a:xfrm>
          <a:prstGeom prst="rect">
            <a:avLst/>
          </a:prstGeom>
          <a:noFill/>
        </p:spPr>
        <p:txBody>
          <a:bodyPr wrap="square" rtlCol="0">
            <a:spAutoFit/>
          </a:bodyPr>
          <a:lstStyle/>
          <a:p>
            <a:endParaRPr lang="en-US" sz="1400" b="1" dirty="0"/>
          </a:p>
        </p:txBody>
      </p:sp>
      <p:sp>
        <p:nvSpPr>
          <p:cNvPr id="8" name="TextBox 7">
            <a:extLst>
              <a:ext uri="{FF2B5EF4-FFF2-40B4-BE49-F238E27FC236}">
                <a16:creationId xmlns:a16="http://schemas.microsoft.com/office/drawing/2014/main" id="{223B3D77-2435-414C-BFFA-6D09308880C4}"/>
              </a:ext>
            </a:extLst>
          </p:cNvPr>
          <p:cNvSpPr txBox="1"/>
          <p:nvPr/>
        </p:nvSpPr>
        <p:spPr>
          <a:xfrm>
            <a:off x="363538" y="1065996"/>
            <a:ext cx="2379662" cy="3108543"/>
          </a:xfrm>
          <a:prstGeom prst="rect">
            <a:avLst/>
          </a:prstGeom>
          <a:noFill/>
        </p:spPr>
        <p:txBody>
          <a:bodyPr wrap="square" rtlCol="0">
            <a:spAutoFit/>
          </a:bodyPr>
          <a:lstStyle/>
          <a:p>
            <a:r>
              <a:rPr lang="en-US" sz="1400" b="1" i="1" dirty="0">
                <a:solidFill>
                  <a:schemeClr val="accent1">
                    <a:lumMod val="75000"/>
                  </a:schemeClr>
                </a:solidFill>
              </a:rPr>
              <a:t>At Amgen, we believe in a “biology first” approach. We use cutting-edge science and technology to study the subtlest biological mechanisms in search of therapies that will improve the lives of those who suffer from serious diseases. Amgen believes the cure for disease can be found inside each and every one of us. </a:t>
            </a:r>
          </a:p>
        </p:txBody>
      </p:sp>
      <p:pic>
        <p:nvPicPr>
          <p:cNvPr id="6" name="The Answers Within">
            <a:hlinkClick r:id="" action="ppaction://media"/>
            <a:extLst>
              <a:ext uri="{FF2B5EF4-FFF2-40B4-BE49-F238E27FC236}">
                <a16:creationId xmlns:a16="http://schemas.microsoft.com/office/drawing/2014/main" id="{82E92D18-BE72-404E-84D8-1587B849C1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1800" y="1107489"/>
            <a:ext cx="5486400" cy="3086100"/>
          </a:xfrm>
          <a:prstGeom prst="rect">
            <a:avLst/>
          </a:prstGeom>
        </p:spPr>
      </p:pic>
    </p:spTree>
    <p:extLst>
      <p:ext uri="{BB962C8B-B14F-4D97-AF65-F5344CB8AC3E}">
        <p14:creationId xmlns:p14="http://schemas.microsoft.com/office/powerpoint/2010/main" val="239075618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0BD66-816A-4EC5-BBD6-49E210288E94}"/>
              </a:ext>
            </a:extLst>
          </p:cNvPr>
          <p:cNvSpPr>
            <a:spLocks noGrp="1"/>
          </p:cNvSpPr>
          <p:nvPr>
            <p:ph type="title"/>
          </p:nvPr>
        </p:nvSpPr>
        <p:spPr/>
        <p:txBody>
          <a:bodyPr/>
          <a:lstStyle/>
          <a:p>
            <a:pPr algn="ctr"/>
            <a:r>
              <a:rPr lang="en-US" dirty="0"/>
              <a:t>Amgen treasury organization</a:t>
            </a:r>
          </a:p>
        </p:txBody>
      </p:sp>
      <p:pic>
        <p:nvPicPr>
          <p:cNvPr id="2" name="Picture 1">
            <a:extLst>
              <a:ext uri="{FF2B5EF4-FFF2-40B4-BE49-F238E27FC236}">
                <a16:creationId xmlns:a16="http://schemas.microsoft.com/office/drawing/2014/main" id="{7C14688F-737D-454B-909D-2A4872C9BB01}"/>
              </a:ext>
            </a:extLst>
          </p:cNvPr>
          <p:cNvPicPr>
            <a:picLocks noChangeAspect="1"/>
          </p:cNvPicPr>
          <p:nvPr/>
        </p:nvPicPr>
        <p:blipFill>
          <a:blip r:embed="rId3"/>
          <a:stretch>
            <a:fillRect/>
          </a:stretch>
        </p:blipFill>
        <p:spPr>
          <a:xfrm>
            <a:off x="609600" y="1123950"/>
            <a:ext cx="7848600" cy="3521293"/>
          </a:xfrm>
          <a:prstGeom prst="rect">
            <a:avLst/>
          </a:prstGeom>
        </p:spPr>
      </p:pic>
      <p:graphicFrame>
        <p:nvGraphicFramePr>
          <p:cNvPr id="3" name="Diagram 2">
            <a:extLst>
              <a:ext uri="{FF2B5EF4-FFF2-40B4-BE49-F238E27FC236}">
                <a16:creationId xmlns:a16="http://schemas.microsoft.com/office/drawing/2014/main" id="{FEA1003E-0A6B-4BE2-B1CB-623F5BDD31E8}"/>
              </a:ext>
            </a:extLst>
          </p:cNvPr>
          <p:cNvGraphicFramePr/>
          <p:nvPr>
            <p:extLst>
              <p:ext uri="{D42A27DB-BD31-4B8C-83A1-F6EECF244321}">
                <p14:modId xmlns:p14="http://schemas.microsoft.com/office/powerpoint/2010/main" val="2184899479"/>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42130253-FCC5-4359-AA29-525DC05A4113}"/>
              </a:ext>
            </a:extLst>
          </p:cNvPr>
          <p:cNvSpPr/>
          <p:nvPr/>
        </p:nvSpPr>
        <p:spPr>
          <a:xfrm>
            <a:off x="-820003" y="1978132"/>
            <a:ext cx="6248399" cy="523220"/>
          </a:xfrm>
          <a:prstGeom prst="rect">
            <a:avLst/>
          </a:prstGeom>
          <a:noFill/>
        </p:spPr>
        <p:txBody>
          <a:bodyPr wrap="square" lIns="91440" tIns="45720" rIns="91440" bIns="45720">
            <a:spAutoFit/>
          </a:bodyPr>
          <a:lstStyle/>
          <a:p>
            <a:pPr algn="ctr"/>
            <a:endParaRPr lang="en-US" sz="2800" b="1" cap="none" spc="0" dirty="0">
              <a:ln w="12700">
                <a:solidFill>
                  <a:schemeClr val="accent1"/>
                </a:solidFill>
                <a:prstDash val="solid"/>
              </a:ln>
              <a:solidFill>
                <a:schemeClr val="accent4">
                  <a:lumMod val="40000"/>
                  <a:lumOff val="60000"/>
                </a:schemeClr>
              </a:solidFill>
              <a:effectLst>
                <a:outerShdw dist="38100" dir="2640000" algn="bl" rotWithShape="0">
                  <a:schemeClr val="accent1"/>
                </a:outerShdw>
              </a:effectLst>
            </a:endParaRPr>
          </a:p>
        </p:txBody>
      </p:sp>
      <p:sp>
        <p:nvSpPr>
          <p:cNvPr id="10" name="TextBox 9">
            <a:extLst>
              <a:ext uri="{FF2B5EF4-FFF2-40B4-BE49-F238E27FC236}">
                <a16:creationId xmlns:a16="http://schemas.microsoft.com/office/drawing/2014/main" id="{DE9B3F63-8BB4-4E49-9776-80D6B7F45179}"/>
              </a:ext>
            </a:extLst>
          </p:cNvPr>
          <p:cNvSpPr txBox="1"/>
          <p:nvPr/>
        </p:nvSpPr>
        <p:spPr>
          <a:xfrm>
            <a:off x="656948" y="1123950"/>
            <a:ext cx="1781452" cy="246221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100" b="1" dirty="0">
                <a:solidFill>
                  <a:schemeClr val="accent1">
                    <a:lumMod val="75000"/>
                  </a:schemeClr>
                </a:solidFill>
              </a:rPr>
              <a:t>2019 highlights:</a:t>
            </a:r>
          </a:p>
          <a:p>
            <a:endParaRPr lang="en-US" sz="1100" b="1" dirty="0">
              <a:solidFill>
                <a:schemeClr val="accent1">
                  <a:lumMod val="75000"/>
                </a:schemeClr>
              </a:solidFill>
            </a:endParaRPr>
          </a:p>
          <a:p>
            <a:pPr marL="285750" indent="-285750">
              <a:buFontTx/>
              <a:buChar char="-"/>
            </a:pPr>
            <a:r>
              <a:rPr lang="en-US" sz="1100" b="1" dirty="0">
                <a:solidFill>
                  <a:schemeClr val="accent1">
                    <a:lumMod val="75000"/>
                  </a:schemeClr>
                </a:solidFill>
              </a:rPr>
              <a:t>2 acquisitions (</a:t>
            </a:r>
            <a:r>
              <a:rPr lang="en-US" sz="1100" b="1" dirty="0" err="1">
                <a:solidFill>
                  <a:schemeClr val="accent1">
                    <a:lumMod val="75000"/>
                  </a:schemeClr>
                </a:solidFill>
              </a:rPr>
              <a:t>Otezla</a:t>
            </a:r>
            <a:r>
              <a:rPr lang="en-US" sz="1100" b="1" dirty="0">
                <a:solidFill>
                  <a:schemeClr val="accent1">
                    <a:lumMod val="75000"/>
                  </a:schemeClr>
                </a:solidFill>
              </a:rPr>
              <a:t>, </a:t>
            </a:r>
            <a:r>
              <a:rPr lang="en-US" sz="1100" b="1" dirty="0" err="1">
                <a:solidFill>
                  <a:schemeClr val="accent1">
                    <a:lumMod val="75000"/>
                  </a:schemeClr>
                </a:solidFill>
              </a:rPr>
              <a:t>Nuevolution</a:t>
            </a:r>
            <a:r>
              <a:rPr lang="en-US" sz="1100" b="1" dirty="0">
                <a:solidFill>
                  <a:schemeClr val="accent1">
                    <a:lumMod val="75000"/>
                  </a:schemeClr>
                </a:solidFill>
              </a:rPr>
              <a:t>)</a:t>
            </a:r>
          </a:p>
          <a:p>
            <a:pPr marL="285750" indent="-285750">
              <a:buFontTx/>
              <a:buChar char="-"/>
            </a:pPr>
            <a:r>
              <a:rPr lang="en-US" sz="1100" b="1" dirty="0">
                <a:solidFill>
                  <a:schemeClr val="accent1">
                    <a:lumMod val="75000"/>
                  </a:schemeClr>
                </a:solidFill>
              </a:rPr>
              <a:t>Amgen takes 20% stake in </a:t>
            </a:r>
            <a:r>
              <a:rPr lang="en-US" sz="1100" b="1" dirty="0" err="1">
                <a:solidFill>
                  <a:schemeClr val="accent1">
                    <a:lumMod val="75000"/>
                  </a:schemeClr>
                </a:solidFill>
              </a:rPr>
              <a:t>Beigene</a:t>
            </a:r>
            <a:r>
              <a:rPr lang="en-US" sz="1100" b="1" dirty="0">
                <a:solidFill>
                  <a:schemeClr val="accent1">
                    <a:lumMod val="75000"/>
                  </a:schemeClr>
                </a:solidFill>
              </a:rPr>
              <a:t> (China)</a:t>
            </a:r>
          </a:p>
          <a:p>
            <a:pPr marL="285750" indent="-285750">
              <a:buFontTx/>
              <a:buChar char="-"/>
            </a:pPr>
            <a:r>
              <a:rPr lang="en-US" sz="1100" b="1" dirty="0">
                <a:solidFill>
                  <a:schemeClr val="accent1">
                    <a:lumMod val="75000"/>
                  </a:schemeClr>
                </a:solidFill>
              </a:rPr>
              <a:t>Expansion South East Asia (MY, PH, TH, HK, SG) and Argentina</a:t>
            </a:r>
          </a:p>
          <a:p>
            <a:pPr marL="285750" indent="-285750">
              <a:buFontTx/>
              <a:buChar char="-"/>
            </a:pPr>
            <a:r>
              <a:rPr lang="en-US" sz="1100" b="1" dirty="0">
                <a:solidFill>
                  <a:schemeClr val="accent1">
                    <a:lumMod val="75000"/>
                  </a:schemeClr>
                </a:solidFill>
              </a:rPr>
              <a:t>System/Process Automation</a:t>
            </a:r>
          </a:p>
        </p:txBody>
      </p:sp>
      <p:cxnSp>
        <p:nvCxnSpPr>
          <p:cNvPr id="13" name="Straight Connector 12">
            <a:extLst>
              <a:ext uri="{FF2B5EF4-FFF2-40B4-BE49-F238E27FC236}">
                <a16:creationId xmlns:a16="http://schemas.microsoft.com/office/drawing/2014/main" id="{7D5F7D28-79AC-46DD-B898-4D50457F8A75}"/>
              </a:ext>
            </a:extLst>
          </p:cNvPr>
          <p:cNvCxnSpPr/>
          <p:nvPr/>
        </p:nvCxnSpPr>
        <p:spPr>
          <a:xfrm flipV="1">
            <a:off x="3048000" y="2737556"/>
            <a:ext cx="152400" cy="160446"/>
          </a:xfrm>
          <a:prstGeom prst="line">
            <a:avLst/>
          </a:prstGeom>
          <a:ln w="28575" cap="rnd">
            <a:solidFill>
              <a:schemeClr val="accent1">
                <a:lumMod val="40000"/>
                <a:lumOff val="6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8F4A70-B75D-4291-ABEE-9D0756FB661D}"/>
              </a:ext>
            </a:extLst>
          </p:cNvPr>
          <p:cNvCxnSpPr/>
          <p:nvPr/>
        </p:nvCxnSpPr>
        <p:spPr>
          <a:xfrm flipH="1" flipV="1">
            <a:off x="3810000" y="2884596"/>
            <a:ext cx="228600" cy="68154"/>
          </a:xfrm>
          <a:prstGeom prst="line">
            <a:avLst/>
          </a:prstGeom>
          <a:ln w="28575" cap="rnd">
            <a:solidFill>
              <a:schemeClr val="accent1">
                <a:lumMod val="40000"/>
                <a:lumOff val="6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8D85DF-F5FA-4B12-B74A-8A96DE70ADED}"/>
              </a:ext>
            </a:extLst>
          </p:cNvPr>
          <p:cNvCxnSpPr>
            <a:cxnSpLocks/>
          </p:cNvCxnSpPr>
          <p:nvPr/>
        </p:nvCxnSpPr>
        <p:spPr>
          <a:xfrm>
            <a:off x="5181600" y="1978132"/>
            <a:ext cx="152400" cy="365018"/>
          </a:xfrm>
          <a:prstGeom prst="line">
            <a:avLst/>
          </a:prstGeom>
          <a:ln w="28575" cap="rnd">
            <a:solidFill>
              <a:schemeClr val="accent1">
                <a:lumMod val="60000"/>
                <a:lumOff val="40000"/>
              </a:schemeClr>
            </a:solidFill>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139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084C177-7856-477A-ACCB-7D6336E66C53}"/>
              </a:ext>
            </a:extLst>
          </p:cNvPr>
          <p:cNvPicPr>
            <a:picLocks noGrp="1" noChangeAspect="1"/>
          </p:cNvPicPr>
          <p:nvPr>
            <p:ph type="pic" sz="quarter" idx="13"/>
          </p:nvPr>
        </p:nvPicPr>
        <p:blipFill>
          <a:blip r:embed="rId3"/>
          <a:srcRect t="1130" b="1130"/>
          <a:stretch>
            <a:fillRect/>
          </a:stretch>
        </p:blipFill>
        <p:spPr>
          <a:prstGeom prst="rect">
            <a:avLst/>
          </a:prstGeom>
        </p:spPr>
      </p:pic>
      <p:pic>
        <p:nvPicPr>
          <p:cNvPr id="8" name="Picture Placeholder 7">
            <a:extLst>
              <a:ext uri="{FF2B5EF4-FFF2-40B4-BE49-F238E27FC236}">
                <a16:creationId xmlns:a16="http://schemas.microsoft.com/office/drawing/2014/main" id="{954E3FC2-9364-4E64-92C7-6A70309B4FC9}"/>
              </a:ext>
            </a:extLst>
          </p:cNvPr>
          <p:cNvPicPr>
            <a:picLocks noGrp="1" noChangeAspect="1"/>
          </p:cNvPicPr>
          <p:nvPr>
            <p:ph type="pic" sz="quarter" idx="14"/>
          </p:nvPr>
        </p:nvPicPr>
        <p:blipFill>
          <a:blip r:embed="rId4"/>
          <a:srcRect l="1695" r="1695"/>
          <a:stretch>
            <a:fillRect/>
          </a:stretch>
        </p:blipFill>
        <p:spPr>
          <a:xfrm>
            <a:off x="6066253" y="1007705"/>
            <a:ext cx="3001547" cy="3551595"/>
          </a:xfrm>
          <a:prstGeom prst="rect">
            <a:avLst/>
          </a:prstGeom>
        </p:spPr>
      </p:pic>
      <p:sp>
        <p:nvSpPr>
          <p:cNvPr id="5" name="Title 4">
            <a:extLst>
              <a:ext uri="{FF2B5EF4-FFF2-40B4-BE49-F238E27FC236}">
                <a16:creationId xmlns:a16="http://schemas.microsoft.com/office/drawing/2014/main" id="{D0EE738D-FA0D-476A-AB82-2EFC77262910}"/>
              </a:ext>
            </a:extLst>
          </p:cNvPr>
          <p:cNvSpPr>
            <a:spLocks noGrp="1"/>
          </p:cNvSpPr>
          <p:nvPr>
            <p:ph type="title"/>
          </p:nvPr>
        </p:nvSpPr>
        <p:spPr/>
        <p:txBody>
          <a:bodyPr/>
          <a:lstStyle/>
          <a:p>
            <a:pPr algn="ctr"/>
            <a:r>
              <a:rPr lang="en-US" dirty="0"/>
              <a:t>Digital transformation strategy</a:t>
            </a:r>
          </a:p>
        </p:txBody>
      </p:sp>
      <p:pic>
        <p:nvPicPr>
          <p:cNvPr id="26" name="Picture Placeholder 25">
            <a:extLst>
              <a:ext uri="{FF2B5EF4-FFF2-40B4-BE49-F238E27FC236}">
                <a16:creationId xmlns:a16="http://schemas.microsoft.com/office/drawing/2014/main" id="{FAAA069E-957A-484C-B2B3-7F21AD69A75C}"/>
              </a:ext>
            </a:extLst>
          </p:cNvPr>
          <p:cNvPicPr>
            <a:picLocks noGrp="1" noChangeAspect="1"/>
          </p:cNvPicPr>
          <p:nvPr>
            <p:ph type="pic" sz="quarter" idx="15"/>
          </p:nvPr>
        </p:nvPicPr>
        <p:blipFill>
          <a:blip r:embed="rId5"/>
          <a:srcRect l="3909" r="3909"/>
          <a:stretch>
            <a:fillRect/>
          </a:stretch>
        </p:blipFill>
        <p:spPr>
          <a:prstGeom prst="rect">
            <a:avLst/>
          </a:prstGeom>
        </p:spPr>
      </p:pic>
      <p:sp>
        <p:nvSpPr>
          <p:cNvPr id="27" name="TextBox 26">
            <a:extLst>
              <a:ext uri="{FF2B5EF4-FFF2-40B4-BE49-F238E27FC236}">
                <a16:creationId xmlns:a16="http://schemas.microsoft.com/office/drawing/2014/main" id="{A5FEEA95-BF27-4223-A1BA-1DB2A7EF3C76}"/>
              </a:ext>
            </a:extLst>
          </p:cNvPr>
          <p:cNvSpPr txBox="1"/>
          <p:nvPr/>
        </p:nvSpPr>
        <p:spPr>
          <a:xfrm>
            <a:off x="228600" y="4019550"/>
            <a:ext cx="2667000" cy="307777"/>
          </a:xfrm>
          <a:prstGeom prst="rect">
            <a:avLst/>
          </a:prstGeom>
          <a:noFill/>
        </p:spPr>
        <p:txBody>
          <a:bodyPr wrap="square" rtlCol="0">
            <a:spAutoFit/>
          </a:bodyPr>
          <a:lstStyle/>
          <a:p>
            <a:r>
              <a:rPr lang="en-US" sz="1400" b="1" dirty="0">
                <a:solidFill>
                  <a:schemeClr val="bg1"/>
                </a:solidFill>
              </a:rPr>
              <a:t>System Harmonization</a:t>
            </a:r>
          </a:p>
        </p:txBody>
      </p:sp>
      <p:sp>
        <p:nvSpPr>
          <p:cNvPr id="28" name="TextBox 27">
            <a:extLst>
              <a:ext uri="{FF2B5EF4-FFF2-40B4-BE49-F238E27FC236}">
                <a16:creationId xmlns:a16="http://schemas.microsoft.com/office/drawing/2014/main" id="{EAC5B1D2-6C3A-494B-AD73-4E6BF9C32F3B}"/>
              </a:ext>
            </a:extLst>
          </p:cNvPr>
          <p:cNvSpPr txBox="1"/>
          <p:nvPr/>
        </p:nvSpPr>
        <p:spPr>
          <a:xfrm>
            <a:off x="3335065" y="3982654"/>
            <a:ext cx="2667000" cy="307777"/>
          </a:xfrm>
          <a:prstGeom prst="rect">
            <a:avLst/>
          </a:prstGeom>
          <a:noFill/>
        </p:spPr>
        <p:txBody>
          <a:bodyPr wrap="square" rtlCol="0">
            <a:spAutoFit/>
          </a:bodyPr>
          <a:lstStyle/>
          <a:p>
            <a:r>
              <a:rPr lang="en-US" sz="1400" b="1" dirty="0">
                <a:solidFill>
                  <a:schemeClr val="bg1"/>
                </a:solidFill>
              </a:rPr>
              <a:t>Robotics</a:t>
            </a:r>
          </a:p>
        </p:txBody>
      </p:sp>
      <p:sp>
        <p:nvSpPr>
          <p:cNvPr id="29" name="TextBox 28">
            <a:extLst>
              <a:ext uri="{FF2B5EF4-FFF2-40B4-BE49-F238E27FC236}">
                <a16:creationId xmlns:a16="http://schemas.microsoft.com/office/drawing/2014/main" id="{08967E55-ED10-434D-9767-893669EF80B8}"/>
              </a:ext>
            </a:extLst>
          </p:cNvPr>
          <p:cNvSpPr txBox="1"/>
          <p:nvPr/>
        </p:nvSpPr>
        <p:spPr>
          <a:xfrm>
            <a:off x="6216087" y="3982653"/>
            <a:ext cx="2667000" cy="307777"/>
          </a:xfrm>
          <a:prstGeom prst="rect">
            <a:avLst/>
          </a:prstGeom>
          <a:noFill/>
        </p:spPr>
        <p:txBody>
          <a:bodyPr wrap="square" rtlCol="0">
            <a:spAutoFit/>
          </a:bodyPr>
          <a:lstStyle/>
          <a:p>
            <a:r>
              <a:rPr lang="en-US" sz="1400" b="1" dirty="0">
                <a:solidFill>
                  <a:schemeClr val="bg1"/>
                </a:solidFill>
              </a:rPr>
              <a:t>Artificial Intelligence</a:t>
            </a:r>
          </a:p>
        </p:txBody>
      </p:sp>
    </p:spTree>
    <p:extLst>
      <p:ext uri="{BB962C8B-B14F-4D97-AF65-F5344CB8AC3E}">
        <p14:creationId xmlns:p14="http://schemas.microsoft.com/office/powerpoint/2010/main" val="30454304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7C7A-99E0-4EDA-9039-C2ED3F9AB8C1}"/>
              </a:ext>
            </a:extLst>
          </p:cNvPr>
          <p:cNvSpPr>
            <a:spLocks noGrp="1"/>
          </p:cNvSpPr>
          <p:nvPr>
            <p:ph type="title"/>
          </p:nvPr>
        </p:nvSpPr>
        <p:spPr/>
        <p:txBody>
          <a:bodyPr/>
          <a:lstStyle/>
          <a:p>
            <a:r>
              <a:rPr lang="en-US" dirty="0"/>
              <a:t>Current-state treasury system landscape</a:t>
            </a:r>
            <a:endParaRPr lang="en-GB" dirty="0"/>
          </a:p>
        </p:txBody>
      </p:sp>
      <p:sp>
        <p:nvSpPr>
          <p:cNvPr id="19" name="Freeform 38">
            <a:extLst>
              <a:ext uri="{FF2B5EF4-FFF2-40B4-BE49-F238E27FC236}">
                <a16:creationId xmlns:a16="http://schemas.microsoft.com/office/drawing/2014/main" id="{7DD2C97C-1038-4B63-A3D2-C8AD1EE88D1A}"/>
              </a:ext>
            </a:extLst>
          </p:cNvPr>
          <p:cNvSpPr/>
          <p:nvPr/>
        </p:nvSpPr>
        <p:spPr>
          <a:xfrm>
            <a:off x="3969504" y="2133528"/>
            <a:ext cx="1204996" cy="1276072"/>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chemeClr val="bg1"/>
          </a:solidFill>
          <a:ln w="6350" cap="flat" cmpd="sng" algn="ctr">
            <a:solidFill>
              <a:schemeClr val="accent1"/>
            </a:solidFill>
            <a:prstDash val="solid"/>
          </a:ln>
          <a:effectLst/>
        </p:spPr>
        <p:txBody>
          <a:bodyPr rtlCol="0" anchor="ctr"/>
          <a:lstStyle/>
          <a:p>
            <a:pPr algn="ctr" defTabSz="914240"/>
            <a:endParaRPr lang="en-US" kern="0">
              <a:solidFill>
                <a:prstClr val="white"/>
              </a:solidFill>
              <a:latin typeface="Calibri"/>
            </a:endParaRPr>
          </a:p>
        </p:txBody>
      </p:sp>
      <p:sp>
        <p:nvSpPr>
          <p:cNvPr id="21" name="Freeform 9">
            <a:extLst>
              <a:ext uri="{FF2B5EF4-FFF2-40B4-BE49-F238E27FC236}">
                <a16:creationId xmlns:a16="http://schemas.microsoft.com/office/drawing/2014/main" id="{6C16986D-85F6-432A-94CF-79CDFCD0C65A}"/>
              </a:ext>
            </a:extLst>
          </p:cNvPr>
          <p:cNvSpPr>
            <a:spLocks/>
          </p:cNvSpPr>
          <p:nvPr/>
        </p:nvSpPr>
        <p:spPr bwMode="auto">
          <a:xfrm>
            <a:off x="3971335" y="3174745"/>
            <a:ext cx="992738" cy="1042022"/>
          </a:xfrm>
          <a:custGeom>
            <a:avLst/>
            <a:gdLst>
              <a:gd name="T0" fmla="*/ 642 w 1202"/>
              <a:gd name="T1" fmla="*/ 10 h 1162"/>
              <a:gd name="T2" fmla="*/ 652 w 1202"/>
              <a:gd name="T3" fmla="*/ 64 h 1162"/>
              <a:gd name="T4" fmla="*/ 640 w 1202"/>
              <a:gd name="T5" fmla="*/ 96 h 1162"/>
              <a:gd name="T6" fmla="*/ 626 w 1202"/>
              <a:gd name="T7" fmla="*/ 149 h 1162"/>
              <a:gd name="T8" fmla="*/ 665 w 1202"/>
              <a:gd name="T9" fmla="*/ 227 h 1162"/>
              <a:gd name="T10" fmla="*/ 754 w 1202"/>
              <a:gd name="T11" fmla="*/ 247 h 1162"/>
              <a:gd name="T12" fmla="*/ 822 w 1202"/>
              <a:gd name="T13" fmla="*/ 194 h 1162"/>
              <a:gd name="T14" fmla="*/ 829 w 1202"/>
              <a:gd name="T15" fmla="*/ 124 h 1162"/>
              <a:gd name="T16" fmla="*/ 811 w 1202"/>
              <a:gd name="T17" fmla="*/ 73 h 1162"/>
              <a:gd name="T18" fmla="*/ 803 w 1202"/>
              <a:gd name="T19" fmla="*/ 32 h 1162"/>
              <a:gd name="T20" fmla="*/ 849 w 1202"/>
              <a:gd name="T21" fmla="*/ 0 h 1162"/>
              <a:gd name="T22" fmla="*/ 1200 w 1202"/>
              <a:gd name="T23" fmla="*/ 70 h 1162"/>
              <a:gd name="T24" fmla="*/ 1180 w 1202"/>
              <a:gd name="T25" fmla="*/ 381 h 1162"/>
              <a:gd name="T26" fmla="*/ 1131 w 1202"/>
              <a:gd name="T27" fmla="*/ 381 h 1162"/>
              <a:gd name="T28" fmla="*/ 1087 w 1202"/>
              <a:gd name="T29" fmla="*/ 365 h 1162"/>
              <a:gd name="T30" fmla="*/ 1022 w 1202"/>
              <a:gd name="T31" fmla="*/ 360 h 1162"/>
              <a:gd name="T32" fmla="*/ 953 w 1202"/>
              <a:gd name="T33" fmla="*/ 413 h 1162"/>
              <a:gd name="T34" fmla="*/ 953 w 1202"/>
              <a:gd name="T35" fmla="*/ 501 h 1162"/>
              <a:gd name="T36" fmla="*/ 1022 w 1202"/>
              <a:gd name="T37" fmla="*/ 554 h 1162"/>
              <a:gd name="T38" fmla="*/ 1087 w 1202"/>
              <a:gd name="T39" fmla="*/ 549 h 1162"/>
              <a:gd name="T40" fmla="*/ 1131 w 1202"/>
              <a:gd name="T41" fmla="*/ 533 h 1162"/>
              <a:gd name="T42" fmla="*/ 1175 w 1202"/>
              <a:gd name="T43" fmla="*/ 530 h 1162"/>
              <a:gd name="T44" fmla="*/ 1200 w 1202"/>
              <a:gd name="T45" fmla="*/ 574 h 1162"/>
              <a:gd name="T46" fmla="*/ 1202 w 1202"/>
              <a:gd name="T47" fmla="*/ 913 h 1162"/>
              <a:gd name="T48" fmla="*/ 832 w 1202"/>
              <a:gd name="T49" fmla="*/ 915 h 1162"/>
              <a:gd name="T50" fmla="*/ 801 w 1202"/>
              <a:gd name="T51" fmla="*/ 959 h 1162"/>
              <a:gd name="T52" fmla="*/ 812 w 1202"/>
              <a:gd name="T53" fmla="*/ 989 h 1162"/>
              <a:gd name="T54" fmla="*/ 829 w 1202"/>
              <a:gd name="T55" fmla="*/ 1038 h 1162"/>
              <a:gd name="T56" fmla="*/ 826 w 1202"/>
              <a:gd name="T57" fmla="*/ 1099 h 1162"/>
              <a:gd name="T58" fmla="*/ 787 w 1202"/>
              <a:gd name="T59" fmla="*/ 1146 h 1162"/>
              <a:gd name="T60" fmla="*/ 709 w 1202"/>
              <a:gd name="T61" fmla="*/ 1160 h 1162"/>
              <a:gd name="T62" fmla="*/ 644 w 1202"/>
              <a:gd name="T63" fmla="*/ 1118 h 1162"/>
              <a:gd name="T64" fmla="*/ 626 w 1202"/>
              <a:gd name="T65" fmla="*/ 1062 h 1162"/>
              <a:gd name="T66" fmla="*/ 639 w 1202"/>
              <a:gd name="T67" fmla="*/ 1011 h 1162"/>
              <a:gd name="T68" fmla="*/ 652 w 1202"/>
              <a:gd name="T69" fmla="*/ 977 h 1162"/>
              <a:gd name="T70" fmla="*/ 652 w 1202"/>
              <a:gd name="T71" fmla="*/ 932 h 1162"/>
              <a:gd name="T72" fmla="*/ 329 w 1202"/>
              <a:gd name="T73" fmla="*/ 913 h 1162"/>
              <a:gd name="T74" fmla="*/ 256 w 1202"/>
              <a:gd name="T75" fmla="*/ 558 h 1162"/>
              <a:gd name="T76" fmla="*/ 221 w 1202"/>
              <a:gd name="T77" fmla="*/ 527 h 1162"/>
              <a:gd name="T78" fmla="*/ 182 w 1202"/>
              <a:gd name="T79" fmla="*/ 536 h 1162"/>
              <a:gd name="T80" fmla="*/ 131 w 1202"/>
              <a:gd name="T81" fmla="*/ 553 h 1162"/>
              <a:gd name="T82" fmla="*/ 58 w 1202"/>
              <a:gd name="T83" fmla="*/ 547 h 1162"/>
              <a:gd name="T84" fmla="*/ 3 w 1202"/>
              <a:gd name="T85" fmla="*/ 480 h 1162"/>
              <a:gd name="T86" fmla="*/ 24 w 1202"/>
              <a:gd name="T87" fmla="*/ 394 h 1162"/>
              <a:gd name="T88" fmla="*/ 104 w 1202"/>
              <a:gd name="T89" fmla="*/ 357 h 1162"/>
              <a:gd name="T90" fmla="*/ 159 w 1202"/>
              <a:gd name="T91" fmla="*/ 370 h 1162"/>
              <a:gd name="T92" fmla="*/ 193 w 1202"/>
              <a:gd name="T93" fmla="*/ 382 h 1162"/>
              <a:gd name="T94" fmla="*/ 249 w 1202"/>
              <a:gd name="T95" fmla="*/ 37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1162">
                <a:moveTo>
                  <a:pt x="258" y="0"/>
                </a:moveTo>
                <a:lnTo>
                  <a:pt x="610" y="0"/>
                </a:lnTo>
                <a:lnTo>
                  <a:pt x="627" y="3"/>
                </a:lnTo>
                <a:lnTo>
                  <a:pt x="642" y="10"/>
                </a:lnTo>
                <a:lnTo>
                  <a:pt x="652" y="19"/>
                </a:lnTo>
                <a:lnTo>
                  <a:pt x="657" y="32"/>
                </a:lnTo>
                <a:lnTo>
                  <a:pt x="657" y="47"/>
                </a:lnTo>
                <a:lnTo>
                  <a:pt x="652" y="64"/>
                </a:lnTo>
                <a:lnTo>
                  <a:pt x="651" y="67"/>
                </a:lnTo>
                <a:lnTo>
                  <a:pt x="648" y="73"/>
                </a:lnTo>
                <a:lnTo>
                  <a:pt x="644" y="83"/>
                </a:lnTo>
                <a:lnTo>
                  <a:pt x="640" y="96"/>
                </a:lnTo>
                <a:lnTo>
                  <a:pt x="635" y="109"/>
                </a:lnTo>
                <a:lnTo>
                  <a:pt x="630" y="124"/>
                </a:lnTo>
                <a:lnTo>
                  <a:pt x="627" y="138"/>
                </a:lnTo>
                <a:lnTo>
                  <a:pt x="626" y="149"/>
                </a:lnTo>
                <a:lnTo>
                  <a:pt x="629" y="173"/>
                </a:lnTo>
                <a:lnTo>
                  <a:pt x="637" y="194"/>
                </a:lnTo>
                <a:lnTo>
                  <a:pt x="649" y="212"/>
                </a:lnTo>
                <a:lnTo>
                  <a:pt x="665" y="227"/>
                </a:lnTo>
                <a:lnTo>
                  <a:pt x="684" y="240"/>
                </a:lnTo>
                <a:lnTo>
                  <a:pt x="706" y="247"/>
                </a:lnTo>
                <a:lnTo>
                  <a:pt x="729" y="250"/>
                </a:lnTo>
                <a:lnTo>
                  <a:pt x="754" y="247"/>
                </a:lnTo>
                <a:lnTo>
                  <a:pt x="775" y="240"/>
                </a:lnTo>
                <a:lnTo>
                  <a:pt x="794" y="227"/>
                </a:lnTo>
                <a:lnTo>
                  <a:pt x="811" y="212"/>
                </a:lnTo>
                <a:lnTo>
                  <a:pt x="822" y="194"/>
                </a:lnTo>
                <a:lnTo>
                  <a:pt x="830" y="173"/>
                </a:lnTo>
                <a:lnTo>
                  <a:pt x="833" y="149"/>
                </a:lnTo>
                <a:lnTo>
                  <a:pt x="832" y="138"/>
                </a:lnTo>
                <a:lnTo>
                  <a:pt x="829" y="124"/>
                </a:lnTo>
                <a:lnTo>
                  <a:pt x="825" y="109"/>
                </a:lnTo>
                <a:lnTo>
                  <a:pt x="820" y="96"/>
                </a:lnTo>
                <a:lnTo>
                  <a:pt x="815" y="83"/>
                </a:lnTo>
                <a:lnTo>
                  <a:pt x="811" y="73"/>
                </a:lnTo>
                <a:lnTo>
                  <a:pt x="808" y="67"/>
                </a:lnTo>
                <a:lnTo>
                  <a:pt x="807" y="64"/>
                </a:lnTo>
                <a:lnTo>
                  <a:pt x="801" y="47"/>
                </a:lnTo>
                <a:lnTo>
                  <a:pt x="803" y="32"/>
                </a:lnTo>
                <a:lnTo>
                  <a:pt x="808" y="19"/>
                </a:lnTo>
                <a:lnTo>
                  <a:pt x="818" y="10"/>
                </a:lnTo>
                <a:lnTo>
                  <a:pt x="832" y="3"/>
                </a:lnTo>
                <a:lnTo>
                  <a:pt x="849" y="0"/>
                </a:lnTo>
                <a:lnTo>
                  <a:pt x="1202" y="0"/>
                </a:lnTo>
                <a:lnTo>
                  <a:pt x="1202" y="55"/>
                </a:lnTo>
                <a:lnTo>
                  <a:pt x="1201" y="63"/>
                </a:lnTo>
                <a:lnTo>
                  <a:pt x="1200" y="70"/>
                </a:lnTo>
                <a:lnTo>
                  <a:pt x="1200" y="340"/>
                </a:lnTo>
                <a:lnTo>
                  <a:pt x="1198" y="358"/>
                </a:lnTo>
                <a:lnTo>
                  <a:pt x="1190" y="372"/>
                </a:lnTo>
                <a:lnTo>
                  <a:pt x="1180" y="381"/>
                </a:lnTo>
                <a:lnTo>
                  <a:pt x="1167" y="386"/>
                </a:lnTo>
                <a:lnTo>
                  <a:pt x="1152" y="387"/>
                </a:lnTo>
                <a:lnTo>
                  <a:pt x="1134" y="382"/>
                </a:lnTo>
                <a:lnTo>
                  <a:pt x="1131" y="381"/>
                </a:lnTo>
                <a:lnTo>
                  <a:pt x="1124" y="378"/>
                </a:lnTo>
                <a:lnTo>
                  <a:pt x="1114" y="374"/>
                </a:lnTo>
                <a:lnTo>
                  <a:pt x="1101" y="370"/>
                </a:lnTo>
                <a:lnTo>
                  <a:pt x="1087" y="365"/>
                </a:lnTo>
                <a:lnTo>
                  <a:pt x="1072" y="361"/>
                </a:lnTo>
                <a:lnTo>
                  <a:pt x="1058" y="358"/>
                </a:lnTo>
                <a:lnTo>
                  <a:pt x="1046" y="357"/>
                </a:lnTo>
                <a:lnTo>
                  <a:pt x="1022" y="360"/>
                </a:lnTo>
                <a:lnTo>
                  <a:pt x="1000" y="367"/>
                </a:lnTo>
                <a:lnTo>
                  <a:pt x="981" y="379"/>
                </a:lnTo>
                <a:lnTo>
                  <a:pt x="965" y="394"/>
                </a:lnTo>
                <a:lnTo>
                  <a:pt x="953" y="413"/>
                </a:lnTo>
                <a:lnTo>
                  <a:pt x="945" y="434"/>
                </a:lnTo>
                <a:lnTo>
                  <a:pt x="942" y="456"/>
                </a:lnTo>
                <a:lnTo>
                  <a:pt x="945" y="480"/>
                </a:lnTo>
                <a:lnTo>
                  <a:pt x="953" y="501"/>
                </a:lnTo>
                <a:lnTo>
                  <a:pt x="965" y="520"/>
                </a:lnTo>
                <a:lnTo>
                  <a:pt x="981" y="535"/>
                </a:lnTo>
                <a:lnTo>
                  <a:pt x="1000" y="547"/>
                </a:lnTo>
                <a:lnTo>
                  <a:pt x="1022" y="554"/>
                </a:lnTo>
                <a:lnTo>
                  <a:pt x="1046" y="557"/>
                </a:lnTo>
                <a:lnTo>
                  <a:pt x="1058" y="556"/>
                </a:lnTo>
                <a:lnTo>
                  <a:pt x="1072" y="553"/>
                </a:lnTo>
                <a:lnTo>
                  <a:pt x="1087" y="549"/>
                </a:lnTo>
                <a:lnTo>
                  <a:pt x="1101" y="544"/>
                </a:lnTo>
                <a:lnTo>
                  <a:pt x="1114" y="540"/>
                </a:lnTo>
                <a:lnTo>
                  <a:pt x="1124" y="536"/>
                </a:lnTo>
                <a:lnTo>
                  <a:pt x="1131" y="533"/>
                </a:lnTo>
                <a:lnTo>
                  <a:pt x="1134" y="532"/>
                </a:lnTo>
                <a:lnTo>
                  <a:pt x="1150" y="528"/>
                </a:lnTo>
                <a:lnTo>
                  <a:pt x="1163" y="527"/>
                </a:lnTo>
                <a:lnTo>
                  <a:pt x="1175" y="530"/>
                </a:lnTo>
                <a:lnTo>
                  <a:pt x="1185" y="536"/>
                </a:lnTo>
                <a:lnTo>
                  <a:pt x="1193" y="546"/>
                </a:lnTo>
                <a:lnTo>
                  <a:pt x="1198" y="558"/>
                </a:lnTo>
                <a:lnTo>
                  <a:pt x="1200" y="574"/>
                </a:lnTo>
                <a:lnTo>
                  <a:pt x="1200" y="844"/>
                </a:lnTo>
                <a:lnTo>
                  <a:pt x="1201" y="851"/>
                </a:lnTo>
                <a:lnTo>
                  <a:pt x="1202" y="859"/>
                </a:lnTo>
                <a:lnTo>
                  <a:pt x="1202" y="913"/>
                </a:lnTo>
                <a:lnTo>
                  <a:pt x="1130" y="913"/>
                </a:lnTo>
                <a:lnTo>
                  <a:pt x="1129" y="913"/>
                </a:lnTo>
                <a:lnTo>
                  <a:pt x="849" y="913"/>
                </a:lnTo>
                <a:lnTo>
                  <a:pt x="832" y="915"/>
                </a:lnTo>
                <a:lnTo>
                  <a:pt x="818" y="922"/>
                </a:lnTo>
                <a:lnTo>
                  <a:pt x="808" y="932"/>
                </a:lnTo>
                <a:lnTo>
                  <a:pt x="803" y="945"/>
                </a:lnTo>
                <a:lnTo>
                  <a:pt x="801" y="959"/>
                </a:lnTo>
                <a:lnTo>
                  <a:pt x="807" y="977"/>
                </a:lnTo>
                <a:lnTo>
                  <a:pt x="808" y="977"/>
                </a:lnTo>
                <a:lnTo>
                  <a:pt x="809" y="981"/>
                </a:lnTo>
                <a:lnTo>
                  <a:pt x="812" y="989"/>
                </a:lnTo>
                <a:lnTo>
                  <a:pt x="816" y="999"/>
                </a:lnTo>
                <a:lnTo>
                  <a:pt x="821" y="1011"/>
                </a:lnTo>
                <a:lnTo>
                  <a:pt x="825" y="1024"/>
                </a:lnTo>
                <a:lnTo>
                  <a:pt x="829" y="1038"/>
                </a:lnTo>
                <a:lnTo>
                  <a:pt x="832" y="1051"/>
                </a:lnTo>
                <a:lnTo>
                  <a:pt x="833" y="1062"/>
                </a:lnTo>
                <a:lnTo>
                  <a:pt x="831" y="1080"/>
                </a:lnTo>
                <a:lnTo>
                  <a:pt x="826" y="1099"/>
                </a:lnTo>
                <a:lnTo>
                  <a:pt x="818" y="1114"/>
                </a:lnTo>
                <a:lnTo>
                  <a:pt x="815" y="1118"/>
                </a:lnTo>
                <a:lnTo>
                  <a:pt x="803" y="1133"/>
                </a:lnTo>
                <a:lnTo>
                  <a:pt x="787" y="1146"/>
                </a:lnTo>
                <a:lnTo>
                  <a:pt x="770" y="1155"/>
                </a:lnTo>
                <a:lnTo>
                  <a:pt x="751" y="1160"/>
                </a:lnTo>
                <a:lnTo>
                  <a:pt x="729" y="1162"/>
                </a:lnTo>
                <a:lnTo>
                  <a:pt x="709" y="1160"/>
                </a:lnTo>
                <a:lnTo>
                  <a:pt x="689" y="1155"/>
                </a:lnTo>
                <a:lnTo>
                  <a:pt x="672" y="1146"/>
                </a:lnTo>
                <a:lnTo>
                  <a:pt x="657" y="1133"/>
                </a:lnTo>
                <a:lnTo>
                  <a:pt x="644" y="1118"/>
                </a:lnTo>
                <a:lnTo>
                  <a:pt x="642" y="1114"/>
                </a:lnTo>
                <a:lnTo>
                  <a:pt x="633" y="1099"/>
                </a:lnTo>
                <a:lnTo>
                  <a:pt x="628" y="1080"/>
                </a:lnTo>
                <a:lnTo>
                  <a:pt x="626" y="1062"/>
                </a:lnTo>
                <a:lnTo>
                  <a:pt x="627" y="1051"/>
                </a:lnTo>
                <a:lnTo>
                  <a:pt x="630" y="1038"/>
                </a:lnTo>
                <a:lnTo>
                  <a:pt x="635" y="1024"/>
                </a:lnTo>
                <a:lnTo>
                  <a:pt x="639" y="1011"/>
                </a:lnTo>
                <a:lnTo>
                  <a:pt x="643" y="999"/>
                </a:lnTo>
                <a:lnTo>
                  <a:pt x="648" y="989"/>
                </a:lnTo>
                <a:lnTo>
                  <a:pt x="651" y="981"/>
                </a:lnTo>
                <a:lnTo>
                  <a:pt x="652" y="977"/>
                </a:lnTo>
                <a:lnTo>
                  <a:pt x="653" y="977"/>
                </a:lnTo>
                <a:lnTo>
                  <a:pt x="657" y="959"/>
                </a:lnTo>
                <a:lnTo>
                  <a:pt x="657" y="945"/>
                </a:lnTo>
                <a:lnTo>
                  <a:pt x="652" y="932"/>
                </a:lnTo>
                <a:lnTo>
                  <a:pt x="642" y="922"/>
                </a:lnTo>
                <a:lnTo>
                  <a:pt x="627" y="915"/>
                </a:lnTo>
                <a:lnTo>
                  <a:pt x="609" y="913"/>
                </a:lnTo>
                <a:lnTo>
                  <a:pt x="329" y="913"/>
                </a:lnTo>
                <a:lnTo>
                  <a:pt x="329" y="913"/>
                </a:lnTo>
                <a:lnTo>
                  <a:pt x="258" y="913"/>
                </a:lnTo>
                <a:lnTo>
                  <a:pt x="258" y="574"/>
                </a:lnTo>
                <a:lnTo>
                  <a:pt x="256" y="558"/>
                </a:lnTo>
                <a:lnTo>
                  <a:pt x="252" y="546"/>
                </a:lnTo>
                <a:lnTo>
                  <a:pt x="244" y="536"/>
                </a:lnTo>
                <a:lnTo>
                  <a:pt x="233" y="530"/>
                </a:lnTo>
                <a:lnTo>
                  <a:pt x="221" y="527"/>
                </a:lnTo>
                <a:lnTo>
                  <a:pt x="208" y="528"/>
                </a:lnTo>
                <a:lnTo>
                  <a:pt x="193" y="532"/>
                </a:lnTo>
                <a:lnTo>
                  <a:pt x="190" y="533"/>
                </a:lnTo>
                <a:lnTo>
                  <a:pt x="182" y="536"/>
                </a:lnTo>
                <a:lnTo>
                  <a:pt x="172" y="540"/>
                </a:lnTo>
                <a:lnTo>
                  <a:pt x="159" y="544"/>
                </a:lnTo>
                <a:lnTo>
                  <a:pt x="145" y="549"/>
                </a:lnTo>
                <a:lnTo>
                  <a:pt x="131" y="553"/>
                </a:lnTo>
                <a:lnTo>
                  <a:pt x="116" y="556"/>
                </a:lnTo>
                <a:lnTo>
                  <a:pt x="104" y="557"/>
                </a:lnTo>
                <a:lnTo>
                  <a:pt x="81" y="554"/>
                </a:lnTo>
                <a:lnTo>
                  <a:pt x="58" y="547"/>
                </a:lnTo>
                <a:lnTo>
                  <a:pt x="39" y="535"/>
                </a:lnTo>
                <a:lnTo>
                  <a:pt x="24" y="520"/>
                </a:lnTo>
                <a:lnTo>
                  <a:pt x="11" y="501"/>
                </a:lnTo>
                <a:lnTo>
                  <a:pt x="3" y="480"/>
                </a:lnTo>
                <a:lnTo>
                  <a:pt x="0" y="456"/>
                </a:lnTo>
                <a:lnTo>
                  <a:pt x="3" y="434"/>
                </a:lnTo>
                <a:lnTo>
                  <a:pt x="11" y="413"/>
                </a:lnTo>
                <a:lnTo>
                  <a:pt x="24" y="394"/>
                </a:lnTo>
                <a:lnTo>
                  <a:pt x="39" y="379"/>
                </a:lnTo>
                <a:lnTo>
                  <a:pt x="58" y="367"/>
                </a:lnTo>
                <a:lnTo>
                  <a:pt x="81" y="360"/>
                </a:lnTo>
                <a:lnTo>
                  <a:pt x="104" y="357"/>
                </a:lnTo>
                <a:lnTo>
                  <a:pt x="116" y="358"/>
                </a:lnTo>
                <a:lnTo>
                  <a:pt x="131" y="361"/>
                </a:lnTo>
                <a:lnTo>
                  <a:pt x="145" y="365"/>
                </a:lnTo>
                <a:lnTo>
                  <a:pt x="159" y="370"/>
                </a:lnTo>
                <a:lnTo>
                  <a:pt x="172" y="374"/>
                </a:lnTo>
                <a:lnTo>
                  <a:pt x="182" y="378"/>
                </a:lnTo>
                <a:lnTo>
                  <a:pt x="190" y="381"/>
                </a:lnTo>
                <a:lnTo>
                  <a:pt x="193" y="382"/>
                </a:lnTo>
                <a:lnTo>
                  <a:pt x="210" y="387"/>
                </a:lnTo>
                <a:lnTo>
                  <a:pt x="225" y="386"/>
                </a:lnTo>
                <a:lnTo>
                  <a:pt x="238" y="381"/>
                </a:lnTo>
                <a:lnTo>
                  <a:pt x="249" y="372"/>
                </a:lnTo>
                <a:lnTo>
                  <a:pt x="256" y="358"/>
                </a:lnTo>
                <a:lnTo>
                  <a:pt x="258" y="340"/>
                </a:lnTo>
                <a:lnTo>
                  <a:pt x="258" y="0"/>
                </a:lnTo>
                <a:close/>
              </a:path>
            </a:pathLst>
          </a:custGeom>
          <a:gradFill flip="none" rotWithShape="1">
            <a:gsLst>
              <a:gs pos="0">
                <a:srgbClr val="00B451">
                  <a:shade val="30000"/>
                  <a:satMod val="115000"/>
                </a:srgbClr>
              </a:gs>
              <a:gs pos="50000">
                <a:srgbClr val="00B451">
                  <a:shade val="67500"/>
                  <a:satMod val="115000"/>
                </a:srgbClr>
              </a:gs>
              <a:gs pos="100000">
                <a:srgbClr val="00B451">
                  <a:shade val="100000"/>
                  <a:satMod val="115000"/>
                </a:srgbClr>
              </a:gs>
            </a:gsLst>
            <a:lin ang="2700000" scaled="1"/>
            <a:tileRect/>
          </a:gradFill>
          <a:ln w="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24" name="TextBox 23">
            <a:extLst>
              <a:ext uri="{FF2B5EF4-FFF2-40B4-BE49-F238E27FC236}">
                <a16:creationId xmlns:a16="http://schemas.microsoft.com/office/drawing/2014/main" id="{FDA1DDC7-4F57-42CA-BD99-88984DA9FBEF}"/>
              </a:ext>
            </a:extLst>
          </p:cNvPr>
          <p:cNvSpPr txBox="1"/>
          <p:nvPr/>
        </p:nvSpPr>
        <p:spPr>
          <a:xfrm>
            <a:off x="4191310" y="2538167"/>
            <a:ext cx="761381" cy="553998"/>
          </a:xfrm>
          <a:prstGeom prst="rect">
            <a:avLst/>
          </a:prstGeom>
          <a:noFill/>
        </p:spPr>
        <p:txBody>
          <a:bodyPr wrap="square" rtlCol="0">
            <a:spAutoFit/>
          </a:bodyPr>
          <a:lstStyle/>
          <a:p>
            <a:pPr algn="ctr" defTabSz="914240"/>
            <a:r>
              <a:rPr lang="en-US" sz="1500" b="1" dirty="0">
                <a:cs typeface="Arial" panose="020B0604020202020204" pitchFamily="34" charset="0"/>
              </a:rPr>
              <a:t>SAP</a:t>
            </a:r>
          </a:p>
          <a:p>
            <a:pPr algn="ctr" defTabSz="914240"/>
            <a:r>
              <a:rPr lang="en-US" sz="1500" b="1" dirty="0">
                <a:cs typeface="Arial" panose="020B0604020202020204" pitchFamily="34" charset="0"/>
              </a:rPr>
              <a:t>CORE</a:t>
            </a:r>
          </a:p>
        </p:txBody>
      </p:sp>
      <p:sp>
        <p:nvSpPr>
          <p:cNvPr id="47" name="TextBox 46">
            <a:extLst>
              <a:ext uri="{FF2B5EF4-FFF2-40B4-BE49-F238E27FC236}">
                <a16:creationId xmlns:a16="http://schemas.microsoft.com/office/drawing/2014/main" id="{E0712C3E-A8D2-43E6-A40B-160B5480741E}"/>
              </a:ext>
            </a:extLst>
          </p:cNvPr>
          <p:cNvSpPr txBox="1"/>
          <p:nvPr/>
        </p:nvSpPr>
        <p:spPr>
          <a:xfrm>
            <a:off x="2551192" y="1399198"/>
            <a:ext cx="761381" cy="323165"/>
          </a:xfrm>
          <a:prstGeom prst="rect">
            <a:avLst/>
          </a:prstGeom>
          <a:noFill/>
        </p:spPr>
        <p:txBody>
          <a:bodyPr wrap="square" rtlCol="0">
            <a:spAutoFit/>
          </a:bodyPr>
          <a:lstStyle/>
          <a:p>
            <a:pPr algn="ctr" defTabSz="914240"/>
            <a:r>
              <a:rPr lang="en-US" sz="1500" b="1" dirty="0">
                <a:cs typeface="Arial" panose="020B0604020202020204" pitchFamily="34" charset="0"/>
              </a:rPr>
              <a:t>BCM</a:t>
            </a:r>
          </a:p>
        </p:txBody>
      </p:sp>
      <p:sp>
        <p:nvSpPr>
          <p:cNvPr id="49" name="TextBox 48">
            <a:extLst>
              <a:ext uri="{FF2B5EF4-FFF2-40B4-BE49-F238E27FC236}">
                <a16:creationId xmlns:a16="http://schemas.microsoft.com/office/drawing/2014/main" id="{21CF7327-1348-4BD5-95C8-22B2370D65BB}"/>
              </a:ext>
            </a:extLst>
          </p:cNvPr>
          <p:cNvSpPr txBox="1"/>
          <p:nvPr/>
        </p:nvSpPr>
        <p:spPr>
          <a:xfrm>
            <a:off x="4117231" y="3409599"/>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Inhouse Cash</a:t>
            </a:r>
          </a:p>
        </p:txBody>
      </p:sp>
      <p:sp>
        <p:nvSpPr>
          <p:cNvPr id="55" name="Freeform 11">
            <a:extLst>
              <a:ext uri="{FF2B5EF4-FFF2-40B4-BE49-F238E27FC236}">
                <a16:creationId xmlns:a16="http://schemas.microsoft.com/office/drawing/2014/main" id="{05A1D725-591A-41DF-BB66-EC6A596022D6}"/>
              </a:ext>
            </a:extLst>
          </p:cNvPr>
          <p:cNvSpPr>
            <a:spLocks/>
          </p:cNvSpPr>
          <p:nvPr/>
        </p:nvSpPr>
        <p:spPr bwMode="auto">
          <a:xfrm>
            <a:off x="4952692" y="2141068"/>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6" name="TextBox 55">
            <a:extLst>
              <a:ext uri="{FF2B5EF4-FFF2-40B4-BE49-F238E27FC236}">
                <a16:creationId xmlns:a16="http://schemas.microsoft.com/office/drawing/2014/main" id="{A5018920-BB8F-422A-8E02-7BFAD4E76D57}"/>
              </a:ext>
            </a:extLst>
          </p:cNvPr>
          <p:cNvSpPr txBox="1"/>
          <p:nvPr/>
        </p:nvSpPr>
        <p:spPr>
          <a:xfrm>
            <a:off x="5012431" y="2627297"/>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Credit Control</a:t>
            </a:r>
          </a:p>
        </p:txBody>
      </p:sp>
      <p:sp>
        <p:nvSpPr>
          <p:cNvPr id="57" name="Freeform 11">
            <a:extLst>
              <a:ext uri="{FF2B5EF4-FFF2-40B4-BE49-F238E27FC236}">
                <a16:creationId xmlns:a16="http://schemas.microsoft.com/office/drawing/2014/main" id="{D535185F-835C-44B0-A996-3D5C09EEA134}"/>
              </a:ext>
            </a:extLst>
          </p:cNvPr>
          <p:cNvSpPr>
            <a:spLocks/>
          </p:cNvSpPr>
          <p:nvPr/>
        </p:nvSpPr>
        <p:spPr bwMode="auto">
          <a:xfrm>
            <a:off x="6325631" y="2185977"/>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8" name="TextBox 57">
            <a:extLst>
              <a:ext uri="{FF2B5EF4-FFF2-40B4-BE49-F238E27FC236}">
                <a16:creationId xmlns:a16="http://schemas.microsoft.com/office/drawing/2014/main" id="{704CD13E-7AF5-4FE2-A150-36C02C076194}"/>
              </a:ext>
            </a:extLst>
          </p:cNvPr>
          <p:cNvSpPr txBox="1"/>
          <p:nvPr/>
        </p:nvSpPr>
        <p:spPr>
          <a:xfrm>
            <a:off x="6386078" y="2495993"/>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Collection</a:t>
            </a:r>
          </a:p>
          <a:p>
            <a:pPr algn="ctr" defTabSz="914240"/>
            <a:r>
              <a:rPr lang="en-US" sz="900" b="1" dirty="0" err="1">
                <a:cs typeface="Arial" panose="020B0604020202020204" pitchFamily="34" charset="0"/>
              </a:rPr>
              <a:t>Mgmt</a:t>
            </a:r>
            <a:endParaRPr lang="en-US" sz="900" b="1" dirty="0">
              <a:cs typeface="Arial" panose="020B0604020202020204" pitchFamily="34" charset="0"/>
            </a:endParaRPr>
          </a:p>
        </p:txBody>
      </p:sp>
      <p:sp>
        <p:nvSpPr>
          <p:cNvPr id="59" name="Freeform 7">
            <a:extLst>
              <a:ext uri="{FF2B5EF4-FFF2-40B4-BE49-F238E27FC236}">
                <a16:creationId xmlns:a16="http://schemas.microsoft.com/office/drawing/2014/main" id="{89F66EE3-6ED9-41B1-A6B3-7931339D80B6}"/>
              </a:ext>
            </a:extLst>
          </p:cNvPr>
          <p:cNvSpPr>
            <a:spLocks/>
          </p:cNvSpPr>
          <p:nvPr/>
        </p:nvSpPr>
        <p:spPr bwMode="auto">
          <a:xfrm>
            <a:off x="5833871" y="3475407"/>
            <a:ext cx="993564" cy="1042919"/>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60" name="TextBox 59">
            <a:extLst>
              <a:ext uri="{FF2B5EF4-FFF2-40B4-BE49-F238E27FC236}">
                <a16:creationId xmlns:a16="http://schemas.microsoft.com/office/drawing/2014/main" id="{9D345AEE-A88A-40FA-A9F8-A9ED572BB4D4}"/>
              </a:ext>
            </a:extLst>
          </p:cNvPr>
          <p:cNvSpPr txBox="1"/>
          <p:nvPr/>
        </p:nvSpPr>
        <p:spPr>
          <a:xfrm>
            <a:off x="5924909" y="3710921"/>
            <a:ext cx="992738" cy="369332"/>
          </a:xfrm>
          <a:prstGeom prst="rect">
            <a:avLst/>
          </a:prstGeom>
          <a:noFill/>
        </p:spPr>
        <p:txBody>
          <a:bodyPr wrap="square" rtlCol="0">
            <a:spAutoFit/>
          </a:bodyPr>
          <a:lstStyle/>
          <a:p>
            <a:pPr algn="ctr" defTabSz="914240"/>
            <a:r>
              <a:rPr lang="en-US" sz="900" b="1" dirty="0">
                <a:cs typeface="Arial" panose="020B0604020202020204" pitchFamily="34" charset="0"/>
              </a:rPr>
              <a:t>Dispute</a:t>
            </a:r>
          </a:p>
          <a:p>
            <a:pPr algn="ctr" defTabSz="914240"/>
            <a:r>
              <a:rPr lang="en-US" sz="900" b="1" dirty="0" err="1">
                <a:cs typeface="Arial" panose="020B0604020202020204" pitchFamily="34" charset="0"/>
              </a:rPr>
              <a:t>Mgmt</a:t>
            </a:r>
            <a:endParaRPr lang="en-US" sz="900" b="1" dirty="0">
              <a:cs typeface="Arial" panose="020B0604020202020204" pitchFamily="34" charset="0"/>
            </a:endParaRPr>
          </a:p>
        </p:txBody>
      </p:sp>
      <p:sp>
        <p:nvSpPr>
          <p:cNvPr id="23" name="Freeform 11">
            <a:extLst>
              <a:ext uri="{FF2B5EF4-FFF2-40B4-BE49-F238E27FC236}">
                <a16:creationId xmlns:a16="http://schemas.microsoft.com/office/drawing/2014/main" id="{E9A5052B-7406-4B6F-8C0C-75AC711D04D5}"/>
              </a:ext>
            </a:extLst>
          </p:cNvPr>
          <p:cNvSpPr>
            <a:spLocks/>
          </p:cNvSpPr>
          <p:nvPr/>
        </p:nvSpPr>
        <p:spPr bwMode="auto">
          <a:xfrm>
            <a:off x="2613127" y="3287722"/>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2" name="TextBox 51">
            <a:extLst>
              <a:ext uri="{FF2B5EF4-FFF2-40B4-BE49-F238E27FC236}">
                <a16:creationId xmlns:a16="http://schemas.microsoft.com/office/drawing/2014/main" id="{7B1E7462-EC8F-44DE-94DE-567DBB5E9FC1}"/>
              </a:ext>
            </a:extLst>
          </p:cNvPr>
          <p:cNvSpPr txBox="1"/>
          <p:nvPr/>
        </p:nvSpPr>
        <p:spPr>
          <a:xfrm>
            <a:off x="2590059" y="3497448"/>
            <a:ext cx="857804" cy="646331"/>
          </a:xfrm>
          <a:prstGeom prst="rect">
            <a:avLst/>
          </a:prstGeom>
          <a:noFill/>
        </p:spPr>
        <p:txBody>
          <a:bodyPr wrap="square" rtlCol="0">
            <a:spAutoFit/>
          </a:bodyPr>
          <a:lstStyle/>
          <a:p>
            <a:pPr algn="ctr" defTabSz="914240"/>
            <a:r>
              <a:rPr lang="en-US" sz="900" b="1" dirty="0">
                <a:cs typeface="Arial" panose="020B0604020202020204" pitchFamily="34" charset="0"/>
              </a:rPr>
              <a:t>Cash Accounting</a:t>
            </a:r>
          </a:p>
          <a:p>
            <a:pPr algn="ctr" defTabSz="914240"/>
            <a:r>
              <a:rPr lang="en-US" sz="900" b="1" dirty="0">
                <a:cs typeface="Arial" panose="020B0604020202020204" pitchFamily="34" charset="0"/>
              </a:rPr>
              <a:t>   Rule Based</a:t>
            </a:r>
          </a:p>
        </p:txBody>
      </p:sp>
      <p:sp>
        <p:nvSpPr>
          <p:cNvPr id="20" name="Freeform 7">
            <a:extLst>
              <a:ext uri="{FF2B5EF4-FFF2-40B4-BE49-F238E27FC236}">
                <a16:creationId xmlns:a16="http://schemas.microsoft.com/office/drawing/2014/main" id="{C3F7FD5B-C069-4908-B950-FECF9AD5BD08}"/>
              </a:ext>
            </a:extLst>
          </p:cNvPr>
          <p:cNvSpPr>
            <a:spLocks/>
          </p:cNvSpPr>
          <p:nvPr/>
        </p:nvSpPr>
        <p:spPr bwMode="auto">
          <a:xfrm>
            <a:off x="1866194" y="2300804"/>
            <a:ext cx="993564" cy="1042919"/>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48" name="TextBox 47">
            <a:extLst>
              <a:ext uri="{FF2B5EF4-FFF2-40B4-BE49-F238E27FC236}">
                <a16:creationId xmlns:a16="http://schemas.microsoft.com/office/drawing/2014/main" id="{E24C91ED-1501-4862-9793-7652AC742689}"/>
              </a:ext>
            </a:extLst>
          </p:cNvPr>
          <p:cNvSpPr txBox="1"/>
          <p:nvPr/>
        </p:nvSpPr>
        <p:spPr>
          <a:xfrm>
            <a:off x="1994798" y="2547628"/>
            <a:ext cx="823575" cy="646331"/>
          </a:xfrm>
          <a:prstGeom prst="rect">
            <a:avLst/>
          </a:prstGeom>
          <a:noFill/>
        </p:spPr>
        <p:txBody>
          <a:bodyPr wrap="square" rtlCol="0">
            <a:spAutoFit/>
          </a:bodyPr>
          <a:lstStyle/>
          <a:p>
            <a:pPr algn="ctr" defTabSz="914240"/>
            <a:r>
              <a:rPr lang="en-US" sz="900" b="1" dirty="0">
                <a:cs typeface="Arial" panose="020B0604020202020204" pitchFamily="34" charset="0"/>
              </a:rPr>
              <a:t>Cash &amp; Liquidity Forecast Online Tool</a:t>
            </a:r>
          </a:p>
        </p:txBody>
      </p:sp>
      <p:sp>
        <p:nvSpPr>
          <p:cNvPr id="50" name="Freeform 11">
            <a:extLst>
              <a:ext uri="{FF2B5EF4-FFF2-40B4-BE49-F238E27FC236}">
                <a16:creationId xmlns:a16="http://schemas.microsoft.com/office/drawing/2014/main" id="{9C78018C-B5EB-4844-9F70-C2B1FA2A07C8}"/>
              </a:ext>
            </a:extLst>
          </p:cNvPr>
          <p:cNvSpPr>
            <a:spLocks/>
          </p:cNvSpPr>
          <p:nvPr/>
        </p:nvSpPr>
        <p:spPr bwMode="auto">
          <a:xfrm>
            <a:off x="2722340" y="1076271"/>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1" name="TextBox 50">
            <a:extLst>
              <a:ext uri="{FF2B5EF4-FFF2-40B4-BE49-F238E27FC236}">
                <a16:creationId xmlns:a16="http://schemas.microsoft.com/office/drawing/2014/main" id="{C92BAA35-9618-4B62-8020-9D9F9F994992}"/>
              </a:ext>
            </a:extLst>
          </p:cNvPr>
          <p:cNvSpPr txBox="1"/>
          <p:nvPr/>
        </p:nvSpPr>
        <p:spPr>
          <a:xfrm>
            <a:off x="2739467" y="1297324"/>
            <a:ext cx="790394" cy="507831"/>
          </a:xfrm>
          <a:prstGeom prst="rect">
            <a:avLst/>
          </a:prstGeom>
          <a:noFill/>
        </p:spPr>
        <p:txBody>
          <a:bodyPr wrap="square" rtlCol="0">
            <a:spAutoFit/>
          </a:bodyPr>
          <a:lstStyle/>
          <a:p>
            <a:pPr algn="ctr" defTabSz="914240"/>
            <a:r>
              <a:rPr lang="en-US" sz="900" b="1" dirty="0">
                <a:cs typeface="Arial" panose="020B0604020202020204" pitchFamily="34" charset="0"/>
              </a:rPr>
              <a:t>Bank Communication</a:t>
            </a:r>
          </a:p>
        </p:txBody>
      </p:sp>
      <p:sp>
        <p:nvSpPr>
          <p:cNvPr id="53" name="Freeform 11">
            <a:extLst>
              <a:ext uri="{FF2B5EF4-FFF2-40B4-BE49-F238E27FC236}">
                <a16:creationId xmlns:a16="http://schemas.microsoft.com/office/drawing/2014/main" id="{67A2B660-20E2-4C07-AF69-7F45AFEA0247}"/>
              </a:ext>
            </a:extLst>
          </p:cNvPr>
          <p:cNvSpPr>
            <a:spLocks/>
          </p:cNvSpPr>
          <p:nvPr/>
        </p:nvSpPr>
        <p:spPr bwMode="auto">
          <a:xfrm>
            <a:off x="5941462" y="1040843"/>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4" name="TextBox 53">
            <a:extLst>
              <a:ext uri="{FF2B5EF4-FFF2-40B4-BE49-F238E27FC236}">
                <a16:creationId xmlns:a16="http://schemas.microsoft.com/office/drawing/2014/main" id="{21E4D1C6-F1F0-48F0-9570-0B744B77B67D}"/>
              </a:ext>
            </a:extLst>
          </p:cNvPr>
          <p:cNvSpPr txBox="1"/>
          <p:nvPr/>
        </p:nvSpPr>
        <p:spPr>
          <a:xfrm>
            <a:off x="5917538" y="1295607"/>
            <a:ext cx="862312" cy="507831"/>
          </a:xfrm>
          <a:prstGeom prst="rect">
            <a:avLst/>
          </a:prstGeom>
          <a:noFill/>
        </p:spPr>
        <p:txBody>
          <a:bodyPr wrap="square" rtlCol="0">
            <a:spAutoFit/>
          </a:bodyPr>
          <a:lstStyle/>
          <a:p>
            <a:pPr algn="ctr" defTabSz="914240"/>
            <a:r>
              <a:rPr lang="en-US" sz="900" b="1" dirty="0">
                <a:cs typeface="Arial" panose="020B0604020202020204" pitchFamily="34" charset="0"/>
              </a:rPr>
              <a:t>Treasury &amp; Risk</a:t>
            </a:r>
          </a:p>
          <a:p>
            <a:pPr algn="ctr" defTabSz="914240"/>
            <a:r>
              <a:rPr lang="en-US" sz="900" b="1" dirty="0" err="1">
                <a:cs typeface="Arial" panose="020B0604020202020204" pitchFamily="34" charset="0"/>
              </a:rPr>
              <a:t>Mgmt</a:t>
            </a:r>
            <a:endParaRPr lang="en-US" sz="900" b="1" dirty="0">
              <a:cs typeface="Arial" panose="020B0604020202020204" pitchFamily="34" charset="0"/>
            </a:endParaRPr>
          </a:p>
        </p:txBody>
      </p:sp>
      <p:sp>
        <p:nvSpPr>
          <p:cNvPr id="63" name="Rectangle 62">
            <a:extLst>
              <a:ext uri="{FF2B5EF4-FFF2-40B4-BE49-F238E27FC236}">
                <a16:creationId xmlns:a16="http://schemas.microsoft.com/office/drawing/2014/main" id="{00477E30-04C7-4C8D-91D4-308521A13507}"/>
              </a:ext>
            </a:extLst>
          </p:cNvPr>
          <p:cNvSpPr/>
          <p:nvPr/>
        </p:nvSpPr>
        <p:spPr>
          <a:xfrm>
            <a:off x="291173" y="3654251"/>
            <a:ext cx="1965221" cy="430887"/>
          </a:xfrm>
          <a:prstGeom prst="rect">
            <a:avLst/>
          </a:prstGeom>
          <a:ln>
            <a:solidFill>
              <a:schemeClr val="tx1"/>
            </a:solidFill>
          </a:ln>
        </p:spPr>
        <p:txBody>
          <a:bodyPr wrap="square">
            <a:spAutoFit/>
          </a:bodyPr>
          <a:lstStyle/>
          <a:p>
            <a:pPr marL="214318" indent="-214318" defTabSz="914401">
              <a:buFontTx/>
              <a:buChar char="-"/>
              <a:defRPr/>
            </a:pPr>
            <a:r>
              <a:rPr lang="en-US" sz="1100" b="1" dirty="0">
                <a:solidFill>
                  <a:schemeClr val="accent1">
                    <a:lumMod val="75000"/>
                  </a:schemeClr>
                </a:solidFill>
              </a:rPr>
              <a:t>60% recognition rate</a:t>
            </a:r>
          </a:p>
          <a:p>
            <a:pPr marL="214318" indent="-214318" defTabSz="914401">
              <a:buFontTx/>
              <a:buChar char="-"/>
              <a:defRPr/>
            </a:pPr>
            <a:r>
              <a:rPr lang="en-US" sz="1100" b="1" dirty="0">
                <a:solidFill>
                  <a:schemeClr val="accent1">
                    <a:lumMod val="75000"/>
                  </a:schemeClr>
                </a:solidFill>
              </a:rPr>
              <a:t>3 FTE fully occupied</a:t>
            </a:r>
          </a:p>
        </p:txBody>
      </p:sp>
      <p:sp>
        <p:nvSpPr>
          <p:cNvPr id="64" name="Rectangle 63">
            <a:extLst>
              <a:ext uri="{FF2B5EF4-FFF2-40B4-BE49-F238E27FC236}">
                <a16:creationId xmlns:a16="http://schemas.microsoft.com/office/drawing/2014/main" id="{8C7DA587-2BB8-494C-900A-7FFFA2023B75}"/>
              </a:ext>
            </a:extLst>
          </p:cNvPr>
          <p:cNvSpPr/>
          <p:nvPr/>
        </p:nvSpPr>
        <p:spPr>
          <a:xfrm>
            <a:off x="8934" y="1099569"/>
            <a:ext cx="2667363" cy="600164"/>
          </a:xfrm>
          <a:prstGeom prst="rect">
            <a:avLst/>
          </a:prstGeom>
          <a:ln>
            <a:solidFill>
              <a:schemeClr val="tx1"/>
            </a:solidFill>
          </a:ln>
        </p:spPr>
        <p:txBody>
          <a:bodyPr wrap="square">
            <a:spAutoFit/>
          </a:bodyPr>
          <a:lstStyle/>
          <a:p>
            <a:pPr marL="214318" indent="-214318" defTabSz="914401">
              <a:buFontTx/>
              <a:buChar char="-"/>
              <a:defRPr/>
            </a:pPr>
            <a:r>
              <a:rPr lang="en-US" sz="1100" b="1" dirty="0">
                <a:solidFill>
                  <a:schemeClr val="accent1">
                    <a:lumMod val="75000"/>
                  </a:schemeClr>
                </a:solidFill>
              </a:rPr>
              <a:t>Payroll – Fraud Sensitive</a:t>
            </a:r>
          </a:p>
          <a:p>
            <a:pPr marL="214318" indent="-214318" defTabSz="914401">
              <a:buFontTx/>
              <a:buChar char="-"/>
              <a:defRPr/>
            </a:pPr>
            <a:r>
              <a:rPr lang="en-US" sz="1100" b="1" dirty="0">
                <a:solidFill>
                  <a:schemeClr val="accent1">
                    <a:lumMod val="75000"/>
                  </a:schemeClr>
                </a:solidFill>
              </a:rPr>
              <a:t>9 Interfaces</a:t>
            </a:r>
          </a:p>
          <a:p>
            <a:pPr marL="214318" indent="-214318" defTabSz="914401">
              <a:buFontTx/>
              <a:buChar char="-"/>
              <a:defRPr/>
            </a:pPr>
            <a:r>
              <a:rPr lang="en-US" sz="1100" b="1" dirty="0">
                <a:solidFill>
                  <a:schemeClr val="accent1">
                    <a:lumMod val="75000"/>
                  </a:schemeClr>
                </a:solidFill>
              </a:rPr>
              <a:t>Complex Approval Process</a:t>
            </a:r>
          </a:p>
        </p:txBody>
      </p:sp>
      <p:sp>
        <p:nvSpPr>
          <p:cNvPr id="65" name="Rectangle 64">
            <a:extLst>
              <a:ext uri="{FF2B5EF4-FFF2-40B4-BE49-F238E27FC236}">
                <a16:creationId xmlns:a16="http://schemas.microsoft.com/office/drawing/2014/main" id="{B91A10F4-4DFB-4310-8BCF-30810F130E92}"/>
              </a:ext>
            </a:extLst>
          </p:cNvPr>
          <p:cNvSpPr/>
          <p:nvPr/>
        </p:nvSpPr>
        <p:spPr>
          <a:xfrm>
            <a:off x="144162" y="2495993"/>
            <a:ext cx="1657730" cy="430887"/>
          </a:xfrm>
          <a:prstGeom prst="rect">
            <a:avLst/>
          </a:prstGeom>
          <a:ln>
            <a:solidFill>
              <a:schemeClr val="tx1"/>
            </a:solidFill>
          </a:ln>
        </p:spPr>
        <p:txBody>
          <a:bodyPr wrap="square">
            <a:spAutoFit/>
          </a:bodyPr>
          <a:lstStyle/>
          <a:p>
            <a:pPr marL="214318" indent="-214318" defTabSz="914401">
              <a:buFontTx/>
              <a:buChar char="-"/>
              <a:defRPr/>
            </a:pPr>
            <a:r>
              <a:rPr lang="en-US" sz="1100" b="1" dirty="0">
                <a:solidFill>
                  <a:schemeClr val="accent1">
                    <a:lumMod val="75000"/>
                  </a:schemeClr>
                </a:solidFill>
              </a:rPr>
              <a:t>50% Accuracy</a:t>
            </a:r>
          </a:p>
          <a:p>
            <a:pPr marL="214318" indent="-214318" defTabSz="914401">
              <a:buFontTx/>
              <a:buChar char="-"/>
              <a:defRPr/>
            </a:pPr>
            <a:r>
              <a:rPr lang="en-US" sz="1100" b="1" dirty="0">
                <a:solidFill>
                  <a:schemeClr val="accent1">
                    <a:lumMod val="75000"/>
                  </a:schemeClr>
                </a:solidFill>
              </a:rPr>
              <a:t>100% Manual</a:t>
            </a:r>
          </a:p>
        </p:txBody>
      </p:sp>
      <p:sp>
        <p:nvSpPr>
          <p:cNvPr id="66" name="Rectangle 65">
            <a:extLst>
              <a:ext uri="{FF2B5EF4-FFF2-40B4-BE49-F238E27FC236}">
                <a16:creationId xmlns:a16="http://schemas.microsoft.com/office/drawing/2014/main" id="{B641469A-48B4-4B7D-9B3B-5E737889A5CA}"/>
              </a:ext>
            </a:extLst>
          </p:cNvPr>
          <p:cNvSpPr/>
          <p:nvPr/>
        </p:nvSpPr>
        <p:spPr>
          <a:xfrm>
            <a:off x="7060540" y="1310572"/>
            <a:ext cx="2083460" cy="430887"/>
          </a:xfrm>
          <a:prstGeom prst="rect">
            <a:avLst/>
          </a:prstGeom>
          <a:ln>
            <a:solidFill>
              <a:schemeClr val="tx1"/>
            </a:solidFill>
          </a:ln>
        </p:spPr>
        <p:txBody>
          <a:bodyPr wrap="square">
            <a:spAutoFit/>
          </a:bodyPr>
          <a:lstStyle/>
          <a:p>
            <a:pPr marL="128591" indent="-128591" defTabSz="914401">
              <a:buFontTx/>
              <a:buChar char="-"/>
              <a:defRPr/>
            </a:pPr>
            <a:r>
              <a:rPr lang="en-US" sz="1100" b="1" dirty="0">
                <a:solidFill>
                  <a:schemeClr val="accent1">
                    <a:lumMod val="75000"/>
                  </a:schemeClr>
                </a:solidFill>
              </a:rPr>
              <a:t>Multiple Platforms</a:t>
            </a:r>
          </a:p>
          <a:p>
            <a:pPr marL="128591" indent="-128591" defTabSz="914401">
              <a:buFontTx/>
              <a:buChar char="-"/>
              <a:defRPr/>
            </a:pPr>
            <a:r>
              <a:rPr lang="en-US" sz="1100" b="1" dirty="0">
                <a:solidFill>
                  <a:schemeClr val="accent1">
                    <a:lumMod val="75000"/>
                  </a:schemeClr>
                </a:solidFill>
              </a:rPr>
              <a:t>90% manual</a:t>
            </a:r>
          </a:p>
        </p:txBody>
      </p:sp>
      <p:sp>
        <p:nvSpPr>
          <p:cNvPr id="36" name="Rectangle: Rounded Corners 35">
            <a:extLst>
              <a:ext uri="{FF2B5EF4-FFF2-40B4-BE49-F238E27FC236}">
                <a16:creationId xmlns:a16="http://schemas.microsoft.com/office/drawing/2014/main" id="{1F952C0C-FEFC-410D-B222-1843F1F5FB9B}"/>
              </a:ext>
            </a:extLst>
          </p:cNvPr>
          <p:cNvSpPr/>
          <p:nvPr/>
        </p:nvSpPr>
        <p:spPr>
          <a:xfrm>
            <a:off x="7309673" y="431986"/>
            <a:ext cx="1676400" cy="408869"/>
          </a:xfrm>
          <a:prstGeom prst="roundRect">
            <a:avLst/>
          </a:prstGeom>
          <a:solidFill>
            <a:schemeClr val="bg1">
              <a:lumMod val="95000"/>
            </a:schemeClr>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bg1"/>
              </a:solidFill>
            </a:endParaRPr>
          </a:p>
        </p:txBody>
      </p:sp>
      <p:sp>
        <p:nvSpPr>
          <p:cNvPr id="37" name="TextBox 36">
            <a:extLst>
              <a:ext uri="{FF2B5EF4-FFF2-40B4-BE49-F238E27FC236}">
                <a16:creationId xmlns:a16="http://schemas.microsoft.com/office/drawing/2014/main" id="{D0B32376-9F6C-45AF-B2C6-D660145BA887}"/>
              </a:ext>
            </a:extLst>
          </p:cNvPr>
          <p:cNvSpPr txBox="1"/>
          <p:nvPr/>
        </p:nvSpPr>
        <p:spPr>
          <a:xfrm>
            <a:off x="7481842" y="584386"/>
            <a:ext cx="604777" cy="215444"/>
          </a:xfrm>
          <a:prstGeom prst="rect">
            <a:avLst/>
          </a:prstGeom>
          <a:noFill/>
        </p:spPr>
        <p:txBody>
          <a:bodyPr wrap="square" rtlCol="0">
            <a:spAutoFit/>
          </a:bodyPr>
          <a:lstStyle/>
          <a:p>
            <a:r>
              <a:rPr lang="en-US" sz="800" dirty="0"/>
              <a:t>Critical </a:t>
            </a:r>
          </a:p>
        </p:txBody>
      </p:sp>
      <p:sp>
        <p:nvSpPr>
          <p:cNvPr id="38" name="TextBox 37">
            <a:extLst>
              <a:ext uri="{FF2B5EF4-FFF2-40B4-BE49-F238E27FC236}">
                <a16:creationId xmlns:a16="http://schemas.microsoft.com/office/drawing/2014/main" id="{2309D20D-0320-4A91-AA1C-52CA0F6DA854}"/>
              </a:ext>
            </a:extLst>
          </p:cNvPr>
          <p:cNvSpPr txBox="1"/>
          <p:nvPr/>
        </p:nvSpPr>
        <p:spPr>
          <a:xfrm>
            <a:off x="8040141" y="584386"/>
            <a:ext cx="790865" cy="215444"/>
          </a:xfrm>
          <a:prstGeom prst="rect">
            <a:avLst/>
          </a:prstGeom>
          <a:noFill/>
        </p:spPr>
        <p:txBody>
          <a:bodyPr wrap="square" rtlCol="0">
            <a:spAutoFit/>
          </a:bodyPr>
          <a:lstStyle/>
          <a:p>
            <a:r>
              <a:rPr lang="en-US" sz="800" dirty="0"/>
              <a:t>High</a:t>
            </a:r>
          </a:p>
        </p:txBody>
      </p:sp>
      <p:sp>
        <p:nvSpPr>
          <p:cNvPr id="39" name="TextBox 38">
            <a:extLst>
              <a:ext uri="{FF2B5EF4-FFF2-40B4-BE49-F238E27FC236}">
                <a16:creationId xmlns:a16="http://schemas.microsoft.com/office/drawing/2014/main" id="{D6FA0510-401F-4F52-A6C4-7F0B4370A083}"/>
              </a:ext>
            </a:extLst>
          </p:cNvPr>
          <p:cNvSpPr txBox="1"/>
          <p:nvPr/>
        </p:nvSpPr>
        <p:spPr>
          <a:xfrm>
            <a:off x="8503627" y="584386"/>
            <a:ext cx="716573" cy="215444"/>
          </a:xfrm>
          <a:prstGeom prst="rect">
            <a:avLst/>
          </a:prstGeom>
          <a:noFill/>
        </p:spPr>
        <p:txBody>
          <a:bodyPr wrap="square" rtlCol="0">
            <a:spAutoFit/>
          </a:bodyPr>
          <a:lstStyle/>
          <a:p>
            <a:r>
              <a:rPr lang="en-US" sz="800" dirty="0"/>
              <a:t>Medium</a:t>
            </a:r>
          </a:p>
        </p:txBody>
      </p:sp>
      <p:sp>
        <p:nvSpPr>
          <p:cNvPr id="40" name="Rectangle: Rounded Corners 3">
            <a:extLst>
              <a:ext uri="{FF2B5EF4-FFF2-40B4-BE49-F238E27FC236}">
                <a16:creationId xmlns:a16="http://schemas.microsoft.com/office/drawing/2014/main" id="{038DF43B-9FA5-46BA-9710-EFBCEBAF410A}"/>
              </a:ext>
            </a:extLst>
          </p:cNvPr>
          <p:cNvSpPr/>
          <p:nvPr/>
        </p:nvSpPr>
        <p:spPr>
          <a:xfrm>
            <a:off x="7411383" y="361950"/>
            <a:ext cx="1489602" cy="116089"/>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Transformation Priority</a:t>
            </a:r>
          </a:p>
        </p:txBody>
      </p:sp>
      <p:sp>
        <p:nvSpPr>
          <p:cNvPr id="41" name="Flowchart: Connector 40">
            <a:extLst>
              <a:ext uri="{FF2B5EF4-FFF2-40B4-BE49-F238E27FC236}">
                <a16:creationId xmlns:a16="http://schemas.microsoft.com/office/drawing/2014/main" id="{1904BA5D-1B61-4F12-867E-8038E0A7BBA9}"/>
              </a:ext>
            </a:extLst>
          </p:cNvPr>
          <p:cNvSpPr/>
          <p:nvPr/>
        </p:nvSpPr>
        <p:spPr>
          <a:xfrm>
            <a:off x="7411383" y="584386"/>
            <a:ext cx="146099" cy="157811"/>
          </a:xfrm>
          <a:prstGeom prst="flowChartConnector">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a:t>
            </a:r>
          </a:p>
        </p:txBody>
      </p:sp>
      <p:sp>
        <p:nvSpPr>
          <p:cNvPr id="42" name="Flowchart: Connector 41">
            <a:extLst>
              <a:ext uri="{FF2B5EF4-FFF2-40B4-BE49-F238E27FC236}">
                <a16:creationId xmlns:a16="http://schemas.microsoft.com/office/drawing/2014/main" id="{37C5A773-A70A-4B3D-906F-A97E4E21EF5F}"/>
              </a:ext>
            </a:extLst>
          </p:cNvPr>
          <p:cNvSpPr/>
          <p:nvPr/>
        </p:nvSpPr>
        <p:spPr>
          <a:xfrm>
            <a:off x="8398982" y="584386"/>
            <a:ext cx="160709" cy="157811"/>
          </a:xfrm>
          <a:prstGeom prst="flowChartConnector">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M</a:t>
            </a:r>
          </a:p>
        </p:txBody>
      </p:sp>
      <p:sp>
        <p:nvSpPr>
          <p:cNvPr id="43" name="Flowchart: Connector 42">
            <a:extLst>
              <a:ext uri="{FF2B5EF4-FFF2-40B4-BE49-F238E27FC236}">
                <a16:creationId xmlns:a16="http://schemas.microsoft.com/office/drawing/2014/main" id="{013473B4-6024-4FC8-8574-4060A26502C0}"/>
              </a:ext>
            </a:extLst>
          </p:cNvPr>
          <p:cNvSpPr/>
          <p:nvPr/>
        </p:nvSpPr>
        <p:spPr>
          <a:xfrm>
            <a:off x="7950200" y="584386"/>
            <a:ext cx="160709" cy="157811"/>
          </a:xfrm>
          <a:prstGeom prst="flowChartConnector">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H</a:t>
            </a:r>
          </a:p>
        </p:txBody>
      </p:sp>
    </p:spTree>
    <p:extLst>
      <p:ext uri="{BB962C8B-B14F-4D97-AF65-F5344CB8AC3E}">
        <p14:creationId xmlns:p14="http://schemas.microsoft.com/office/powerpoint/2010/main" val="35138409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7C7A-99E0-4EDA-9039-C2ED3F9AB8C1}"/>
              </a:ext>
            </a:extLst>
          </p:cNvPr>
          <p:cNvSpPr>
            <a:spLocks noGrp="1"/>
          </p:cNvSpPr>
          <p:nvPr>
            <p:ph type="title"/>
          </p:nvPr>
        </p:nvSpPr>
        <p:spPr>
          <a:xfrm>
            <a:off x="363538" y="132389"/>
            <a:ext cx="8416925" cy="800219"/>
          </a:xfrm>
        </p:spPr>
        <p:txBody>
          <a:bodyPr/>
          <a:lstStyle/>
          <a:p>
            <a:r>
              <a:rPr lang="en-US" dirty="0"/>
              <a:t>Future-state treasury landscape</a:t>
            </a:r>
            <a:br>
              <a:rPr lang="en-US" dirty="0"/>
            </a:br>
            <a:r>
              <a:rPr lang="en-US" sz="2000" dirty="0"/>
              <a:t>Enabled by sap s/4hana</a:t>
            </a:r>
            <a:endParaRPr lang="en-GB" sz="2000" dirty="0"/>
          </a:p>
        </p:txBody>
      </p:sp>
      <p:sp>
        <p:nvSpPr>
          <p:cNvPr id="19" name="Freeform 38">
            <a:extLst>
              <a:ext uri="{FF2B5EF4-FFF2-40B4-BE49-F238E27FC236}">
                <a16:creationId xmlns:a16="http://schemas.microsoft.com/office/drawing/2014/main" id="{7DD2C97C-1038-4B63-A3D2-C8AD1EE88D1A}"/>
              </a:ext>
            </a:extLst>
          </p:cNvPr>
          <p:cNvSpPr/>
          <p:nvPr/>
        </p:nvSpPr>
        <p:spPr>
          <a:xfrm>
            <a:off x="3969504" y="2133528"/>
            <a:ext cx="1204996" cy="1276072"/>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chemeClr val="bg1"/>
          </a:solidFill>
          <a:ln w="6350" cap="flat" cmpd="sng" algn="ctr">
            <a:solidFill>
              <a:schemeClr val="accent1"/>
            </a:solidFill>
            <a:prstDash val="solid"/>
          </a:ln>
          <a:effectLst/>
        </p:spPr>
        <p:txBody>
          <a:bodyPr rtlCol="0" anchor="ctr"/>
          <a:lstStyle/>
          <a:p>
            <a:pPr algn="ctr" defTabSz="914240"/>
            <a:endParaRPr lang="en-US" kern="0">
              <a:solidFill>
                <a:prstClr val="white"/>
              </a:solidFill>
              <a:latin typeface="Calibri"/>
            </a:endParaRPr>
          </a:p>
        </p:txBody>
      </p:sp>
      <p:sp>
        <p:nvSpPr>
          <p:cNvPr id="20" name="Freeform 7">
            <a:extLst>
              <a:ext uri="{FF2B5EF4-FFF2-40B4-BE49-F238E27FC236}">
                <a16:creationId xmlns:a16="http://schemas.microsoft.com/office/drawing/2014/main" id="{C3F7FD5B-C069-4908-B950-FECF9AD5BD08}"/>
              </a:ext>
            </a:extLst>
          </p:cNvPr>
          <p:cNvSpPr>
            <a:spLocks/>
          </p:cNvSpPr>
          <p:nvPr/>
        </p:nvSpPr>
        <p:spPr bwMode="auto">
          <a:xfrm>
            <a:off x="3187510" y="2135509"/>
            <a:ext cx="993564" cy="1042919"/>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21" name="Freeform 9">
            <a:extLst>
              <a:ext uri="{FF2B5EF4-FFF2-40B4-BE49-F238E27FC236}">
                <a16:creationId xmlns:a16="http://schemas.microsoft.com/office/drawing/2014/main" id="{6C16986D-85F6-432A-94CF-79CDFCD0C65A}"/>
              </a:ext>
            </a:extLst>
          </p:cNvPr>
          <p:cNvSpPr>
            <a:spLocks/>
          </p:cNvSpPr>
          <p:nvPr/>
        </p:nvSpPr>
        <p:spPr bwMode="auto">
          <a:xfrm>
            <a:off x="3971335" y="3174745"/>
            <a:ext cx="992738" cy="1042022"/>
          </a:xfrm>
          <a:custGeom>
            <a:avLst/>
            <a:gdLst>
              <a:gd name="T0" fmla="*/ 642 w 1202"/>
              <a:gd name="T1" fmla="*/ 10 h 1162"/>
              <a:gd name="T2" fmla="*/ 652 w 1202"/>
              <a:gd name="T3" fmla="*/ 64 h 1162"/>
              <a:gd name="T4" fmla="*/ 640 w 1202"/>
              <a:gd name="T5" fmla="*/ 96 h 1162"/>
              <a:gd name="T6" fmla="*/ 626 w 1202"/>
              <a:gd name="T7" fmla="*/ 149 h 1162"/>
              <a:gd name="T8" fmla="*/ 665 w 1202"/>
              <a:gd name="T9" fmla="*/ 227 h 1162"/>
              <a:gd name="T10" fmla="*/ 754 w 1202"/>
              <a:gd name="T11" fmla="*/ 247 h 1162"/>
              <a:gd name="T12" fmla="*/ 822 w 1202"/>
              <a:gd name="T13" fmla="*/ 194 h 1162"/>
              <a:gd name="T14" fmla="*/ 829 w 1202"/>
              <a:gd name="T15" fmla="*/ 124 h 1162"/>
              <a:gd name="T16" fmla="*/ 811 w 1202"/>
              <a:gd name="T17" fmla="*/ 73 h 1162"/>
              <a:gd name="T18" fmla="*/ 803 w 1202"/>
              <a:gd name="T19" fmla="*/ 32 h 1162"/>
              <a:gd name="T20" fmla="*/ 849 w 1202"/>
              <a:gd name="T21" fmla="*/ 0 h 1162"/>
              <a:gd name="T22" fmla="*/ 1200 w 1202"/>
              <a:gd name="T23" fmla="*/ 70 h 1162"/>
              <a:gd name="T24" fmla="*/ 1180 w 1202"/>
              <a:gd name="T25" fmla="*/ 381 h 1162"/>
              <a:gd name="T26" fmla="*/ 1131 w 1202"/>
              <a:gd name="T27" fmla="*/ 381 h 1162"/>
              <a:gd name="T28" fmla="*/ 1087 w 1202"/>
              <a:gd name="T29" fmla="*/ 365 h 1162"/>
              <a:gd name="T30" fmla="*/ 1022 w 1202"/>
              <a:gd name="T31" fmla="*/ 360 h 1162"/>
              <a:gd name="T32" fmla="*/ 953 w 1202"/>
              <a:gd name="T33" fmla="*/ 413 h 1162"/>
              <a:gd name="T34" fmla="*/ 953 w 1202"/>
              <a:gd name="T35" fmla="*/ 501 h 1162"/>
              <a:gd name="T36" fmla="*/ 1022 w 1202"/>
              <a:gd name="T37" fmla="*/ 554 h 1162"/>
              <a:gd name="T38" fmla="*/ 1087 w 1202"/>
              <a:gd name="T39" fmla="*/ 549 h 1162"/>
              <a:gd name="T40" fmla="*/ 1131 w 1202"/>
              <a:gd name="T41" fmla="*/ 533 h 1162"/>
              <a:gd name="T42" fmla="*/ 1175 w 1202"/>
              <a:gd name="T43" fmla="*/ 530 h 1162"/>
              <a:gd name="T44" fmla="*/ 1200 w 1202"/>
              <a:gd name="T45" fmla="*/ 574 h 1162"/>
              <a:gd name="T46" fmla="*/ 1202 w 1202"/>
              <a:gd name="T47" fmla="*/ 913 h 1162"/>
              <a:gd name="T48" fmla="*/ 832 w 1202"/>
              <a:gd name="T49" fmla="*/ 915 h 1162"/>
              <a:gd name="T50" fmla="*/ 801 w 1202"/>
              <a:gd name="T51" fmla="*/ 959 h 1162"/>
              <a:gd name="T52" fmla="*/ 812 w 1202"/>
              <a:gd name="T53" fmla="*/ 989 h 1162"/>
              <a:gd name="T54" fmla="*/ 829 w 1202"/>
              <a:gd name="T55" fmla="*/ 1038 h 1162"/>
              <a:gd name="T56" fmla="*/ 826 w 1202"/>
              <a:gd name="T57" fmla="*/ 1099 h 1162"/>
              <a:gd name="T58" fmla="*/ 787 w 1202"/>
              <a:gd name="T59" fmla="*/ 1146 h 1162"/>
              <a:gd name="T60" fmla="*/ 709 w 1202"/>
              <a:gd name="T61" fmla="*/ 1160 h 1162"/>
              <a:gd name="T62" fmla="*/ 644 w 1202"/>
              <a:gd name="T63" fmla="*/ 1118 h 1162"/>
              <a:gd name="T64" fmla="*/ 626 w 1202"/>
              <a:gd name="T65" fmla="*/ 1062 h 1162"/>
              <a:gd name="T66" fmla="*/ 639 w 1202"/>
              <a:gd name="T67" fmla="*/ 1011 h 1162"/>
              <a:gd name="T68" fmla="*/ 652 w 1202"/>
              <a:gd name="T69" fmla="*/ 977 h 1162"/>
              <a:gd name="T70" fmla="*/ 652 w 1202"/>
              <a:gd name="T71" fmla="*/ 932 h 1162"/>
              <a:gd name="T72" fmla="*/ 329 w 1202"/>
              <a:gd name="T73" fmla="*/ 913 h 1162"/>
              <a:gd name="T74" fmla="*/ 256 w 1202"/>
              <a:gd name="T75" fmla="*/ 558 h 1162"/>
              <a:gd name="T76" fmla="*/ 221 w 1202"/>
              <a:gd name="T77" fmla="*/ 527 h 1162"/>
              <a:gd name="T78" fmla="*/ 182 w 1202"/>
              <a:gd name="T79" fmla="*/ 536 h 1162"/>
              <a:gd name="T80" fmla="*/ 131 w 1202"/>
              <a:gd name="T81" fmla="*/ 553 h 1162"/>
              <a:gd name="T82" fmla="*/ 58 w 1202"/>
              <a:gd name="T83" fmla="*/ 547 h 1162"/>
              <a:gd name="T84" fmla="*/ 3 w 1202"/>
              <a:gd name="T85" fmla="*/ 480 h 1162"/>
              <a:gd name="T86" fmla="*/ 24 w 1202"/>
              <a:gd name="T87" fmla="*/ 394 h 1162"/>
              <a:gd name="T88" fmla="*/ 104 w 1202"/>
              <a:gd name="T89" fmla="*/ 357 h 1162"/>
              <a:gd name="T90" fmla="*/ 159 w 1202"/>
              <a:gd name="T91" fmla="*/ 370 h 1162"/>
              <a:gd name="T92" fmla="*/ 193 w 1202"/>
              <a:gd name="T93" fmla="*/ 382 h 1162"/>
              <a:gd name="T94" fmla="*/ 249 w 1202"/>
              <a:gd name="T95" fmla="*/ 37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1162">
                <a:moveTo>
                  <a:pt x="258" y="0"/>
                </a:moveTo>
                <a:lnTo>
                  <a:pt x="610" y="0"/>
                </a:lnTo>
                <a:lnTo>
                  <a:pt x="627" y="3"/>
                </a:lnTo>
                <a:lnTo>
                  <a:pt x="642" y="10"/>
                </a:lnTo>
                <a:lnTo>
                  <a:pt x="652" y="19"/>
                </a:lnTo>
                <a:lnTo>
                  <a:pt x="657" y="32"/>
                </a:lnTo>
                <a:lnTo>
                  <a:pt x="657" y="47"/>
                </a:lnTo>
                <a:lnTo>
                  <a:pt x="652" y="64"/>
                </a:lnTo>
                <a:lnTo>
                  <a:pt x="651" y="67"/>
                </a:lnTo>
                <a:lnTo>
                  <a:pt x="648" y="73"/>
                </a:lnTo>
                <a:lnTo>
                  <a:pt x="644" y="83"/>
                </a:lnTo>
                <a:lnTo>
                  <a:pt x="640" y="96"/>
                </a:lnTo>
                <a:lnTo>
                  <a:pt x="635" y="109"/>
                </a:lnTo>
                <a:lnTo>
                  <a:pt x="630" y="124"/>
                </a:lnTo>
                <a:lnTo>
                  <a:pt x="627" y="138"/>
                </a:lnTo>
                <a:lnTo>
                  <a:pt x="626" y="149"/>
                </a:lnTo>
                <a:lnTo>
                  <a:pt x="629" y="173"/>
                </a:lnTo>
                <a:lnTo>
                  <a:pt x="637" y="194"/>
                </a:lnTo>
                <a:lnTo>
                  <a:pt x="649" y="212"/>
                </a:lnTo>
                <a:lnTo>
                  <a:pt x="665" y="227"/>
                </a:lnTo>
                <a:lnTo>
                  <a:pt x="684" y="240"/>
                </a:lnTo>
                <a:lnTo>
                  <a:pt x="706" y="247"/>
                </a:lnTo>
                <a:lnTo>
                  <a:pt x="729" y="250"/>
                </a:lnTo>
                <a:lnTo>
                  <a:pt x="754" y="247"/>
                </a:lnTo>
                <a:lnTo>
                  <a:pt x="775" y="240"/>
                </a:lnTo>
                <a:lnTo>
                  <a:pt x="794" y="227"/>
                </a:lnTo>
                <a:lnTo>
                  <a:pt x="811" y="212"/>
                </a:lnTo>
                <a:lnTo>
                  <a:pt x="822" y="194"/>
                </a:lnTo>
                <a:lnTo>
                  <a:pt x="830" y="173"/>
                </a:lnTo>
                <a:lnTo>
                  <a:pt x="833" y="149"/>
                </a:lnTo>
                <a:lnTo>
                  <a:pt x="832" y="138"/>
                </a:lnTo>
                <a:lnTo>
                  <a:pt x="829" y="124"/>
                </a:lnTo>
                <a:lnTo>
                  <a:pt x="825" y="109"/>
                </a:lnTo>
                <a:lnTo>
                  <a:pt x="820" y="96"/>
                </a:lnTo>
                <a:lnTo>
                  <a:pt x="815" y="83"/>
                </a:lnTo>
                <a:lnTo>
                  <a:pt x="811" y="73"/>
                </a:lnTo>
                <a:lnTo>
                  <a:pt x="808" y="67"/>
                </a:lnTo>
                <a:lnTo>
                  <a:pt x="807" y="64"/>
                </a:lnTo>
                <a:lnTo>
                  <a:pt x="801" y="47"/>
                </a:lnTo>
                <a:lnTo>
                  <a:pt x="803" y="32"/>
                </a:lnTo>
                <a:lnTo>
                  <a:pt x="808" y="19"/>
                </a:lnTo>
                <a:lnTo>
                  <a:pt x="818" y="10"/>
                </a:lnTo>
                <a:lnTo>
                  <a:pt x="832" y="3"/>
                </a:lnTo>
                <a:lnTo>
                  <a:pt x="849" y="0"/>
                </a:lnTo>
                <a:lnTo>
                  <a:pt x="1202" y="0"/>
                </a:lnTo>
                <a:lnTo>
                  <a:pt x="1202" y="55"/>
                </a:lnTo>
                <a:lnTo>
                  <a:pt x="1201" y="63"/>
                </a:lnTo>
                <a:lnTo>
                  <a:pt x="1200" y="70"/>
                </a:lnTo>
                <a:lnTo>
                  <a:pt x="1200" y="340"/>
                </a:lnTo>
                <a:lnTo>
                  <a:pt x="1198" y="358"/>
                </a:lnTo>
                <a:lnTo>
                  <a:pt x="1190" y="372"/>
                </a:lnTo>
                <a:lnTo>
                  <a:pt x="1180" y="381"/>
                </a:lnTo>
                <a:lnTo>
                  <a:pt x="1167" y="386"/>
                </a:lnTo>
                <a:lnTo>
                  <a:pt x="1152" y="387"/>
                </a:lnTo>
                <a:lnTo>
                  <a:pt x="1134" y="382"/>
                </a:lnTo>
                <a:lnTo>
                  <a:pt x="1131" y="381"/>
                </a:lnTo>
                <a:lnTo>
                  <a:pt x="1124" y="378"/>
                </a:lnTo>
                <a:lnTo>
                  <a:pt x="1114" y="374"/>
                </a:lnTo>
                <a:lnTo>
                  <a:pt x="1101" y="370"/>
                </a:lnTo>
                <a:lnTo>
                  <a:pt x="1087" y="365"/>
                </a:lnTo>
                <a:lnTo>
                  <a:pt x="1072" y="361"/>
                </a:lnTo>
                <a:lnTo>
                  <a:pt x="1058" y="358"/>
                </a:lnTo>
                <a:lnTo>
                  <a:pt x="1046" y="357"/>
                </a:lnTo>
                <a:lnTo>
                  <a:pt x="1022" y="360"/>
                </a:lnTo>
                <a:lnTo>
                  <a:pt x="1000" y="367"/>
                </a:lnTo>
                <a:lnTo>
                  <a:pt x="981" y="379"/>
                </a:lnTo>
                <a:lnTo>
                  <a:pt x="965" y="394"/>
                </a:lnTo>
                <a:lnTo>
                  <a:pt x="953" y="413"/>
                </a:lnTo>
                <a:lnTo>
                  <a:pt x="945" y="434"/>
                </a:lnTo>
                <a:lnTo>
                  <a:pt x="942" y="456"/>
                </a:lnTo>
                <a:lnTo>
                  <a:pt x="945" y="480"/>
                </a:lnTo>
                <a:lnTo>
                  <a:pt x="953" y="501"/>
                </a:lnTo>
                <a:lnTo>
                  <a:pt x="965" y="520"/>
                </a:lnTo>
                <a:lnTo>
                  <a:pt x="981" y="535"/>
                </a:lnTo>
                <a:lnTo>
                  <a:pt x="1000" y="547"/>
                </a:lnTo>
                <a:lnTo>
                  <a:pt x="1022" y="554"/>
                </a:lnTo>
                <a:lnTo>
                  <a:pt x="1046" y="557"/>
                </a:lnTo>
                <a:lnTo>
                  <a:pt x="1058" y="556"/>
                </a:lnTo>
                <a:lnTo>
                  <a:pt x="1072" y="553"/>
                </a:lnTo>
                <a:lnTo>
                  <a:pt x="1087" y="549"/>
                </a:lnTo>
                <a:lnTo>
                  <a:pt x="1101" y="544"/>
                </a:lnTo>
                <a:lnTo>
                  <a:pt x="1114" y="540"/>
                </a:lnTo>
                <a:lnTo>
                  <a:pt x="1124" y="536"/>
                </a:lnTo>
                <a:lnTo>
                  <a:pt x="1131" y="533"/>
                </a:lnTo>
                <a:lnTo>
                  <a:pt x="1134" y="532"/>
                </a:lnTo>
                <a:lnTo>
                  <a:pt x="1150" y="528"/>
                </a:lnTo>
                <a:lnTo>
                  <a:pt x="1163" y="527"/>
                </a:lnTo>
                <a:lnTo>
                  <a:pt x="1175" y="530"/>
                </a:lnTo>
                <a:lnTo>
                  <a:pt x="1185" y="536"/>
                </a:lnTo>
                <a:lnTo>
                  <a:pt x="1193" y="546"/>
                </a:lnTo>
                <a:lnTo>
                  <a:pt x="1198" y="558"/>
                </a:lnTo>
                <a:lnTo>
                  <a:pt x="1200" y="574"/>
                </a:lnTo>
                <a:lnTo>
                  <a:pt x="1200" y="844"/>
                </a:lnTo>
                <a:lnTo>
                  <a:pt x="1201" y="851"/>
                </a:lnTo>
                <a:lnTo>
                  <a:pt x="1202" y="859"/>
                </a:lnTo>
                <a:lnTo>
                  <a:pt x="1202" y="913"/>
                </a:lnTo>
                <a:lnTo>
                  <a:pt x="1130" y="913"/>
                </a:lnTo>
                <a:lnTo>
                  <a:pt x="1129" y="913"/>
                </a:lnTo>
                <a:lnTo>
                  <a:pt x="849" y="913"/>
                </a:lnTo>
                <a:lnTo>
                  <a:pt x="832" y="915"/>
                </a:lnTo>
                <a:lnTo>
                  <a:pt x="818" y="922"/>
                </a:lnTo>
                <a:lnTo>
                  <a:pt x="808" y="932"/>
                </a:lnTo>
                <a:lnTo>
                  <a:pt x="803" y="945"/>
                </a:lnTo>
                <a:lnTo>
                  <a:pt x="801" y="959"/>
                </a:lnTo>
                <a:lnTo>
                  <a:pt x="807" y="977"/>
                </a:lnTo>
                <a:lnTo>
                  <a:pt x="808" y="977"/>
                </a:lnTo>
                <a:lnTo>
                  <a:pt x="809" y="981"/>
                </a:lnTo>
                <a:lnTo>
                  <a:pt x="812" y="989"/>
                </a:lnTo>
                <a:lnTo>
                  <a:pt x="816" y="999"/>
                </a:lnTo>
                <a:lnTo>
                  <a:pt x="821" y="1011"/>
                </a:lnTo>
                <a:lnTo>
                  <a:pt x="825" y="1024"/>
                </a:lnTo>
                <a:lnTo>
                  <a:pt x="829" y="1038"/>
                </a:lnTo>
                <a:lnTo>
                  <a:pt x="832" y="1051"/>
                </a:lnTo>
                <a:lnTo>
                  <a:pt x="833" y="1062"/>
                </a:lnTo>
                <a:lnTo>
                  <a:pt x="831" y="1080"/>
                </a:lnTo>
                <a:lnTo>
                  <a:pt x="826" y="1099"/>
                </a:lnTo>
                <a:lnTo>
                  <a:pt x="818" y="1114"/>
                </a:lnTo>
                <a:lnTo>
                  <a:pt x="815" y="1118"/>
                </a:lnTo>
                <a:lnTo>
                  <a:pt x="803" y="1133"/>
                </a:lnTo>
                <a:lnTo>
                  <a:pt x="787" y="1146"/>
                </a:lnTo>
                <a:lnTo>
                  <a:pt x="770" y="1155"/>
                </a:lnTo>
                <a:lnTo>
                  <a:pt x="751" y="1160"/>
                </a:lnTo>
                <a:lnTo>
                  <a:pt x="729" y="1162"/>
                </a:lnTo>
                <a:lnTo>
                  <a:pt x="709" y="1160"/>
                </a:lnTo>
                <a:lnTo>
                  <a:pt x="689" y="1155"/>
                </a:lnTo>
                <a:lnTo>
                  <a:pt x="672" y="1146"/>
                </a:lnTo>
                <a:lnTo>
                  <a:pt x="657" y="1133"/>
                </a:lnTo>
                <a:lnTo>
                  <a:pt x="644" y="1118"/>
                </a:lnTo>
                <a:lnTo>
                  <a:pt x="642" y="1114"/>
                </a:lnTo>
                <a:lnTo>
                  <a:pt x="633" y="1099"/>
                </a:lnTo>
                <a:lnTo>
                  <a:pt x="628" y="1080"/>
                </a:lnTo>
                <a:lnTo>
                  <a:pt x="626" y="1062"/>
                </a:lnTo>
                <a:lnTo>
                  <a:pt x="627" y="1051"/>
                </a:lnTo>
                <a:lnTo>
                  <a:pt x="630" y="1038"/>
                </a:lnTo>
                <a:lnTo>
                  <a:pt x="635" y="1024"/>
                </a:lnTo>
                <a:lnTo>
                  <a:pt x="639" y="1011"/>
                </a:lnTo>
                <a:lnTo>
                  <a:pt x="643" y="999"/>
                </a:lnTo>
                <a:lnTo>
                  <a:pt x="648" y="989"/>
                </a:lnTo>
                <a:lnTo>
                  <a:pt x="651" y="981"/>
                </a:lnTo>
                <a:lnTo>
                  <a:pt x="652" y="977"/>
                </a:lnTo>
                <a:lnTo>
                  <a:pt x="653" y="977"/>
                </a:lnTo>
                <a:lnTo>
                  <a:pt x="657" y="959"/>
                </a:lnTo>
                <a:lnTo>
                  <a:pt x="657" y="945"/>
                </a:lnTo>
                <a:lnTo>
                  <a:pt x="652" y="932"/>
                </a:lnTo>
                <a:lnTo>
                  <a:pt x="642" y="922"/>
                </a:lnTo>
                <a:lnTo>
                  <a:pt x="627" y="915"/>
                </a:lnTo>
                <a:lnTo>
                  <a:pt x="609" y="913"/>
                </a:lnTo>
                <a:lnTo>
                  <a:pt x="329" y="913"/>
                </a:lnTo>
                <a:lnTo>
                  <a:pt x="329" y="913"/>
                </a:lnTo>
                <a:lnTo>
                  <a:pt x="258" y="913"/>
                </a:lnTo>
                <a:lnTo>
                  <a:pt x="258" y="574"/>
                </a:lnTo>
                <a:lnTo>
                  <a:pt x="256" y="558"/>
                </a:lnTo>
                <a:lnTo>
                  <a:pt x="252" y="546"/>
                </a:lnTo>
                <a:lnTo>
                  <a:pt x="244" y="536"/>
                </a:lnTo>
                <a:lnTo>
                  <a:pt x="233" y="530"/>
                </a:lnTo>
                <a:lnTo>
                  <a:pt x="221" y="527"/>
                </a:lnTo>
                <a:lnTo>
                  <a:pt x="208" y="528"/>
                </a:lnTo>
                <a:lnTo>
                  <a:pt x="193" y="532"/>
                </a:lnTo>
                <a:lnTo>
                  <a:pt x="190" y="533"/>
                </a:lnTo>
                <a:lnTo>
                  <a:pt x="182" y="536"/>
                </a:lnTo>
                <a:lnTo>
                  <a:pt x="172" y="540"/>
                </a:lnTo>
                <a:lnTo>
                  <a:pt x="159" y="544"/>
                </a:lnTo>
                <a:lnTo>
                  <a:pt x="145" y="549"/>
                </a:lnTo>
                <a:lnTo>
                  <a:pt x="131" y="553"/>
                </a:lnTo>
                <a:lnTo>
                  <a:pt x="116" y="556"/>
                </a:lnTo>
                <a:lnTo>
                  <a:pt x="104" y="557"/>
                </a:lnTo>
                <a:lnTo>
                  <a:pt x="81" y="554"/>
                </a:lnTo>
                <a:lnTo>
                  <a:pt x="58" y="547"/>
                </a:lnTo>
                <a:lnTo>
                  <a:pt x="39" y="535"/>
                </a:lnTo>
                <a:lnTo>
                  <a:pt x="24" y="520"/>
                </a:lnTo>
                <a:lnTo>
                  <a:pt x="11" y="501"/>
                </a:lnTo>
                <a:lnTo>
                  <a:pt x="3" y="480"/>
                </a:lnTo>
                <a:lnTo>
                  <a:pt x="0" y="456"/>
                </a:lnTo>
                <a:lnTo>
                  <a:pt x="3" y="434"/>
                </a:lnTo>
                <a:lnTo>
                  <a:pt x="11" y="413"/>
                </a:lnTo>
                <a:lnTo>
                  <a:pt x="24" y="394"/>
                </a:lnTo>
                <a:lnTo>
                  <a:pt x="39" y="379"/>
                </a:lnTo>
                <a:lnTo>
                  <a:pt x="58" y="367"/>
                </a:lnTo>
                <a:lnTo>
                  <a:pt x="81" y="360"/>
                </a:lnTo>
                <a:lnTo>
                  <a:pt x="104" y="357"/>
                </a:lnTo>
                <a:lnTo>
                  <a:pt x="116" y="358"/>
                </a:lnTo>
                <a:lnTo>
                  <a:pt x="131" y="361"/>
                </a:lnTo>
                <a:lnTo>
                  <a:pt x="145" y="365"/>
                </a:lnTo>
                <a:lnTo>
                  <a:pt x="159" y="370"/>
                </a:lnTo>
                <a:lnTo>
                  <a:pt x="172" y="374"/>
                </a:lnTo>
                <a:lnTo>
                  <a:pt x="182" y="378"/>
                </a:lnTo>
                <a:lnTo>
                  <a:pt x="190" y="381"/>
                </a:lnTo>
                <a:lnTo>
                  <a:pt x="193" y="382"/>
                </a:lnTo>
                <a:lnTo>
                  <a:pt x="210" y="387"/>
                </a:lnTo>
                <a:lnTo>
                  <a:pt x="225" y="386"/>
                </a:lnTo>
                <a:lnTo>
                  <a:pt x="238" y="381"/>
                </a:lnTo>
                <a:lnTo>
                  <a:pt x="249" y="372"/>
                </a:lnTo>
                <a:lnTo>
                  <a:pt x="256" y="358"/>
                </a:lnTo>
                <a:lnTo>
                  <a:pt x="258" y="340"/>
                </a:lnTo>
                <a:lnTo>
                  <a:pt x="258"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23" name="Freeform 11">
            <a:extLst>
              <a:ext uri="{FF2B5EF4-FFF2-40B4-BE49-F238E27FC236}">
                <a16:creationId xmlns:a16="http://schemas.microsoft.com/office/drawing/2014/main" id="{E9A5052B-7406-4B6F-8C0C-75AC711D04D5}"/>
              </a:ext>
            </a:extLst>
          </p:cNvPr>
          <p:cNvSpPr>
            <a:spLocks/>
          </p:cNvSpPr>
          <p:nvPr/>
        </p:nvSpPr>
        <p:spPr bwMode="auto">
          <a:xfrm>
            <a:off x="3399333" y="2953948"/>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24" name="TextBox 23">
            <a:extLst>
              <a:ext uri="{FF2B5EF4-FFF2-40B4-BE49-F238E27FC236}">
                <a16:creationId xmlns:a16="http://schemas.microsoft.com/office/drawing/2014/main" id="{FDA1DDC7-4F57-42CA-BD99-88984DA9FBEF}"/>
              </a:ext>
            </a:extLst>
          </p:cNvPr>
          <p:cNvSpPr txBox="1"/>
          <p:nvPr/>
        </p:nvSpPr>
        <p:spPr>
          <a:xfrm>
            <a:off x="4191310" y="2538167"/>
            <a:ext cx="761381" cy="553998"/>
          </a:xfrm>
          <a:prstGeom prst="rect">
            <a:avLst/>
          </a:prstGeom>
          <a:noFill/>
        </p:spPr>
        <p:txBody>
          <a:bodyPr wrap="square" rtlCol="0">
            <a:spAutoFit/>
          </a:bodyPr>
          <a:lstStyle/>
          <a:p>
            <a:pPr algn="ctr" defTabSz="914240"/>
            <a:r>
              <a:rPr lang="en-US" sz="1500" b="1" dirty="0">
                <a:cs typeface="Arial" panose="020B0604020202020204" pitchFamily="34" charset="0"/>
              </a:rPr>
              <a:t>SAP</a:t>
            </a:r>
          </a:p>
          <a:p>
            <a:pPr algn="ctr" defTabSz="914240"/>
            <a:r>
              <a:rPr lang="en-US" sz="1500" b="1" dirty="0">
                <a:cs typeface="Arial" panose="020B0604020202020204" pitchFamily="34" charset="0"/>
              </a:rPr>
              <a:t>CORE</a:t>
            </a:r>
          </a:p>
        </p:txBody>
      </p:sp>
      <p:sp>
        <p:nvSpPr>
          <p:cNvPr id="47" name="TextBox 46">
            <a:extLst>
              <a:ext uri="{FF2B5EF4-FFF2-40B4-BE49-F238E27FC236}">
                <a16:creationId xmlns:a16="http://schemas.microsoft.com/office/drawing/2014/main" id="{E0712C3E-A8D2-43E6-A40B-160B5480741E}"/>
              </a:ext>
            </a:extLst>
          </p:cNvPr>
          <p:cNvSpPr txBox="1"/>
          <p:nvPr/>
        </p:nvSpPr>
        <p:spPr>
          <a:xfrm>
            <a:off x="3400709" y="1660388"/>
            <a:ext cx="761381" cy="323165"/>
          </a:xfrm>
          <a:prstGeom prst="rect">
            <a:avLst/>
          </a:prstGeom>
          <a:noFill/>
        </p:spPr>
        <p:txBody>
          <a:bodyPr wrap="square" rtlCol="0">
            <a:spAutoFit/>
          </a:bodyPr>
          <a:lstStyle/>
          <a:p>
            <a:pPr algn="ctr" defTabSz="914240"/>
            <a:r>
              <a:rPr lang="en-US" sz="1500" b="1" dirty="0">
                <a:cs typeface="Arial" panose="020B0604020202020204" pitchFamily="34" charset="0"/>
              </a:rPr>
              <a:t>BCM</a:t>
            </a:r>
          </a:p>
        </p:txBody>
      </p:sp>
      <p:sp>
        <p:nvSpPr>
          <p:cNvPr id="48" name="TextBox 47">
            <a:extLst>
              <a:ext uri="{FF2B5EF4-FFF2-40B4-BE49-F238E27FC236}">
                <a16:creationId xmlns:a16="http://schemas.microsoft.com/office/drawing/2014/main" id="{E24C91ED-1501-4862-9793-7652AC742689}"/>
              </a:ext>
            </a:extLst>
          </p:cNvPr>
          <p:cNvSpPr txBox="1"/>
          <p:nvPr/>
        </p:nvSpPr>
        <p:spPr>
          <a:xfrm>
            <a:off x="3320081" y="2457515"/>
            <a:ext cx="761381" cy="507831"/>
          </a:xfrm>
          <a:prstGeom prst="rect">
            <a:avLst/>
          </a:prstGeom>
          <a:noFill/>
        </p:spPr>
        <p:txBody>
          <a:bodyPr wrap="square" rtlCol="0">
            <a:spAutoFit/>
          </a:bodyPr>
          <a:lstStyle/>
          <a:p>
            <a:pPr algn="ctr" defTabSz="914240"/>
            <a:r>
              <a:rPr lang="en-US" sz="900" b="1" dirty="0">
                <a:cs typeface="Arial" panose="020B0604020202020204" pitchFamily="34" charset="0"/>
              </a:rPr>
              <a:t>Cash &amp; Liquidity Forecast</a:t>
            </a:r>
          </a:p>
        </p:txBody>
      </p:sp>
      <p:sp>
        <p:nvSpPr>
          <p:cNvPr id="49" name="TextBox 48">
            <a:extLst>
              <a:ext uri="{FF2B5EF4-FFF2-40B4-BE49-F238E27FC236}">
                <a16:creationId xmlns:a16="http://schemas.microsoft.com/office/drawing/2014/main" id="{21CF7327-1348-4BD5-95C8-22B2370D65BB}"/>
              </a:ext>
            </a:extLst>
          </p:cNvPr>
          <p:cNvSpPr txBox="1"/>
          <p:nvPr/>
        </p:nvSpPr>
        <p:spPr>
          <a:xfrm>
            <a:off x="4186495" y="3345335"/>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Inhouse Cash</a:t>
            </a:r>
          </a:p>
        </p:txBody>
      </p:sp>
      <p:sp>
        <p:nvSpPr>
          <p:cNvPr id="50" name="Freeform 11">
            <a:extLst>
              <a:ext uri="{FF2B5EF4-FFF2-40B4-BE49-F238E27FC236}">
                <a16:creationId xmlns:a16="http://schemas.microsoft.com/office/drawing/2014/main" id="{9C78018C-B5EB-4844-9F70-C2B1FA2A07C8}"/>
              </a:ext>
            </a:extLst>
          </p:cNvPr>
          <p:cNvSpPr>
            <a:spLocks/>
          </p:cNvSpPr>
          <p:nvPr/>
        </p:nvSpPr>
        <p:spPr bwMode="auto">
          <a:xfrm>
            <a:off x="3399333" y="1324017"/>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1" name="TextBox 50">
            <a:extLst>
              <a:ext uri="{FF2B5EF4-FFF2-40B4-BE49-F238E27FC236}">
                <a16:creationId xmlns:a16="http://schemas.microsoft.com/office/drawing/2014/main" id="{C92BAA35-9618-4B62-8020-9D9F9F994992}"/>
              </a:ext>
            </a:extLst>
          </p:cNvPr>
          <p:cNvSpPr txBox="1"/>
          <p:nvPr/>
        </p:nvSpPr>
        <p:spPr>
          <a:xfrm>
            <a:off x="3465744" y="1546516"/>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Bank Comms</a:t>
            </a:r>
          </a:p>
        </p:txBody>
      </p:sp>
      <p:sp>
        <p:nvSpPr>
          <p:cNvPr id="52" name="TextBox 51">
            <a:extLst>
              <a:ext uri="{FF2B5EF4-FFF2-40B4-BE49-F238E27FC236}">
                <a16:creationId xmlns:a16="http://schemas.microsoft.com/office/drawing/2014/main" id="{7B1E7462-EC8F-44DE-94DE-567DBB5E9FC1}"/>
              </a:ext>
            </a:extLst>
          </p:cNvPr>
          <p:cNvSpPr txBox="1"/>
          <p:nvPr/>
        </p:nvSpPr>
        <p:spPr>
          <a:xfrm>
            <a:off x="3333812" y="3145741"/>
            <a:ext cx="885583" cy="369332"/>
          </a:xfrm>
          <a:prstGeom prst="rect">
            <a:avLst/>
          </a:prstGeom>
          <a:noFill/>
        </p:spPr>
        <p:txBody>
          <a:bodyPr wrap="square" rtlCol="0">
            <a:spAutoFit/>
          </a:bodyPr>
          <a:lstStyle/>
          <a:p>
            <a:pPr algn="ctr" defTabSz="914240"/>
            <a:r>
              <a:rPr lang="en-US" sz="900" b="1" dirty="0">
                <a:cs typeface="Arial" panose="020B0604020202020204" pitchFamily="34" charset="0"/>
              </a:rPr>
              <a:t>Cash Accounting</a:t>
            </a:r>
          </a:p>
        </p:txBody>
      </p:sp>
      <p:sp>
        <p:nvSpPr>
          <p:cNvPr id="53" name="Freeform 11">
            <a:extLst>
              <a:ext uri="{FF2B5EF4-FFF2-40B4-BE49-F238E27FC236}">
                <a16:creationId xmlns:a16="http://schemas.microsoft.com/office/drawing/2014/main" id="{67A2B660-20E2-4C07-AF69-7F45AFEA0247}"/>
              </a:ext>
            </a:extLst>
          </p:cNvPr>
          <p:cNvSpPr>
            <a:spLocks/>
          </p:cNvSpPr>
          <p:nvPr/>
        </p:nvSpPr>
        <p:spPr bwMode="auto">
          <a:xfrm>
            <a:off x="4178523" y="1325955"/>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4" name="TextBox 53">
            <a:extLst>
              <a:ext uri="{FF2B5EF4-FFF2-40B4-BE49-F238E27FC236}">
                <a16:creationId xmlns:a16="http://schemas.microsoft.com/office/drawing/2014/main" id="{21E4D1C6-F1F0-48F0-9570-0B744B77B67D}"/>
              </a:ext>
            </a:extLst>
          </p:cNvPr>
          <p:cNvSpPr txBox="1"/>
          <p:nvPr/>
        </p:nvSpPr>
        <p:spPr>
          <a:xfrm>
            <a:off x="4273885" y="1518145"/>
            <a:ext cx="761381" cy="507831"/>
          </a:xfrm>
          <a:prstGeom prst="rect">
            <a:avLst/>
          </a:prstGeom>
          <a:noFill/>
        </p:spPr>
        <p:txBody>
          <a:bodyPr wrap="square" rtlCol="0">
            <a:spAutoFit/>
          </a:bodyPr>
          <a:lstStyle/>
          <a:p>
            <a:pPr algn="ctr" defTabSz="914240"/>
            <a:r>
              <a:rPr lang="en-US" sz="900" b="1" dirty="0">
                <a:cs typeface="Arial" panose="020B0604020202020204" pitchFamily="34" charset="0"/>
              </a:rPr>
              <a:t>Treasury &amp; Risk </a:t>
            </a:r>
            <a:r>
              <a:rPr lang="en-US" sz="900" b="1" dirty="0" err="1">
                <a:cs typeface="Arial" panose="020B0604020202020204" pitchFamily="34" charset="0"/>
              </a:rPr>
              <a:t>Mgmt</a:t>
            </a:r>
            <a:endParaRPr lang="en-US" sz="900" b="1" dirty="0">
              <a:cs typeface="Arial" panose="020B0604020202020204" pitchFamily="34" charset="0"/>
            </a:endParaRPr>
          </a:p>
        </p:txBody>
      </p:sp>
      <p:sp>
        <p:nvSpPr>
          <p:cNvPr id="55" name="Freeform 11">
            <a:extLst>
              <a:ext uri="{FF2B5EF4-FFF2-40B4-BE49-F238E27FC236}">
                <a16:creationId xmlns:a16="http://schemas.microsoft.com/office/drawing/2014/main" id="{05A1D725-591A-41DF-BB66-EC6A596022D6}"/>
              </a:ext>
            </a:extLst>
          </p:cNvPr>
          <p:cNvSpPr>
            <a:spLocks/>
          </p:cNvSpPr>
          <p:nvPr/>
        </p:nvSpPr>
        <p:spPr bwMode="auto">
          <a:xfrm>
            <a:off x="4958637" y="1324017"/>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6" name="TextBox 55">
            <a:extLst>
              <a:ext uri="{FF2B5EF4-FFF2-40B4-BE49-F238E27FC236}">
                <a16:creationId xmlns:a16="http://schemas.microsoft.com/office/drawing/2014/main" id="{A5018920-BB8F-422A-8E02-7BFAD4E76D57}"/>
              </a:ext>
            </a:extLst>
          </p:cNvPr>
          <p:cNvSpPr txBox="1"/>
          <p:nvPr/>
        </p:nvSpPr>
        <p:spPr>
          <a:xfrm>
            <a:off x="5018375" y="1810246"/>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Credit Control</a:t>
            </a:r>
          </a:p>
        </p:txBody>
      </p:sp>
      <p:sp>
        <p:nvSpPr>
          <p:cNvPr id="57" name="Freeform 11">
            <a:extLst>
              <a:ext uri="{FF2B5EF4-FFF2-40B4-BE49-F238E27FC236}">
                <a16:creationId xmlns:a16="http://schemas.microsoft.com/office/drawing/2014/main" id="{D535185F-835C-44B0-A996-3D5C09EEA134}"/>
              </a:ext>
            </a:extLst>
          </p:cNvPr>
          <p:cNvSpPr>
            <a:spLocks/>
          </p:cNvSpPr>
          <p:nvPr/>
        </p:nvSpPr>
        <p:spPr bwMode="auto">
          <a:xfrm>
            <a:off x="4956151" y="2135509"/>
            <a:ext cx="992738" cy="1042919"/>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635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58" name="TextBox 57">
            <a:extLst>
              <a:ext uri="{FF2B5EF4-FFF2-40B4-BE49-F238E27FC236}">
                <a16:creationId xmlns:a16="http://schemas.microsoft.com/office/drawing/2014/main" id="{704CD13E-7AF5-4FE2-A150-36C02C076194}"/>
              </a:ext>
            </a:extLst>
          </p:cNvPr>
          <p:cNvSpPr txBox="1"/>
          <p:nvPr/>
        </p:nvSpPr>
        <p:spPr>
          <a:xfrm>
            <a:off x="4901585" y="2372792"/>
            <a:ext cx="879535" cy="369332"/>
          </a:xfrm>
          <a:prstGeom prst="rect">
            <a:avLst/>
          </a:prstGeom>
          <a:noFill/>
        </p:spPr>
        <p:txBody>
          <a:bodyPr wrap="square" rtlCol="0">
            <a:spAutoFit/>
          </a:bodyPr>
          <a:lstStyle/>
          <a:p>
            <a:pPr algn="ctr" defTabSz="914240"/>
            <a:r>
              <a:rPr lang="en-US" sz="900" b="1" dirty="0">
                <a:cs typeface="Arial" panose="020B0604020202020204" pitchFamily="34" charset="0"/>
              </a:rPr>
              <a:t>Collection</a:t>
            </a:r>
          </a:p>
          <a:p>
            <a:pPr algn="ctr" defTabSz="914240"/>
            <a:r>
              <a:rPr lang="en-US" sz="900" b="1" dirty="0" err="1">
                <a:cs typeface="Arial" panose="020B0604020202020204" pitchFamily="34" charset="0"/>
              </a:rPr>
              <a:t>Mgmt</a:t>
            </a:r>
            <a:endParaRPr lang="en-US" sz="900" b="1" dirty="0">
              <a:cs typeface="Arial" panose="020B0604020202020204" pitchFamily="34" charset="0"/>
            </a:endParaRPr>
          </a:p>
        </p:txBody>
      </p:sp>
      <p:sp>
        <p:nvSpPr>
          <p:cNvPr id="59" name="Freeform 7">
            <a:extLst>
              <a:ext uri="{FF2B5EF4-FFF2-40B4-BE49-F238E27FC236}">
                <a16:creationId xmlns:a16="http://schemas.microsoft.com/office/drawing/2014/main" id="{89F66EE3-6ED9-41B1-A6B3-7931339D80B6}"/>
              </a:ext>
            </a:extLst>
          </p:cNvPr>
          <p:cNvSpPr>
            <a:spLocks/>
          </p:cNvSpPr>
          <p:nvPr/>
        </p:nvSpPr>
        <p:spPr bwMode="auto">
          <a:xfrm>
            <a:off x="4745248" y="2949700"/>
            <a:ext cx="993564" cy="1042919"/>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p>
            <a:pPr defTabSz="914240"/>
            <a:endParaRPr lang="en-US" kern="0">
              <a:solidFill>
                <a:prstClr val="black"/>
              </a:solidFill>
              <a:cs typeface="Arial" panose="020B0604020202020204" pitchFamily="34" charset="0"/>
            </a:endParaRPr>
          </a:p>
        </p:txBody>
      </p:sp>
      <p:sp>
        <p:nvSpPr>
          <p:cNvPr id="60" name="TextBox 59">
            <a:extLst>
              <a:ext uri="{FF2B5EF4-FFF2-40B4-BE49-F238E27FC236}">
                <a16:creationId xmlns:a16="http://schemas.microsoft.com/office/drawing/2014/main" id="{9D345AEE-A88A-40FA-A9F8-A9ED572BB4D4}"/>
              </a:ext>
            </a:extLst>
          </p:cNvPr>
          <p:cNvSpPr txBox="1"/>
          <p:nvPr/>
        </p:nvSpPr>
        <p:spPr>
          <a:xfrm>
            <a:off x="4936560" y="3180368"/>
            <a:ext cx="761381" cy="369332"/>
          </a:xfrm>
          <a:prstGeom prst="rect">
            <a:avLst/>
          </a:prstGeom>
          <a:noFill/>
        </p:spPr>
        <p:txBody>
          <a:bodyPr wrap="square" rtlCol="0">
            <a:spAutoFit/>
          </a:bodyPr>
          <a:lstStyle/>
          <a:p>
            <a:pPr algn="ctr" defTabSz="914240"/>
            <a:r>
              <a:rPr lang="en-US" sz="900" b="1" dirty="0">
                <a:cs typeface="Arial" panose="020B0604020202020204" pitchFamily="34" charset="0"/>
              </a:rPr>
              <a:t>Dispute </a:t>
            </a:r>
            <a:r>
              <a:rPr lang="en-US" sz="900" b="1" dirty="0" err="1">
                <a:cs typeface="Arial" panose="020B0604020202020204" pitchFamily="34" charset="0"/>
              </a:rPr>
              <a:t>Mgmt</a:t>
            </a:r>
            <a:endParaRPr lang="en-US" sz="900" b="1" dirty="0">
              <a:cs typeface="Arial" panose="020B0604020202020204" pitchFamily="34" charset="0"/>
            </a:endParaRPr>
          </a:p>
        </p:txBody>
      </p:sp>
      <p:sp>
        <p:nvSpPr>
          <p:cNvPr id="61" name="Flowchart: Connector 60">
            <a:extLst>
              <a:ext uri="{FF2B5EF4-FFF2-40B4-BE49-F238E27FC236}">
                <a16:creationId xmlns:a16="http://schemas.microsoft.com/office/drawing/2014/main" id="{28ACFFAF-26E1-452E-BB0D-462758EE33FE}"/>
              </a:ext>
            </a:extLst>
          </p:cNvPr>
          <p:cNvSpPr/>
          <p:nvPr/>
        </p:nvSpPr>
        <p:spPr>
          <a:xfrm>
            <a:off x="2888567" y="1086332"/>
            <a:ext cx="3366866" cy="3387696"/>
          </a:xfrm>
          <a:prstGeom prst="flowChartConnector">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b="1" dirty="0">
              <a:solidFill>
                <a:schemeClr val="bg1"/>
              </a:solidFill>
            </a:endParaRPr>
          </a:p>
        </p:txBody>
      </p:sp>
      <p:sp>
        <p:nvSpPr>
          <p:cNvPr id="3" name="Rectangle 2">
            <a:extLst>
              <a:ext uri="{FF2B5EF4-FFF2-40B4-BE49-F238E27FC236}">
                <a16:creationId xmlns:a16="http://schemas.microsoft.com/office/drawing/2014/main" id="{B3AE0434-4A35-4BF8-8709-7CB0F666BCF6}"/>
              </a:ext>
            </a:extLst>
          </p:cNvPr>
          <p:cNvSpPr/>
          <p:nvPr/>
        </p:nvSpPr>
        <p:spPr>
          <a:xfrm>
            <a:off x="207986" y="3272400"/>
            <a:ext cx="2435963" cy="661720"/>
          </a:xfrm>
          <a:prstGeom prst="rect">
            <a:avLst/>
          </a:prstGeom>
          <a:ln>
            <a:solidFill>
              <a:schemeClr val="tx1"/>
            </a:solidFill>
          </a:ln>
        </p:spPr>
        <p:txBody>
          <a:bodyPr wrap="square">
            <a:spAutoFit/>
          </a:bodyPr>
          <a:lstStyle/>
          <a:p>
            <a:pPr defTabSz="914378"/>
            <a:r>
              <a:rPr lang="en-US" sz="1000" dirty="0">
                <a:solidFill>
                  <a:schemeClr val="accent1"/>
                </a:solidFill>
              </a:rPr>
              <a:t>Cash Application</a:t>
            </a:r>
          </a:p>
          <a:p>
            <a:pPr marL="171450" indent="-171450" defTabSz="914378">
              <a:buFont typeface="Arial" panose="020B0604020202020204" pitchFamily="34" charset="0"/>
              <a:buChar char="–"/>
            </a:pPr>
            <a:r>
              <a:rPr lang="en-US" sz="900" dirty="0">
                <a:solidFill>
                  <a:schemeClr val="accent1"/>
                </a:solidFill>
              </a:rPr>
              <a:t>Recognition rate ~95% via Machine Learning algorithms</a:t>
            </a:r>
          </a:p>
          <a:p>
            <a:pPr marL="171450" indent="-171450" defTabSz="914378">
              <a:buFont typeface="Arial" panose="020B0604020202020204" pitchFamily="34" charset="0"/>
              <a:buChar char="–"/>
            </a:pPr>
            <a:r>
              <a:rPr lang="en-US" sz="900" dirty="0">
                <a:solidFill>
                  <a:schemeClr val="accent1"/>
                </a:solidFill>
              </a:rPr>
              <a:t>Reduced FTE (~1 EW)</a:t>
            </a:r>
          </a:p>
        </p:txBody>
      </p:sp>
      <p:sp>
        <p:nvSpPr>
          <p:cNvPr id="4" name="Rectangle 3">
            <a:extLst>
              <a:ext uri="{FF2B5EF4-FFF2-40B4-BE49-F238E27FC236}">
                <a16:creationId xmlns:a16="http://schemas.microsoft.com/office/drawing/2014/main" id="{1874D847-561E-4959-945E-95C423B24E9C}"/>
              </a:ext>
            </a:extLst>
          </p:cNvPr>
          <p:cNvSpPr/>
          <p:nvPr/>
        </p:nvSpPr>
        <p:spPr>
          <a:xfrm>
            <a:off x="197980" y="1352550"/>
            <a:ext cx="2445969" cy="938719"/>
          </a:xfrm>
          <a:prstGeom prst="rect">
            <a:avLst/>
          </a:prstGeom>
          <a:ln>
            <a:solidFill>
              <a:schemeClr val="tx1"/>
            </a:solidFill>
          </a:ln>
        </p:spPr>
        <p:txBody>
          <a:bodyPr wrap="square">
            <a:spAutoFit/>
          </a:bodyPr>
          <a:lstStyle/>
          <a:p>
            <a:pPr>
              <a:spcBef>
                <a:spcPts val="900"/>
              </a:spcBef>
            </a:pPr>
            <a:r>
              <a:rPr lang="en-US" sz="1000" kern="0" dirty="0">
                <a:solidFill>
                  <a:schemeClr val="accent1"/>
                </a:solidFill>
              </a:rPr>
              <a:t>Bank Communication</a:t>
            </a:r>
          </a:p>
          <a:p>
            <a:pPr marL="171450" lvl="0" indent="-171450">
              <a:buFont typeface="Arial" panose="020B0604020202020204" pitchFamily="34" charset="0"/>
              <a:buChar char="–"/>
            </a:pPr>
            <a:r>
              <a:rPr lang="en-US" sz="900" kern="0" dirty="0">
                <a:solidFill>
                  <a:schemeClr val="accent1"/>
                </a:solidFill>
              </a:rPr>
              <a:t>Single platform to manage and approve payments</a:t>
            </a:r>
          </a:p>
          <a:p>
            <a:pPr marL="171450" lvl="0" indent="-171450">
              <a:buFont typeface="Arial" panose="020B0604020202020204" pitchFamily="34" charset="0"/>
              <a:buChar char="–"/>
            </a:pPr>
            <a:r>
              <a:rPr lang="en-US" sz="900" kern="0" dirty="0">
                <a:solidFill>
                  <a:schemeClr val="accent1"/>
                </a:solidFill>
              </a:rPr>
              <a:t>Integration with Bank Account management tool</a:t>
            </a:r>
          </a:p>
          <a:p>
            <a:pPr marL="171450" lvl="0" indent="-171450">
              <a:buFont typeface="Arial" panose="020B0604020202020204" pitchFamily="34" charset="0"/>
              <a:buChar char="–"/>
            </a:pPr>
            <a:r>
              <a:rPr lang="en-GB" sz="900" kern="0" dirty="0">
                <a:solidFill>
                  <a:schemeClr val="accent1"/>
                </a:solidFill>
              </a:rPr>
              <a:t>Bank-agnostic payment solution</a:t>
            </a:r>
          </a:p>
        </p:txBody>
      </p:sp>
      <p:sp>
        <p:nvSpPr>
          <p:cNvPr id="5" name="Rectangle 4">
            <a:extLst>
              <a:ext uri="{FF2B5EF4-FFF2-40B4-BE49-F238E27FC236}">
                <a16:creationId xmlns:a16="http://schemas.microsoft.com/office/drawing/2014/main" id="{3037B148-13AF-45B6-9A24-A43DCDEDE73D}"/>
              </a:ext>
            </a:extLst>
          </p:cNvPr>
          <p:cNvSpPr/>
          <p:nvPr/>
        </p:nvSpPr>
        <p:spPr>
          <a:xfrm>
            <a:off x="207986" y="2453185"/>
            <a:ext cx="2445969" cy="661720"/>
          </a:xfrm>
          <a:prstGeom prst="rect">
            <a:avLst/>
          </a:prstGeom>
          <a:ln>
            <a:solidFill>
              <a:schemeClr val="tx1"/>
            </a:solidFill>
          </a:ln>
        </p:spPr>
        <p:txBody>
          <a:bodyPr wrap="square">
            <a:spAutoFit/>
          </a:bodyPr>
          <a:lstStyle/>
          <a:p>
            <a:pPr lvl="0"/>
            <a:r>
              <a:rPr lang="en-US" sz="1000" kern="0" dirty="0">
                <a:solidFill>
                  <a:schemeClr val="accent1"/>
                </a:solidFill>
              </a:rPr>
              <a:t>Cash &amp; Liquidity management</a:t>
            </a:r>
          </a:p>
          <a:p>
            <a:pPr marL="171450" lvl="0" indent="-171450">
              <a:buFont typeface="Arial" panose="020B0604020202020204" pitchFamily="34" charset="0"/>
              <a:buChar char="–"/>
            </a:pPr>
            <a:r>
              <a:rPr lang="en-US" sz="900" kern="0" dirty="0">
                <a:solidFill>
                  <a:schemeClr val="accent1"/>
                </a:solidFill>
              </a:rPr>
              <a:t>70% accuracy</a:t>
            </a:r>
          </a:p>
          <a:p>
            <a:pPr marL="171450" lvl="0" indent="-171450">
              <a:buFont typeface="Arial" panose="020B0604020202020204" pitchFamily="34" charset="0"/>
              <a:buChar char="–"/>
            </a:pPr>
            <a:r>
              <a:rPr lang="en-US" sz="900" kern="0" dirty="0">
                <a:solidFill>
                  <a:schemeClr val="accent1"/>
                </a:solidFill>
              </a:rPr>
              <a:t>Integrated cash concentration</a:t>
            </a:r>
          </a:p>
          <a:p>
            <a:pPr marL="171450" lvl="0" indent="-171450">
              <a:buFont typeface="Arial" panose="020B0604020202020204" pitchFamily="34" charset="0"/>
              <a:buChar char="–"/>
            </a:pPr>
            <a:r>
              <a:rPr lang="en-US" sz="900" kern="0" dirty="0">
                <a:solidFill>
                  <a:schemeClr val="accent1"/>
                </a:solidFill>
              </a:rPr>
              <a:t>Integration with OTC, PTS and IC</a:t>
            </a:r>
          </a:p>
        </p:txBody>
      </p:sp>
      <p:sp>
        <p:nvSpPr>
          <p:cNvPr id="26" name="Rectangle 25">
            <a:extLst>
              <a:ext uri="{FF2B5EF4-FFF2-40B4-BE49-F238E27FC236}">
                <a16:creationId xmlns:a16="http://schemas.microsoft.com/office/drawing/2014/main" id="{6665EB04-5B12-41A3-B5DC-9C4D4088CB54}"/>
              </a:ext>
            </a:extLst>
          </p:cNvPr>
          <p:cNvSpPr/>
          <p:nvPr/>
        </p:nvSpPr>
        <p:spPr>
          <a:xfrm>
            <a:off x="6446745" y="3354219"/>
            <a:ext cx="2238161" cy="954107"/>
          </a:xfrm>
          <a:prstGeom prst="rect">
            <a:avLst/>
          </a:prstGeom>
          <a:ln>
            <a:solidFill>
              <a:schemeClr val="tx1"/>
            </a:solidFill>
          </a:ln>
        </p:spPr>
        <p:txBody>
          <a:bodyPr wrap="square">
            <a:spAutoFit/>
          </a:bodyPr>
          <a:lstStyle/>
          <a:p>
            <a:pPr defTabSz="914401">
              <a:defRPr/>
            </a:pPr>
            <a:r>
              <a:rPr lang="en-US" sz="1000" dirty="0">
                <a:solidFill>
                  <a:schemeClr val="accent1"/>
                </a:solidFill>
              </a:rPr>
              <a:t>Credit Control, Collection &amp; Dispute management:</a:t>
            </a:r>
          </a:p>
          <a:p>
            <a:pPr marL="128591" indent="-128591" defTabSz="914401">
              <a:buFontTx/>
              <a:buChar char="-"/>
              <a:defRPr/>
            </a:pPr>
            <a:r>
              <a:rPr lang="en-US" sz="900" dirty="0">
                <a:solidFill>
                  <a:schemeClr val="accent1"/>
                </a:solidFill>
              </a:rPr>
              <a:t>One straightforward process</a:t>
            </a:r>
          </a:p>
          <a:p>
            <a:pPr marL="128591" indent="-128591" defTabSz="914401">
              <a:buFontTx/>
              <a:buChar char="-"/>
              <a:defRPr/>
            </a:pPr>
            <a:r>
              <a:rPr lang="en-US" sz="900" dirty="0">
                <a:solidFill>
                  <a:schemeClr val="accent1"/>
                </a:solidFill>
              </a:rPr>
              <a:t>Single source of truth</a:t>
            </a:r>
          </a:p>
          <a:p>
            <a:pPr marL="128591" indent="-128591" defTabSz="914401">
              <a:buFontTx/>
              <a:buChar char="-"/>
              <a:defRPr/>
            </a:pPr>
            <a:r>
              <a:rPr lang="en-US" sz="900" dirty="0">
                <a:solidFill>
                  <a:schemeClr val="accent1"/>
                </a:solidFill>
              </a:rPr>
              <a:t>Intelligent reporting system with high level of automation</a:t>
            </a:r>
          </a:p>
        </p:txBody>
      </p:sp>
      <p:sp>
        <p:nvSpPr>
          <p:cNvPr id="27" name="Rectangle 26">
            <a:extLst>
              <a:ext uri="{FF2B5EF4-FFF2-40B4-BE49-F238E27FC236}">
                <a16:creationId xmlns:a16="http://schemas.microsoft.com/office/drawing/2014/main" id="{CE4239A3-190F-4E8E-A4B6-595D54FDB3AD}"/>
              </a:ext>
            </a:extLst>
          </p:cNvPr>
          <p:cNvSpPr/>
          <p:nvPr/>
        </p:nvSpPr>
        <p:spPr>
          <a:xfrm>
            <a:off x="6450940" y="2135509"/>
            <a:ext cx="2235860" cy="1077218"/>
          </a:xfrm>
          <a:prstGeom prst="rect">
            <a:avLst/>
          </a:prstGeom>
          <a:ln>
            <a:solidFill>
              <a:schemeClr val="tx1"/>
            </a:solidFill>
          </a:ln>
        </p:spPr>
        <p:txBody>
          <a:bodyPr wrap="square">
            <a:spAutoFit/>
          </a:bodyPr>
          <a:lstStyle/>
          <a:p>
            <a:pPr defTabSz="914401">
              <a:defRPr/>
            </a:pPr>
            <a:r>
              <a:rPr lang="en-US" sz="1000" dirty="0">
                <a:solidFill>
                  <a:schemeClr val="accent1"/>
                </a:solidFill>
              </a:rPr>
              <a:t>Treasury and Risk Management</a:t>
            </a:r>
          </a:p>
          <a:p>
            <a:pPr marL="171450" indent="-171450" defTabSz="914401">
              <a:buFont typeface="Arial" panose="020B0604020202020204" pitchFamily="34" charset="0"/>
              <a:buChar char="–"/>
              <a:defRPr/>
            </a:pPr>
            <a:r>
              <a:rPr lang="en-US" sz="900" dirty="0">
                <a:solidFill>
                  <a:schemeClr val="accent1"/>
                </a:solidFill>
              </a:rPr>
              <a:t>Exposure management and Hedging integrated into CFF</a:t>
            </a:r>
          </a:p>
          <a:p>
            <a:pPr marL="171450" indent="-171450" defTabSz="914401">
              <a:buFont typeface="Arial" panose="020B0604020202020204" pitchFamily="34" charset="0"/>
              <a:buChar char="–"/>
              <a:defRPr/>
            </a:pPr>
            <a:r>
              <a:rPr lang="en-US" sz="900" dirty="0">
                <a:solidFill>
                  <a:schemeClr val="accent1"/>
                </a:solidFill>
              </a:rPr>
              <a:t>Native connection to trading platforms</a:t>
            </a:r>
          </a:p>
          <a:p>
            <a:pPr marL="171450" indent="-171450" defTabSz="914401">
              <a:buFont typeface="Arial" panose="020B0604020202020204" pitchFamily="34" charset="0"/>
              <a:buChar char="–"/>
              <a:defRPr/>
            </a:pPr>
            <a:r>
              <a:rPr lang="en-US" sz="900" dirty="0">
                <a:solidFill>
                  <a:schemeClr val="accent1"/>
                </a:solidFill>
              </a:rPr>
              <a:t>Automated hedge accounting</a:t>
            </a:r>
          </a:p>
          <a:p>
            <a:pPr marL="171450" indent="-171450" defTabSz="914401">
              <a:buFont typeface="Arial" panose="020B0604020202020204" pitchFamily="34" charset="0"/>
              <a:buChar char="–"/>
              <a:defRPr/>
            </a:pPr>
            <a:r>
              <a:rPr lang="en-US" sz="900" dirty="0">
                <a:solidFill>
                  <a:schemeClr val="accent1"/>
                </a:solidFill>
              </a:rPr>
              <a:t>Intelligent predictive modelling</a:t>
            </a:r>
          </a:p>
        </p:txBody>
      </p:sp>
      <p:sp>
        <p:nvSpPr>
          <p:cNvPr id="28" name="Rectangle 27">
            <a:extLst>
              <a:ext uri="{FF2B5EF4-FFF2-40B4-BE49-F238E27FC236}">
                <a16:creationId xmlns:a16="http://schemas.microsoft.com/office/drawing/2014/main" id="{1C1132E2-758E-482C-AA3F-548D93B7A414}"/>
              </a:ext>
            </a:extLst>
          </p:cNvPr>
          <p:cNvSpPr/>
          <p:nvPr/>
        </p:nvSpPr>
        <p:spPr>
          <a:xfrm>
            <a:off x="6446745" y="1321833"/>
            <a:ext cx="2238161" cy="661720"/>
          </a:xfrm>
          <a:prstGeom prst="rect">
            <a:avLst/>
          </a:prstGeom>
          <a:ln>
            <a:solidFill>
              <a:schemeClr val="tx1"/>
            </a:solidFill>
          </a:ln>
        </p:spPr>
        <p:txBody>
          <a:bodyPr wrap="square">
            <a:spAutoFit/>
          </a:bodyPr>
          <a:lstStyle/>
          <a:p>
            <a:pPr defTabSz="914401">
              <a:defRPr/>
            </a:pPr>
            <a:r>
              <a:rPr lang="en-US" sz="1000" dirty="0">
                <a:solidFill>
                  <a:schemeClr val="accent1"/>
                </a:solidFill>
              </a:rPr>
              <a:t>General</a:t>
            </a:r>
          </a:p>
          <a:p>
            <a:pPr marL="128591" indent="-128591" defTabSz="914401">
              <a:buFontTx/>
              <a:buChar char="-"/>
              <a:defRPr/>
            </a:pPr>
            <a:r>
              <a:rPr lang="en-US" sz="900" dirty="0">
                <a:solidFill>
                  <a:schemeClr val="accent1"/>
                </a:solidFill>
              </a:rPr>
              <a:t>Connected enterprise (11 systems)</a:t>
            </a:r>
          </a:p>
          <a:p>
            <a:pPr marL="128591" indent="-128591" defTabSz="914401">
              <a:buFontTx/>
              <a:buChar char="-"/>
              <a:defRPr/>
            </a:pPr>
            <a:r>
              <a:rPr lang="en-US" sz="900" dirty="0">
                <a:solidFill>
                  <a:schemeClr val="accent1"/>
                </a:solidFill>
              </a:rPr>
              <a:t>Unified master data model</a:t>
            </a:r>
          </a:p>
          <a:p>
            <a:pPr marL="128591" indent="-128591" defTabSz="914401">
              <a:buFontTx/>
              <a:buChar char="-"/>
              <a:defRPr/>
            </a:pPr>
            <a:r>
              <a:rPr lang="en-US" sz="900" dirty="0">
                <a:solidFill>
                  <a:schemeClr val="accent1"/>
                </a:solidFill>
              </a:rPr>
              <a:t>Lower overall TCO</a:t>
            </a:r>
          </a:p>
        </p:txBody>
      </p:sp>
    </p:spTree>
    <p:extLst>
      <p:ext uri="{BB962C8B-B14F-4D97-AF65-F5344CB8AC3E}">
        <p14:creationId xmlns:p14="http://schemas.microsoft.com/office/powerpoint/2010/main" val="218329004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1" y="285750"/>
            <a:ext cx="8901123" cy="415498"/>
          </a:xfrm>
        </p:spPr>
        <p:txBody>
          <a:bodyPr/>
          <a:lstStyle/>
          <a:p>
            <a:r>
              <a:rPr lang="en-US" sz="2100" dirty="0"/>
              <a:t>Proposal for Treasury transformation roadmap</a:t>
            </a:r>
          </a:p>
        </p:txBody>
      </p:sp>
      <p:sp>
        <p:nvSpPr>
          <p:cNvPr id="64" name="Arc 42"/>
          <p:cNvSpPr>
            <a:spLocks/>
          </p:cNvSpPr>
          <p:nvPr/>
        </p:nvSpPr>
        <p:spPr bwMode="gray">
          <a:xfrm>
            <a:off x="-707" y="1980417"/>
            <a:ext cx="1970943" cy="647334"/>
          </a:xfrm>
          <a:custGeom>
            <a:avLst/>
            <a:gdLst>
              <a:gd name="G0" fmla="+- 19266 0 0"/>
              <a:gd name="G1" fmla="+- 21600 0 0"/>
              <a:gd name="G2" fmla="+- 21600 0 0"/>
              <a:gd name="T0" fmla="*/ 0 w 20829"/>
              <a:gd name="T1" fmla="*/ 11834 h 21600"/>
              <a:gd name="T2" fmla="*/ 20829 w 20829"/>
              <a:gd name="T3" fmla="*/ 57 h 21600"/>
              <a:gd name="T4" fmla="*/ 19266 w 20829"/>
              <a:gd name="T5" fmla="*/ 21600 h 21600"/>
            </a:gdLst>
            <a:ahLst/>
            <a:cxnLst>
              <a:cxn ang="0">
                <a:pos x="T0" y="T1"/>
              </a:cxn>
              <a:cxn ang="0">
                <a:pos x="T2" y="T3"/>
              </a:cxn>
              <a:cxn ang="0">
                <a:pos x="T4" y="T5"/>
              </a:cxn>
            </a:cxnLst>
            <a:rect l="0" t="0" r="r" b="b"/>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close/>
              </a:path>
            </a:pathLst>
          </a:custGeom>
          <a:noFill/>
          <a:ln w="38100">
            <a:solidFill>
              <a:srgbClr val="F0AB00"/>
            </a:solidFill>
            <a:round/>
            <a:headEnd/>
            <a:tailEnd/>
          </a:ln>
          <a:effectLst/>
        </p:spPr>
        <p:txBody>
          <a:bodyPr wrap="none" lIns="61227" tIns="30613" rIns="61227" bIns="30613" anchor="ctr"/>
          <a:lstStyle/>
          <a:p>
            <a:pPr defTabSz="685737">
              <a:defRPr/>
            </a:pPr>
            <a:endParaRPr lang="en-US" sz="1011" kern="0" dirty="0">
              <a:solidFill>
                <a:srgbClr val="000000"/>
              </a:solidFill>
              <a:latin typeface="Arial"/>
            </a:endParaRPr>
          </a:p>
        </p:txBody>
      </p:sp>
      <p:sp>
        <p:nvSpPr>
          <p:cNvPr id="65" name="Arc 43"/>
          <p:cNvSpPr>
            <a:spLocks/>
          </p:cNvSpPr>
          <p:nvPr/>
        </p:nvSpPr>
        <p:spPr bwMode="gray">
          <a:xfrm>
            <a:off x="2232086" y="1810074"/>
            <a:ext cx="1970943" cy="553056"/>
          </a:xfrm>
          <a:custGeom>
            <a:avLst/>
            <a:gdLst>
              <a:gd name="G0" fmla="+- 19582 0 0"/>
              <a:gd name="G1" fmla="+- 21600 0 0"/>
              <a:gd name="G2" fmla="+- 21600 0 0"/>
              <a:gd name="T0" fmla="*/ 0 w 21145"/>
              <a:gd name="T1" fmla="*/ 12483 h 21600"/>
              <a:gd name="T2" fmla="*/ 21145 w 21145"/>
              <a:gd name="T3" fmla="*/ 57 h 21600"/>
              <a:gd name="T4" fmla="*/ 19582 w 21145"/>
              <a:gd name="T5" fmla="*/ 21600 h 21600"/>
            </a:gdLst>
            <a:ahLst/>
            <a:cxnLst>
              <a:cxn ang="0">
                <a:pos x="T0" y="T1"/>
              </a:cxn>
              <a:cxn ang="0">
                <a:pos x="T2" y="T3"/>
              </a:cxn>
              <a:cxn ang="0">
                <a:pos x="T4" y="T5"/>
              </a:cxn>
            </a:cxnLst>
            <a:rect l="0" t="0" r="r" b="b"/>
            <a:pathLst>
              <a:path w="21145" h="21600" fill="none" extrusionOk="0">
                <a:moveTo>
                  <a:pt x="0" y="12483"/>
                </a:moveTo>
                <a:cubicBezTo>
                  <a:pt x="3545" y="4868"/>
                  <a:pt x="11182" y="-1"/>
                  <a:pt x="19582" y="0"/>
                </a:cubicBezTo>
                <a:cubicBezTo>
                  <a:pt x="20103" y="0"/>
                  <a:pt x="20624" y="18"/>
                  <a:pt x="21145" y="56"/>
                </a:cubicBezTo>
              </a:path>
              <a:path w="21145" h="21600" stroke="0" extrusionOk="0">
                <a:moveTo>
                  <a:pt x="0" y="12483"/>
                </a:moveTo>
                <a:cubicBezTo>
                  <a:pt x="3545" y="4868"/>
                  <a:pt x="11182" y="-1"/>
                  <a:pt x="19582" y="0"/>
                </a:cubicBezTo>
                <a:cubicBezTo>
                  <a:pt x="20103" y="0"/>
                  <a:pt x="20624" y="18"/>
                  <a:pt x="21145" y="56"/>
                </a:cubicBezTo>
                <a:lnTo>
                  <a:pt x="19582" y="21600"/>
                </a:lnTo>
                <a:close/>
              </a:path>
            </a:pathLst>
          </a:custGeom>
          <a:noFill/>
          <a:ln w="38100">
            <a:solidFill>
              <a:srgbClr val="F0AB00"/>
            </a:solidFill>
            <a:round/>
            <a:headEnd/>
            <a:tailEnd/>
          </a:ln>
          <a:effectLst/>
        </p:spPr>
        <p:txBody>
          <a:bodyPr wrap="none" lIns="61227" tIns="30613" rIns="61227" bIns="30613" anchor="ctr"/>
          <a:lstStyle/>
          <a:p>
            <a:pPr defTabSz="685737">
              <a:defRPr/>
            </a:pPr>
            <a:endParaRPr lang="en-US" sz="1011" kern="0" dirty="0">
              <a:solidFill>
                <a:srgbClr val="000000"/>
              </a:solidFill>
              <a:latin typeface="Arial"/>
            </a:endParaRPr>
          </a:p>
        </p:txBody>
      </p:sp>
      <p:sp>
        <p:nvSpPr>
          <p:cNvPr id="66" name="Arc 44"/>
          <p:cNvSpPr>
            <a:spLocks/>
          </p:cNvSpPr>
          <p:nvPr/>
        </p:nvSpPr>
        <p:spPr bwMode="gray">
          <a:xfrm>
            <a:off x="4542414" y="1667377"/>
            <a:ext cx="2221574" cy="425644"/>
          </a:xfrm>
          <a:custGeom>
            <a:avLst/>
            <a:gdLst>
              <a:gd name="G0" fmla="+- 19723 0 0"/>
              <a:gd name="G1" fmla="+- 21600 0 0"/>
              <a:gd name="G2" fmla="+- 21600 0 0"/>
              <a:gd name="T0" fmla="*/ 0 w 21286"/>
              <a:gd name="T1" fmla="*/ 12792 h 21600"/>
              <a:gd name="T2" fmla="*/ 21286 w 21286"/>
              <a:gd name="T3" fmla="*/ 57 h 21600"/>
              <a:gd name="T4" fmla="*/ 19723 w 21286"/>
              <a:gd name="T5" fmla="*/ 21600 h 21600"/>
            </a:gdLst>
            <a:ahLst/>
            <a:cxnLst>
              <a:cxn ang="0">
                <a:pos x="T0" y="T1"/>
              </a:cxn>
              <a:cxn ang="0">
                <a:pos x="T2" y="T3"/>
              </a:cxn>
              <a:cxn ang="0">
                <a:pos x="T4" y="T5"/>
              </a:cxn>
            </a:cxnLst>
            <a:rect l="0" t="0" r="r" b="b"/>
            <a:pathLst>
              <a:path w="21286" h="21600" fill="none" extrusionOk="0">
                <a:moveTo>
                  <a:pt x="0" y="12792"/>
                </a:moveTo>
                <a:cubicBezTo>
                  <a:pt x="3475" y="5010"/>
                  <a:pt x="11200" y="-1"/>
                  <a:pt x="19723" y="0"/>
                </a:cubicBezTo>
                <a:cubicBezTo>
                  <a:pt x="20244" y="0"/>
                  <a:pt x="20765" y="18"/>
                  <a:pt x="21286" y="56"/>
                </a:cubicBezTo>
              </a:path>
              <a:path w="21286" h="21600" stroke="0" extrusionOk="0">
                <a:moveTo>
                  <a:pt x="0" y="12792"/>
                </a:moveTo>
                <a:cubicBezTo>
                  <a:pt x="3475" y="5010"/>
                  <a:pt x="11200" y="-1"/>
                  <a:pt x="19723" y="0"/>
                </a:cubicBezTo>
                <a:cubicBezTo>
                  <a:pt x="20244" y="0"/>
                  <a:pt x="20765" y="18"/>
                  <a:pt x="21286" y="56"/>
                </a:cubicBezTo>
                <a:lnTo>
                  <a:pt x="19723" y="21600"/>
                </a:lnTo>
                <a:close/>
              </a:path>
            </a:pathLst>
          </a:custGeom>
          <a:noFill/>
          <a:ln w="38100">
            <a:solidFill>
              <a:srgbClr val="F0AB00"/>
            </a:solidFill>
            <a:round/>
            <a:headEnd/>
            <a:tailEnd/>
          </a:ln>
          <a:effectLst/>
        </p:spPr>
        <p:txBody>
          <a:bodyPr wrap="none" lIns="61227" tIns="30613" rIns="61227" bIns="30613" anchor="ctr"/>
          <a:lstStyle/>
          <a:p>
            <a:pPr defTabSz="685737">
              <a:defRPr/>
            </a:pPr>
            <a:endParaRPr lang="en-US" sz="1011" kern="0" dirty="0">
              <a:solidFill>
                <a:srgbClr val="000000"/>
              </a:solidFill>
              <a:latin typeface="Arial"/>
            </a:endParaRPr>
          </a:p>
        </p:txBody>
      </p:sp>
      <p:sp>
        <p:nvSpPr>
          <p:cNvPr id="67" name="Rectangle 45"/>
          <p:cNvSpPr>
            <a:spLocks noChangeArrowheads="1"/>
          </p:cNvSpPr>
          <p:nvPr>
            <p:custDataLst>
              <p:tags r:id="rId1"/>
            </p:custDataLst>
          </p:nvPr>
        </p:nvSpPr>
        <p:spPr bwMode="gray">
          <a:xfrm>
            <a:off x="-9496" y="1834858"/>
            <a:ext cx="1976818" cy="155555"/>
          </a:xfrm>
          <a:prstGeom prst="rect">
            <a:avLst/>
          </a:prstGeom>
          <a:noFill/>
          <a:ln w="9525">
            <a:noFill/>
            <a:miter lim="800000"/>
            <a:headEnd/>
            <a:tailEnd/>
          </a:ln>
          <a:effectLst/>
        </p:spPr>
        <p:txBody>
          <a:bodyPr wrap="square" lIns="0" tIns="0" rIns="0" bIns="0" anchor="b">
            <a:spAutoFit/>
          </a:bodyPr>
          <a:lstStyle/>
          <a:p>
            <a:pPr algn="ctr">
              <a:defRPr/>
            </a:pPr>
            <a:r>
              <a:rPr lang="nl-NL" sz="1011" b="1" dirty="0">
                <a:solidFill>
                  <a:srgbClr val="FF0000"/>
                </a:solidFill>
                <a:latin typeface="Arial"/>
                <a:cs typeface="Arial" charset="0"/>
              </a:rPr>
              <a:t>Current-State</a:t>
            </a:r>
          </a:p>
        </p:txBody>
      </p:sp>
      <p:sp>
        <p:nvSpPr>
          <p:cNvPr id="68" name="Rectangle 46"/>
          <p:cNvSpPr>
            <a:spLocks noChangeArrowheads="1"/>
          </p:cNvSpPr>
          <p:nvPr>
            <p:custDataLst>
              <p:tags r:id="rId2"/>
            </p:custDataLst>
          </p:nvPr>
        </p:nvSpPr>
        <p:spPr bwMode="gray">
          <a:xfrm>
            <a:off x="2155623" y="1302508"/>
            <a:ext cx="2123872" cy="466666"/>
          </a:xfrm>
          <a:prstGeom prst="rect">
            <a:avLst/>
          </a:prstGeom>
          <a:noFill/>
          <a:ln w="9525" algn="ctr">
            <a:noFill/>
            <a:miter lim="800000"/>
            <a:headEnd/>
            <a:tailEnd/>
          </a:ln>
          <a:effectLst/>
        </p:spPr>
        <p:txBody>
          <a:bodyPr wrap="square" lIns="0" tIns="0" rIns="0" bIns="0" anchor="b">
            <a:spAutoFit/>
          </a:bodyPr>
          <a:lstStyle/>
          <a:p>
            <a:pPr algn="ctr">
              <a:defRPr/>
            </a:pPr>
            <a:r>
              <a:rPr lang="en-US" sz="1011" b="1" dirty="0">
                <a:solidFill>
                  <a:srgbClr val="FF0000"/>
                </a:solidFill>
                <a:latin typeface="Arial"/>
                <a:cs typeface="Arial" charset="0"/>
              </a:rPr>
              <a:t>2019</a:t>
            </a:r>
          </a:p>
          <a:p>
            <a:pPr>
              <a:defRPr/>
            </a:pPr>
            <a:r>
              <a:rPr lang="nl-NL" sz="1011" b="1" dirty="0">
                <a:solidFill>
                  <a:srgbClr val="FF0000"/>
                </a:solidFill>
                <a:latin typeface="Arial"/>
                <a:cs typeface="Arial" charset="0"/>
              </a:rPr>
              <a:t>Phase 1 = </a:t>
            </a:r>
            <a:r>
              <a:rPr lang="en-US" sz="1011" b="1" dirty="0">
                <a:solidFill>
                  <a:srgbClr val="FF0000"/>
                </a:solidFill>
                <a:latin typeface="Arial"/>
                <a:cs typeface="Arial" charset="0"/>
              </a:rPr>
              <a:t>Focus on Cash Flow Forecasting &amp; Cash Application</a:t>
            </a:r>
          </a:p>
        </p:txBody>
      </p:sp>
      <p:sp>
        <p:nvSpPr>
          <p:cNvPr id="69" name="Rectangle 46"/>
          <p:cNvSpPr>
            <a:spLocks noChangeArrowheads="1"/>
          </p:cNvSpPr>
          <p:nvPr>
            <p:custDataLst>
              <p:tags r:id="rId3"/>
            </p:custDataLst>
          </p:nvPr>
        </p:nvSpPr>
        <p:spPr bwMode="gray">
          <a:xfrm>
            <a:off x="4523964" y="1153477"/>
            <a:ext cx="2345366" cy="466666"/>
          </a:xfrm>
          <a:prstGeom prst="rect">
            <a:avLst/>
          </a:prstGeom>
          <a:noFill/>
          <a:ln w="9525" algn="ctr">
            <a:noFill/>
            <a:miter lim="800000"/>
            <a:headEnd/>
            <a:tailEnd/>
          </a:ln>
          <a:effectLst/>
        </p:spPr>
        <p:txBody>
          <a:bodyPr wrap="square" lIns="0" tIns="0" rIns="0" bIns="0" anchor="b">
            <a:spAutoFit/>
          </a:bodyPr>
          <a:lstStyle/>
          <a:p>
            <a:pPr algn="ctr">
              <a:defRPr/>
            </a:pPr>
            <a:r>
              <a:rPr lang="en-US" sz="1011" b="1" dirty="0">
                <a:solidFill>
                  <a:srgbClr val="FF0000"/>
                </a:solidFill>
                <a:latin typeface="Arial"/>
                <a:cs typeface="Arial" charset="0"/>
              </a:rPr>
              <a:t>*2020</a:t>
            </a:r>
          </a:p>
          <a:p>
            <a:pPr>
              <a:defRPr/>
            </a:pPr>
            <a:r>
              <a:rPr lang="nl-NL" sz="1011" b="1" dirty="0">
                <a:solidFill>
                  <a:srgbClr val="FF0000"/>
                </a:solidFill>
                <a:latin typeface="Arial"/>
                <a:cs typeface="Arial" charset="0"/>
              </a:rPr>
              <a:t>Phase 2 = Focus on Cash Flow Forecasting &amp; Bank Communication</a:t>
            </a:r>
          </a:p>
        </p:txBody>
      </p:sp>
      <p:sp>
        <p:nvSpPr>
          <p:cNvPr id="80" name="Cloud 79"/>
          <p:cNvSpPr/>
          <p:nvPr/>
        </p:nvSpPr>
        <p:spPr bwMode="gray">
          <a:xfrm>
            <a:off x="77923" y="2055309"/>
            <a:ext cx="1889399" cy="1278441"/>
          </a:xfrm>
          <a:prstGeom prst="cloud">
            <a:avLst/>
          </a:prstGeom>
          <a:solidFill>
            <a:srgbClr val="FFFFFF"/>
          </a:solidFill>
          <a:ln w="12700" algn="ctr">
            <a:solidFill>
              <a:srgbClr val="0070C0"/>
            </a:solidFill>
            <a:miter lim="800000"/>
            <a:headEnd/>
            <a:tailEnd/>
          </a:ln>
          <a:effectLst>
            <a:outerShdw blurRad="50800" dist="38100" dir="2700000" algn="tl" rotWithShape="0">
              <a:prstClr val="black">
                <a:alpha val="40000"/>
              </a:prstClr>
            </a:outerShdw>
          </a:effectLst>
        </p:spPr>
        <p:txBody>
          <a:bodyPr lIns="0" tIns="0" rIns="0" bIns="0" rtlCol="0" anchor="t" anchorCtr="0"/>
          <a:lstStyle/>
          <a:p>
            <a:pPr marL="171446" indent="-171446" algn="ctr">
              <a:buFontTx/>
              <a:buChar char="-"/>
              <a:defRPr/>
            </a:pPr>
            <a:r>
              <a:rPr lang="en-US" sz="800" dirty="0">
                <a:solidFill>
                  <a:srgbClr val="000000"/>
                </a:solidFill>
                <a:latin typeface="Arial"/>
              </a:rPr>
              <a:t>2 Treasury platforms</a:t>
            </a:r>
          </a:p>
          <a:p>
            <a:pPr marL="171446" indent="-171446" algn="ctr">
              <a:buFontTx/>
              <a:buChar char="-"/>
              <a:defRPr/>
            </a:pPr>
            <a:r>
              <a:rPr lang="en-US" sz="800" dirty="0">
                <a:solidFill>
                  <a:srgbClr val="000000"/>
                </a:solidFill>
                <a:latin typeface="Arial"/>
              </a:rPr>
              <a:t>9 interfaces to banks</a:t>
            </a:r>
          </a:p>
          <a:p>
            <a:pPr marL="171446" indent="-171446" algn="ctr">
              <a:buFontTx/>
              <a:buChar char="-"/>
              <a:defRPr/>
            </a:pPr>
            <a:r>
              <a:rPr lang="en-US" sz="800" dirty="0">
                <a:solidFill>
                  <a:srgbClr val="000000"/>
                </a:solidFill>
                <a:latin typeface="Arial"/>
              </a:rPr>
              <a:t>Manual data exchange</a:t>
            </a:r>
          </a:p>
          <a:p>
            <a:pPr marL="171446" indent="-171446" algn="ctr">
              <a:buFontTx/>
              <a:buChar char="-"/>
              <a:defRPr/>
            </a:pPr>
            <a:r>
              <a:rPr lang="de-CH" sz="800" kern="0" dirty="0">
                <a:solidFill>
                  <a:srgbClr val="000000"/>
                </a:solidFill>
                <a:latin typeface="Arial"/>
                <a:ea typeface="Arial Unicode MS" pitchFamily="34" charset="-128"/>
                <a:cs typeface="Arial Unicode MS" pitchFamily="34" charset="-128"/>
              </a:rPr>
              <a:t>High TCO</a:t>
            </a:r>
          </a:p>
          <a:p>
            <a:pPr marL="171446" indent="-171446" algn="ctr">
              <a:buFontTx/>
              <a:buChar char="-"/>
              <a:defRPr/>
            </a:pPr>
            <a:r>
              <a:rPr lang="de-CH" sz="800" kern="0" dirty="0">
                <a:solidFill>
                  <a:srgbClr val="000000"/>
                </a:solidFill>
                <a:latin typeface="Arial"/>
                <a:ea typeface="Arial Unicode MS" pitchFamily="34" charset="-128"/>
                <a:cs typeface="Arial Unicode MS" pitchFamily="34" charset="-128"/>
              </a:rPr>
              <a:t>Manual-intensive </a:t>
            </a:r>
            <a:r>
              <a:rPr lang="de-CH" sz="800" kern="0" dirty="0" err="1">
                <a:solidFill>
                  <a:srgbClr val="000000"/>
                </a:solidFill>
                <a:latin typeface="Arial"/>
                <a:ea typeface="Arial Unicode MS" pitchFamily="34" charset="-128"/>
                <a:cs typeface="Arial Unicode MS" pitchFamily="34" charset="-128"/>
              </a:rPr>
              <a:t>processes</a:t>
            </a:r>
            <a:endParaRPr lang="en-US" sz="800" kern="0" dirty="0">
              <a:solidFill>
                <a:srgbClr val="000000"/>
              </a:solidFill>
              <a:latin typeface="Arial"/>
              <a:ea typeface="Arial Unicode MS" pitchFamily="34" charset="-128"/>
              <a:cs typeface="Arial Unicode MS" pitchFamily="34" charset="-128"/>
            </a:endParaRPr>
          </a:p>
        </p:txBody>
      </p:sp>
      <p:sp>
        <p:nvSpPr>
          <p:cNvPr id="169" name="Cloud 168"/>
          <p:cNvSpPr/>
          <p:nvPr/>
        </p:nvSpPr>
        <p:spPr bwMode="gray">
          <a:xfrm>
            <a:off x="2174547" y="1936897"/>
            <a:ext cx="2221574" cy="1244453"/>
          </a:xfrm>
          <a:prstGeom prst="cloud">
            <a:avLst/>
          </a:prstGeom>
          <a:solidFill>
            <a:srgbClr val="FFFFFF"/>
          </a:solidFill>
          <a:ln w="12700" algn="ctr">
            <a:solidFill>
              <a:srgbClr val="0070C0"/>
            </a:solidFill>
            <a:miter lim="800000"/>
            <a:headEnd/>
            <a:tailEnd/>
          </a:ln>
          <a:effectLst>
            <a:outerShdw blurRad="50800" dist="38100" dir="2700000" algn="tl" rotWithShape="0">
              <a:prstClr val="black">
                <a:alpha val="40000"/>
              </a:prstClr>
            </a:outerShdw>
          </a:effectLst>
        </p:spPr>
        <p:txBody>
          <a:bodyPr lIns="0" tIns="0" rIns="0" bIns="0" rtlCol="0" anchor="t"/>
          <a:lstStyle/>
          <a:p>
            <a:pPr marL="171450" indent="-171450" algn="ctr">
              <a:buFontTx/>
              <a:buChar char="-"/>
              <a:defRPr/>
            </a:pPr>
            <a:r>
              <a:rPr lang="en-US" sz="900" dirty="0">
                <a:solidFill>
                  <a:srgbClr val="000000"/>
                </a:solidFill>
                <a:latin typeface="Arial"/>
              </a:rPr>
              <a:t>Implement Cash &amp; Liquidity Mgmt (CLM)</a:t>
            </a:r>
          </a:p>
          <a:p>
            <a:pPr marL="171450" indent="-171450">
              <a:buFontTx/>
              <a:buChar char="-"/>
              <a:defRPr/>
            </a:pPr>
            <a:r>
              <a:rPr lang="en-US" sz="900" dirty="0">
                <a:solidFill>
                  <a:srgbClr val="000000"/>
                </a:solidFill>
                <a:latin typeface="Arial"/>
              </a:rPr>
              <a:t>Create CLM Expansion  &amp; CI Roadmap</a:t>
            </a:r>
          </a:p>
          <a:p>
            <a:pPr marL="128588" indent="-128588" algn="ctr">
              <a:buFontTx/>
              <a:buChar char="-"/>
              <a:defRPr/>
            </a:pPr>
            <a:r>
              <a:rPr lang="en-US" sz="900" dirty="0">
                <a:solidFill>
                  <a:srgbClr val="000000"/>
                </a:solidFill>
                <a:latin typeface="Arial"/>
              </a:rPr>
              <a:t>Replace </a:t>
            </a:r>
            <a:r>
              <a:rPr lang="en-US" sz="900" dirty="0" err="1">
                <a:solidFill>
                  <a:srgbClr val="000000"/>
                </a:solidFill>
                <a:latin typeface="Arial"/>
              </a:rPr>
              <a:t>Autobank</a:t>
            </a:r>
            <a:r>
              <a:rPr lang="en-US" sz="900" dirty="0">
                <a:solidFill>
                  <a:srgbClr val="000000"/>
                </a:solidFill>
                <a:latin typeface="Arial"/>
              </a:rPr>
              <a:t> with SAP Cash Application</a:t>
            </a:r>
            <a:endParaRPr lang="en-US" sz="900" b="1" kern="0" dirty="0">
              <a:solidFill>
                <a:srgbClr val="0070C0"/>
              </a:solidFill>
              <a:latin typeface="Arial"/>
              <a:ea typeface="Arial Unicode MS" pitchFamily="34" charset="-128"/>
              <a:cs typeface="Arial Unicode MS" pitchFamily="34" charset="-128"/>
            </a:endParaRPr>
          </a:p>
        </p:txBody>
      </p:sp>
      <p:sp>
        <p:nvSpPr>
          <p:cNvPr id="180" name="Cloud 179"/>
          <p:cNvSpPr/>
          <p:nvPr/>
        </p:nvSpPr>
        <p:spPr bwMode="gray">
          <a:xfrm>
            <a:off x="4554638" y="1723536"/>
            <a:ext cx="2013325" cy="1221125"/>
          </a:xfrm>
          <a:prstGeom prst="cloud">
            <a:avLst/>
          </a:prstGeom>
          <a:solidFill>
            <a:srgbClr val="FFFFFF"/>
          </a:solidFill>
          <a:ln w="12700" algn="ctr">
            <a:solidFill>
              <a:srgbClr val="0070C0"/>
            </a:solidFill>
            <a:miter lim="800000"/>
            <a:headEnd/>
            <a:tailEnd/>
          </a:ln>
          <a:effectLst>
            <a:outerShdw blurRad="50800" dist="38100" dir="2700000" algn="tl" rotWithShape="0">
              <a:prstClr val="black">
                <a:alpha val="40000"/>
              </a:prstClr>
            </a:outerShdw>
          </a:effectLst>
        </p:spPr>
        <p:txBody>
          <a:bodyPr lIns="0" tIns="0" rIns="0" bIns="0" rtlCol="0" anchor="t"/>
          <a:lstStyle/>
          <a:p>
            <a:pPr marL="128588" indent="-128588" algn="ctr">
              <a:buFontTx/>
              <a:buChar char="-"/>
              <a:defRPr/>
            </a:pPr>
            <a:r>
              <a:rPr lang="en-US" sz="900" dirty="0">
                <a:solidFill>
                  <a:srgbClr val="000000"/>
                </a:solidFill>
                <a:latin typeface="Arial"/>
              </a:rPr>
              <a:t>Expand CLM per approved roadmap</a:t>
            </a:r>
          </a:p>
          <a:p>
            <a:pPr marL="128588" indent="-128588" algn="ctr">
              <a:buFontTx/>
              <a:buChar char="-"/>
              <a:defRPr/>
            </a:pPr>
            <a:r>
              <a:rPr lang="en-US" sz="900" dirty="0">
                <a:solidFill>
                  <a:srgbClr val="000000"/>
                </a:solidFill>
                <a:latin typeface="Arial"/>
              </a:rPr>
              <a:t>Multibank Cash Pooling in China</a:t>
            </a:r>
          </a:p>
          <a:p>
            <a:pPr marL="128588" indent="-128588" algn="ctr">
              <a:buFontTx/>
              <a:buChar char="-"/>
              <a:defRPr/>
            </a:pPr>
            <a:r>
              <a:rPr lang="en-US" sz="900" dirty="0">
                <a:solidFill>
                  <a:srgbClr val="000000"/>
                </a:solidFill>
                <a:latin typeface="Arial"/>
              </a:rPr>
              <a:t>Bank communication automation</a:t>
            </a:r>
          </a:p>
        </p:txBody>
      </p:sp>
      <p:graphicFrame>
        <p:nvGraphicFramePr>
          <p:cNvPr id="2" name="Table 1"/>
          <p:cNvGraphicFramePr>
            <a:graphicFrameLocks noGrp="1"/>
          </p:cNvGraphicFramePr>
          <p:nvPr>
            <p:extLst>
              <p:ext uri="{D42A27DB-BD31-4B8C-83A1-F6EECF244321}">
                <p14:modId xmlns:p14="http://schemas.microsoft.com/office/powerpoint/2010/main" val="2841455194"/>
              </p:ext>
            </p:extLst>
          </p:nvPr>
        </p:nvGraphicFramePr>
        <p:xfrm>
          <a:off x="1" y="3385812"/>
          <a:ext cx="9144002" cy="1427480"/>
        </p:xfrm>
        <a:graphic>
          <a:graphicData uri="http://schemas.openxmlformats.org/drawingml/2006/table">
            <a:tbl>
              <a:tblPr firstRow="1" bandRow="1">
                <a:tableStyleId>{2D5ABB26-0587-4C30-8999-92F81FD0307C}</a:tableStyleId>
              </a:tblPr>
              <a:tblGrid>
                <a:gridCol w="1986515">
                  <a:extLst>
                    <a:ext uri="{9D8B030D-6E8A-4147-A177-3AD203B41FA5}">
                      <a16:colId xmlns:a16="http://schemas.microsoft.com/office/drawing/2014/main" val="20000"/>
                    </a:ext>
                  </a:extLst>
                </a:gridCol>
                <a:gridCol w="2535739">
                  <a:extLst>
                    <a:ext uri="{9D8B030D-6E8A-4147-A177-3AD203B41FA5}">
                      <a16:colId xmlns:a16="http://schemas.microsoft.com/office/drawing/2014/main" val="20001"/>
                    </a:ext>
                  </a:extLst>
                </a:gridCol>
                <a:gridCol w="2310874">
                  <a:extLst>
                    <a:ext uri="{9D8B030D-6E8A-4147-A177-3AD203B41FA5}">
                      <a16:colId xmlns:a16="http://schemas.microsoft.com/office/drawing/2014/main" val="20002"/>
                    </a:ext>
                  </a:extLst>
                </a:gridCol>
                <a:gridCol w="2310874">
                  <a:extLst>
                    <a:ext uri="{9D8B030D-6E8A-4147-A177-3AD203B41FA5}">
                      <a16:colId xmlns:a16="http://schemas.microsoft.com/office/drawing/2014/main" val="20003"/>
                    </a:ext>
                  </a:extLst>
                </a:gridCol>
              </a:tblGrid>
              <a:tr h="173929">
                <a:tc gridSpan="3">
                  <a:txBody>
                    <a:bodyPr/>
                    <a:lstStyle/>
                    <a:p>
                      <a:pPr algn="ctr"/>
                      <a:r>
                        <a:rPr lang="de-CH" sz="800" b="1" dirty="0"/>
                        <a:t>                                                                             Expected business benefits</a:t>
                      </a:r>
                      <a:endParaRPr lang="en-US" sz="800" b="1" dirty="0"/>
                    </a:p>
                  </a:txBody>
                  <a:tcPr marL="68580" marR="68580" marT="34290" marB="34290" anchor="ctr">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a:txBody>
                    <a:bodyPr/>
                    <a:lstStyle/>
                    <a:p>
                      <a:pPr algn="ctr"/>
                      <a:endParaRPr lang="en-US" sz="800" b="1" dirty="0"/>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0"/>
                  </a:ext>
                </a:extLst>
              </a:tr>
              <a:tr h="967048">
                <a:tc>
                  <a:txBody>
                    <a:bodyPr/>
                    <a:lstStyle/>
                    <a:p>
                      <a:pPr marL="71408" lvl="2" indent="0" algn="l" defTabSz="380933" rtl="0" eaLnBrk="1" latinLnBrk="0" hangingPunct="1">
                        <a:spcAft>
                          <a:spcPts val="225"/>
                        </a:spcAft>
                        <a:buSzPct val="100000"/>
                        <a:buFont typeface="Wingdings" panose="05000000000000000000" pitchFamily="2" charset="2"/>
                        <a:buNone/>
                      </a:pPr>
                      <a:endParaRPr lang="en-US" sz="700" kern="1200" noProof="0" dirty="0">
                        <a:solidFill>
                          <a:schemeClr val="tx1"/>
                        </a:solidFill>
                        <a:latin typeface="+mn-lt"/>
                        <a:ea typeface="+mn-ea"/>
                        <a:cs typeface="+mn-cs"/>
                      </a:endParaRPr>
                    </a:p>
                  </a:txBody>
                  <a:tcPr marL="68580" marR="68580" marT="34290" marB="34290">
                    <a:solidFill>
                      <a:schemeClr val="tx2">
                        <a:lumMod val="20000"/>
                        <a:lumOff val="80000"/>
                      </a:schemeClr>
                    </a:solidFill>
                  </a:tcPr>
                </a:tc>
                <a:tc>
                  <a:txBody>
                    <a:bodyPr/>
                    <a:lstStyle/>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Reduce A/R manual work on cash application by 70-80%</a:t>
                      </a:r>
                    </a:p>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Reduce DSO 1-2 Days</a:t>
                      </a:r>
                    </a:p>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Reduce unplanned borrowed capital </a:t>
                      </a:r>
                    </a:p>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Identify available cash for investments that drive business outcomes</a:t>
                      </a:r>
                    </a:p>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Reduce quantity of Genpact EWs</a:t>
                      </a:r>
                    </a:p>
                  </a:txBody>
                  <a:tcPr marL="68580" marR="68580" marT="34290" marB="34290">
                    <a:solidFill>
                      <a:schemeClr val="tx2">
                        <a:lumMod val="20000"/>
                        <a:lumOff val="80000"/>
                      </a:schemeClr>
                    </a:solidFill>
                  </a:tcPr>
                </a:tc>
                <a:tc>
                  <a:txBody>
                    <a:bodyPr/>
                    <a:lstStyle/>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Transparent &amp; predictable cash position with moderate to high level of accuracy</a:t>
                      </a:r>
                    </a:p>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Singular approval process for proposed payments (incl payroll)</a:t>
                      </a:r>
                    </a:p>
                    <a:p>
                      <a:pPr marL="242858" lvl="2" indent="-171450" algn="l" defTabSz="380933" rtl="0" eaLnBrk="1" latinLnBrk="0" hangingPunct="1">
                        <a:spcAft>
                          <a:spcPts val="225"/>
                        </a:spcAft>
                        <a:buSzPct val="100000"/>
                        <a:buFont typeface="Wingdings" panose="05000000000000000000" pitchFamily="2" charset="2"/>
                        <a:buChar char="Ø"/>
                      </a:pPr>
                      <a:r>
                        <a:rPr lang="en-US" sz="1000" kern="1200" noProof="0" dirty="0">
                          <a:solidFill>
                            <a:schemeClr val="tx1"/>
                          </a:solidFill>
                          <a:latin typeface="+mn-lt"/>
                          <a:ea typeface="+mn-ea"/>
                          <a:cs typeface="+mn-cs"/>
                        </a:rPr>
                        <a:t>Bank-agnostic payment capabilities</a:t>
                      </a:r>
                    </a:p>
                  </a:txBody>
                  <a:tcPr marL="68580" marR="68580" marT="34290" marB="34290">
                    <a:solidFill>
                      <a:schemeClr val="tx2">
                        <a:lumMod val="20000"/>
                        <a:lumOff val="80000"/>
                      </a:schemeClr>
                    </a:solidFill>
                  </a:tcPr>
                </a:tc>
                <a:tc>
                  <a:txBody>
                    <a:bodyPr/>
                    <a:lstStyle/>
                    <a:p>
                      <a:pPr marL="242858" marR="0" lvl="2" indent="-171450" algn="l" defTabSz="380933" rtl="0" eaLnBrk="1" fontAlgn="auto" latinLnBrk="0" hangingPunct="1">
                        <a:lnSpc>
                          <a:spcPct val="100000"/>
                        </a:lnSpc>
                        <a:spcBef>
                          <a:spcPts val="0"/>
                        </a:spcBef>
                        <a:spcAft>
                          <a:spcPts val="225"/>
                        </a:spcAft>
                        <a:buClrTx/>
                        <a:buSzPct val="100000"/>
                        <a:buFont typeface="Wingdings" panose="05000000000000000000" pitchFamily="2" charset="2"/>
                        <a:buChar char="Ø"/>
                        <a:tabLst/>
                        <a:defRPr/>
                      </a:pPr>
                      <a:r>
                        <a:rPr lang="en-US" sz="1000" kern="1200" noProof="0" dirty="0">
                          <a:solidFill>
                            <a:schemeClr val="tx1"/>
                          </a:solidFill>
                          <a:latin typeface="+mn-lt"/>
                          <a:ea typeface="+mn-ea"/>
                          <a:cs typeface="+mn-cs"/>
                        </a:rPr>
                        <a:t>Reduce Cost of Capital</a:t>
                      </a:r>
                    </a:p>
                    <a:p>
                      <a:pPr marL="242858" marR="0" lvl="2" indent="-171450" algn="l" defTabSz="380933" rtl="0" eaLnBrk="1" fontAlgn="auto" latinLnBrk="0" hangingPunct="1">
                        <a:lnSpc>
                          <a:spcPct val="100000"/>
                        </a:lnSpc>
                        <a:spcBef>
                          <a:spcPts val="0"/>
                        </a:spcBef>
                        <a:spcAft>
                          <a:spcPts val="225"/>
                        </a:spcAft>
                        <a:buClrTx/>
                        <a:buSzPct val="100000"/>
                        <a:buFont typeface="Wingdings" panose="05000000000000000000" pitchFamily="2" charset="2"/>
                        <a:buChar char="Ø"/>
                        <a:tabLst/>
                        <a:defRPr/>
                      </a:pPr>
                      <a:r>
                        <a:rPr lang="en-US" sz="1000" kern="1200" noProof="0" dirty="0">
                          <a:solidFill>
                            <a:schemeClr val="tx1"/>
                          </a:solidFill>
                          <a:latin typeface="+mn-lt"/>
                          <a:ea typeface="+mn-ea"/>
                          <a:cs typeface="+mn-cs"/>
                        </a:rPr>
                        <a:t>Improve Treasury employee productivity 20-30%</a:t>
                      </a:r>
                    </a:p>
                    <a:p>
                      <a:pPr marL="242858" marR="0" lvl="2" indent="-171450" algn="l" defTabSz="380933" rtl="0" eaLnBrk="1" fontAlgn="auto" latinLnBrk="0" hangingPunct="1">
                        <a:lnSpc>
                          <a:spcPct val="100000"/>
                        </a:lnSpc>
                        <a:spcBef>
                          <a:spcPts val="0"/>
                        </a:spcBef>
                        <a:spcAft>
                          <a:spcPts val="225"/>
                        </a:spcAft>
                        <a:buClrTx/>
                        <a:buSzPct val="100000"/>
                        <a:buFont typeface="Wingdings" panose="05000000000000000000" pitchFamily="2" charset="2"/>
                        <a:buChar char="Ø"/>
                        <a:tabLst/>
                        <a:defRPr/>
                      </a:pPr>
                      <a:r>
                        <a:rPr lang="en-US" sz="1000" kern="1200" noProof="0" dirty="0">
                          <a:solidFill>
                            <a:schemeClr val="tx1"/>
                          </a:solidFill>
                          <a:latin typeface="+mn-lt"/>
                          <a:ea typeface="+mn-ea"/>
                          <a:cs typeface="+mn-cs"/>
                        </a:rPr>
                        <a:t>Reduce bank fees 5-10%</a:t>
                      </a:r>
                    </a:p>
                    <a:p>
                      <a:pPr marL="242858" marR="0" lvl="2" indent="-171450" algn="l" defTabSz="380933" rtl="0" eaLnBrk="1" fontAlgn="auto" latinLnBrk="0" hangingPunct="1">
                        <a:lnSpc>
                          <a:spcPct val="100000"/>
                        </a:lnSpc>
                        <a:spcBef>
                          <a:spcPts val="0"/>
                        </a:spcBef>
                        <a:spcAft>
                          <a:spcPts val="225"/>
                        </a:spcAft>
                        <a:buClrTx/>
                        <a:buSzPct val="100000"/>
                        <a:buFont typeface="Wingdings" panose="05000000000000000000" pitchFamily="2" charset="2"/>
                        <a:buChar char="Ø"/>
                        <a:tabLst/>
                        <a:defRPr/>
                      </a:pPr>
                      <a:r>
                        <a:rPr lang="en-US" sz="1000" kern="1200" baseline="0" noProof="0" dirty="0">
                          <a:solidFill>
                            <a:schemeClr val="tx1"/>
                          </a:solidFill>
                          <a:latin typeface="+mn-lt"/>
                          <a:ea typeface="+mn-ea"/>
                          <a:cs typeface="+mn-cs"/>
                        </a:rPr>
                        <a:t>Automated hedge accounting</a:t>
                      </a:r>
                    </a:p>
                    <a:p>
                      <a:pPr marL="242858" marR="0" lvl="2" indent="-171450" algn="l" defTabSz="380933" rtl="0" eaLnBrk="1" fontAlgn="auto" latinLnBrk="0" hangingPunct="1">
                        <a:lnSpc>
                          <a:spcPct val="100000"/>
                        </a:lnSpc>
                        <a:spcBef>
                          <a:spcPts val="0"/>
                        </a:spcBef>
                        <a:spcAft>
                          <a:spcPts val="225"/>
                        </a:spcAft>
                        <a:buClrTx/>
                        <a:buSzPct val="100000"/>
                        <a:buFont typeface="Wingdings" panose="05000000000000000000" pitchFamily="2" charset="2"/>
                        <a:buChar char="Ø"/>
                        <a:tabLst/>
                        <a:defRPr/>
                      </a:pPr>
                      <a:r>
                        <a:rPr lang="en-US" sz="1000" kern="1200" baseline="0" noProof="0" dirty="0">
                          <a:solidFill>
                            <a:schemeClr val="tx1"/>
                          </a:solidFill>
                          <a:latin typeface="+mn-lt"/>
                          <a:ea typeface="+mn-ea"/>
                          <a:cs typeface="+mn-cs"/>
                        </a:rPr>
                        <a:t>Optimized accuracy &amp; predictability of cash position</a:t>
                      </a:r>
                      <a:endParaRPr lang="en-US" sz="1000" baseline="0" noProof="0" dirty="0"/>
                    </a:p>
                  </a:txBody>
                  <a:tcPr marL="68580" marR="68580" marT="34290" marB="34290">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19" name="Rectangle 46"/>
          <p:cNvSpPr>
            <a:spLocks noChangeArrowheads="1"/>
          </p:cNvSpPr>
          <p:nvPr>
            <p:custDataLst>
              <p:tags r:id="rId4"/>
            </p:custDataLst>
          </p:nvPr>
        </p:nvSpPr>
        <p:spPr bwMode="gray">
          <a:xfrm>
            <a:off x="7223238" y="1021809"/>
            <a:ext cx="1948756" cy="466666"/>
          </a:xfrm>
          <a:prstGeom prst="rect">
            <a:avLst/>
          </a:prstGeom>
          <a:noFill/>
          <a:ln w="9525" algn="ctr">
            <a:noFill/>
            <a:miter lim="800000"/>
            <a:headEnd/>
            <a:tailEnd/>
          </a:ln>
          <a:effectLst/>
        </p:spPr>
        <p:txBody>
          <a:bodyPr wrap="square" lIns="0" tIns="0" rIns="0" bIns="0" anchor="b">
            <a:spAutoFit/>
          </a:bodyPr>
          <a:lstStyle/>
          <a:p>
            <a:pPr algn="ctr">
              <a:defRPr/>
            </a:pPr>
            <a:r>
              <a:rPr lang="en-US" sz="1011" b="1" dirty="0">
                <a:solidFill>
                  <a:srgbClr val="FF0000"/>
                </a:solidFill>
                <a:latin typeface="Arial"/>
                <a:cs typeface="Arial" charset="0"/>
              </a:rPr>
              <a:t>*2021+</a:t>
            </a:r>
          </a:p>
          <a:p>
            <a:pPr>
              <a:defRPr/>
            </a:pPr>
            <a:r>
              <a:rPr lang="nl-NL" sz="1011" b="1" dirty="0">
                <a:solidFill>
                  <a:srgbClr val="FF0000"/>
                </a:solidFill>
                <a:latin typeface="Arial"/>
                <a:cs typeface="Arial" charset="0"/>
              </a:rPr>
              <a:t>Phase 3 = Focus on Exposure Mgmt &amp; Credit/Coll/Dispute </a:t>
            </a:r>
          </a:p>
        </p:txBody>
      </p:sp>
      <p:sp>
        <p:nvSpPr>
          <p:cNvPr id="20" name="Cloud 19"/>
          <p:cNvSpPr/>
          <p:nvPr/>
        </p:nvSpPr>
        <p:spPr bwMode="gray">
          <a:xfrm>
            <a:off x="6971212" y="1532487"/>
            <a:ext cx="2013325" cy="1079304"/>
          </a:xfrm>
          <a:prstGeom prst="cloud">
            <a:avLst/>
          </a:prstGeom>
          <a:solidFill>
            <a:srgbClr val="FFFFFF"/>
          </a:solidFill>
          <a:ln w="12700" algn="ctr">
            <a:solidFill>
              <a:srgbClr val="0070C0"/>
            </a:solidFill>
            <a:miter lim="800000"/>
            <a:headEnd/>
            <a:tailEnd/>
          </a:ln>
          <a:effectLst>
            <a:outerShdw blurRad="50800" dist="38100" dir="2700000" algn="tl" rotWithShape="0">
              <a:prstClr val="black">
                <a:alpha val="40000"/>
              </a:prstClr>
            </a:outerShdw>
          </a:effectLst>
        </p:spPr>
        <p:txBody>
          <a:bodyPr lIns="0" tIns="0" rIns="0" bIns="0" rtlCol="0" anchor="t"/>
          <a:lstStyle/>
          <a:p>
            <a:pPr marL="171450" indent="-171450">
              <a:buFontTx/>
              <a:buChar char="-"/>
              <a:defRPr/>
            </a:pPr>
            <a:r>
              <a:rPr lang="en-US" sz="900" dirty="0">
                <a:solidFill>
                  <a:srgbClr val="000000"/>
                </a:solidFill>
              </a:rPr>
              <a:t>Implement S/4HANA to improve:</a:t>
            </a:r>
          </a:p>
          <a:p>
            <a:pPr marL="344488" lvl="1" indent="-112713">
              <a:buFont typeface="Arial" panose="020B0604020202020204" pitchFamily="34" charset="0"/>
              <a:buChar char="•"/>
              <a:defRPr/>
            </a:pPr>
            <a:r>
              <a:rPr lang="en-US" sz="800" dirty="0">
                <a:solidFill>
                  <a:srgbClr val="000000"/>
                </a:solidFill>
              </a:rPr>
              <a:t>Hedging</a:t>
            </a:r>
          </a:p>
          <a:p>
            <a:pPr marL="344488" lvl="1" indent="-112713">
              <a:buFont typeface="Arial" panose="020B0604020202020204" pitchFamily="34" charset="0"/>
              <a:buChar char="•"/>
              <a:defRPr/>
            </a:pPr>
            <a:r>
              <a:rPr lang="en-US" sz="800" dirty="0">
                <a:solidFill>
                  <a:srgbClr val="000000"/>
                </a:solidFill>
              </a:rPr>
              <a:t>Credit/Coll/ Disputes</a:t>
            </a:r>
          </a:p>
          <a:p>
            <a:pPr marL="171450" indent="-171450">
              <a:buFont typeface="Arial" panose="020B0604020202020204" pitchFamily="34" charset="0"/>
              <a:buChar char="–"/>
              <a:defRPr/>
            </a:pPr>
            <a:r>
              <a:rPr lang="en-US" sz="900" dirty="0">
                <a:solidFill>
                  <a:srgbClr val="000000"/>
                </a:solidFill>
              </a:rPr>
              <a:t>Convert cash / bank functions to S/4HANA</a:t>
            </a:r>
          </a:p>
        </p:txBody>
      </p:sp>
      <p:sp>
        <p:nvSpPr>
          <p:cNvPr id="21" name="Arc 44"/>
          <p:cNvSpPr>
            <a:spLocks/>
          </p:cNvSpPr>
          <p:nvPr/>
        </p:nvSpPr>
        <p:spPr bwMode="gray">
          <a:xfrm>
            <a:off x="6941711" y="1482217"/>
            <a:ext cx="2119307" cy="425644"/>
          </a:xfrm>
          <a:custGeom>
            <a:avLst/>
            <a:gdLst>
              <a:gd name="G0" fmla="+- 19723 0 0"/>
              <a:gd name="G1" fmla="+- 21600 0 0"/>
              <a:gd name="G2" fmla="+- 21600 0 0"/>
              <a:gd name="T0" fmla="*/ 0 w 21286"/>
              <a:gd name="T1" fmla="*/ 12792 h 21600"/>
              <a:gd name="T2" fmla="*/ 21286 w 21286"/>
              <a:gd name="T3" fmla="*/ 57 h 21600"/>
              <a:gd name="T4" fmla="*/ 19723 w 21286"/>
              <a:gd name="T5" fmla="*/ 21600 h 21600"/>
            </a:gdLst>
            <a:ahLst/>
            <a:cxnLst>
              <a:cxn ang="0">
                <a:pos x="T0" y="T1"/>
              </a:cxn>
              <a:cxn ang="0">
                <a:pos x="T2" y="T3"/>
              </a:cxn>
              <a:cxn ang="0">
                <a:pos x="T4" y="T5"/>
              </a:cxn>
            </a:cxnLst>
            <a:rect l="0" t="0" r="r" b="b"/>
            <a:pathLst>
              <a:path w="21286" h="21600" fill="none" extrusionOk="0">
                <a:moveTo>
                  <a:pt x="0" y="12792"/>
                </a:moveTo>
                <a:cubicBezTo>
                  <a:pt x="3475" y="5010"/>
                  <a:pt x="11200" y="-1"/>
                  <a:pt x="19723" y="0"/>
                </a:cubicBezTo>
                <a:cubicBezTo>
                  <a:pt x="20244" y="0"/>
                  <a:pt x="20765" y="18"/>
                  <a:pt x="21286" y="56"/>
                </a:cubicBezTo>
              </a:path>
              <a:path w="21286" h="21600" stroke="0" extrusionOk="0">
                <a:moveTo>
                  <a:pt x="0" y="12792"/>
                </a:moveTo>
                <a:cubicBezTo>
                  <a:pt x="3475" y="5010"/>
                  <a:pt x="11200" y="-1"/>
                  <a:pt x="19723" y="0"/>
                </a:cubicBezTo>
                <a:cubicBezTo>
                  <a:pt x="20244" y="0"/>
                  <a:pt x="20765" y="18"/>
                  <a:pt x="21286" y="56"/>
                </a:cubicBezTo>
                <a:lnTo>
                  <a:pt x="19723" y="21600"/>
                </a:lnTo>
                <a:close/>
              </a:path>
            </a:pathLst>
          </a:custGeom>
          <a:noFill/>
          <a:ln w="38100">
            <a:solidFill>
              <a:srgbClr val="F0AB00"/>
            </a:solidFill>
            <a:round/>
            <a:headEnd/>
            <a:tailEnd/>
          </a:ln>
          <a:effectLst/>
        </p:spPr>
        <p:txBody>
          <a:bodyPr wrap="none" lIns="61227" tIns="30613" rIns="61227" bIns="30613" anchor="ctr"/>
          <a:lstStyle/>
          <a:p>
            <a:pPr defTabSz="685737">
              <a:defRPr/>
            </a:pPr>
            <a:endParaRPr lang="en-US" sz="1011" kern="0" dirty="0">
              <a:solidFill>
                <a:srgbClr val="000000"/>
              </a:solidFill>
              <a:latin typeface="Arial"/>
            </a:endParaRPr>
          </a:p>
        </p:txBody>
      </p:sp>
      <p:sp>
        <p:nvSpPr>
          <p:cNvPr id="4" name="TextBox 3">
            <a:extLst>
              <a:ext uri="{FF2B5EF4-FFF2-40B4-BE49-F238E27FC236}">
                <a16:creationId xmlns:a16="http://schemas.microsoft.com/office/drawing/2014/main" id="{EDD1F5C6-880B-46B7-8D9F-BBCD14154C3C}"/>
              </a:ext>
            </a:extLst>
          </p:cNvPr>
          <p:cNvSpPr txBox="1"/>
          <p:nvPr/>
        </p:nvSpPr>
        <p:spPr>
          <a:xfrm>
            <a:off x="6449005" y="2687419"/>
            <a:ext cx="2390195" cy="646331"/>
          </a:xfrm>
          <a:prstGeom prst="rect">
            <a:avLst/>
          </a:prstGeom>
          <a:noFill/>
          <a:ln>
            <a:solidFill>
              <a:schemeClr val="tx1"/>
            </a:solidFill>
          </a:ln>
        </p:spPr>
        <p:txBody>
          <a:bodyPr wrap="square" rtlCol="0">
            <a:spAutoFit/>
          </a:bodyPr>
          <a:lstStyle/>
          <a:p>
            <a:r>
              <a:rPr lang="en-US" sz="900" dirty="0"/>
              <a:t>*Timing of move to SAP S/4HANA is TBD pending business case development.  Interim solution(s) may be deployed to deliver capabilities.</a:t>
            </a:r>
          </a:p>
        </p:txBody>
      </p:sp>
    </p:spTree>
    <p:extLst>
      <p:ext uri="{BB962C8B-B14F-4D97-AF65-F5344CB8AC3E}">
        <p14:creationId xmlns:p14="http://schemas.microsoft.com/office/powerpoint/2010/main" val="14434628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5D24-EAD5-453A-8008-2A2CE3B51DDE}"/>
              </a:ext>
            </a:extLst>
          </p:cNvPr>
          <p:cNvSpPr>
            <a:spLocks noGrp="1"/>
          </p:cNvSpPr>
          <p:nvPr>
            <p:ph type="title"/>
          </p:nvPr>
        </p:nvSpPr>
        <p:spPr/>
        <p:txBody>
          <a:bodyPr/>
          <a:lstStyle/>
          <a:p>
            <a:pPr algn="ctr"/>
            <a:r>
              <a:rPr lang="en-US" dirty="0"/>
              <a:t>SAP Cash Flow Forecasting</a:t>
            </a:r>
          </a:p>
        </p:txBody>
      </p:sp>
      <p:sp>
        <p:nvSpPr>
          <p:cNvPr id="3" name="Rectangle 2">
            <a:extLst>
              <a:ext uri="{FF2B5EF4-FFF2-40B4-BE49-F238E27FC236}">
                <a16:creationId xmlns:a16="http://schemas.microsoft.com/office/drawing/2014/main" id="{EB50EBF4-DCE4-4541-859A-9DDF77D26E90}"/>
              </a:ext>
            </a:extLst>
          </p:cNvPr>
          <p:cNvSpPr/>
          <p:nvPr/>
        </p:nvSpPr>
        <p:spPr>
          <a:xfrm>
            <a:off x="152400" y="1200150"/>
            <a:ext cx="8628063" cy="3139321"/>
          </a:xfrm>
          <a:prstGeom prst="rect">
            <a:avLst/>
          </a:prstGeom>
        </p:spPr>
        <p:txBody>
          <a:bodyPr wrap="square">
            <a:spAutoFit/>
          </a:bodyPr>
          <a:lstStyle/>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Benefits</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All  data needed for CFF available in SAP with due </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Once implemented, easy to bring Cash Positioning into SAP</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No need to pull your SAP data into Excel to report on your balance sheet exposures. </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Problems during Implementation:</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a:pPr>
            <a:r>
              <a:rPr lang="en-US" sz="1100" b="1" dirty="0">
                <a:solidFill>
                  <a:srgbClr val="FF0000"/>
                </a:solidFill>
                <a:latin typeface="Arial" panose="020B0604020202020204" pitchFamily="34" charset="0"/>
                <a:ea typeface="Calibri" panose="020F0502020204030204" pitchFamily="34" charset="0"/>
                <a:cs typeface="Arial" panose="020B0604020202020204" pitchFamily="34" charset="0"/>
              </a:rPr>
              <a:t>No Self-Funding </a:t>
            </a: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available for implementation</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End Product developed and funded by the expansion project for JAPAC countries</a:t>
            </a:r>
          </a:p>
          <a:p>
            <a:pPr marL="342900" marR="0" lvl="0" indent="-342900">
              <a:spcBef>
                <a:spcPts val="0"/>
              </a:spcBef>
              <a:spcAft>
                <a:spcPts val="0"/>
              </a:spcAft>
              <a:buFont typeface="+mj-lt"/>
              <a:buAutoNum type="arabicPeriod"/>
            </a:pPr>
            <a:r>
              <a:rPr lang="en-US" sz="1100" b="1" dirty="0">
                <a:solidFill>
                  <a:srgbClr val="FF0000"/>
                </a:solidFill>
                <a:latin typeface="Arial" panose="020B0604020202020204" pitchFamily="34" charset="0"/>
                <a:ea typeface="Calibri" panose="020F0502020204030204" pitchFamily="34" charset="0"/>
                <a:cs typeface="Arial" panose="020B0604020202020204" pitchFamily="34" charset="0"/>
              </a:rPr>
              <a:t>Business User and Management not involved </a:t>
            </a: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during implementation</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End Product did not meet requirements</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Resolution:</a:t>
            </a:r>
          </a:p>
          <a:p>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Renewed requirements gathering involving management and business user. </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User friendly design</a:t>
            </a:r>
          </a:p>
          <a:p>
            <a:pPr marL="342900" marR="0" lvl="0" indent="-342900">
              <a:spcBef>
                <a:spcPts val="0"/>
              </a:spcBef>
              <a:spcAft>
                <a:spcPts val="0"/>
              </a:spcAft>
              <a:buFont typeface="+mj-lt"/>
              <a:buAutoNum type="arabicPeriod"/>
            </a:pPr>
            <a:r>
              <a:rPr lang="en-US" sz="11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4 months delay for Go Live</a:t>
            </a:r>
          </a:p>
        </p:txBody>
      </p:sp>
    </p:spTree>
    <p:extLst>
      <p:ext uri="{BB962C8B-B14F-4D97-AF65-F5344CB8AC3E}">
        <p14:creationId xmlns:p14="http://schemas.microsoft.com/office/powerpoint/2010/main" val="102655096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resentation Title (Arial 38pt bold)&amp;quot;&quot;/&gt;&lt;property id=&quot;20307&quot; value=&quot;262&quot;/&gt;&lt;/object&gt;&lt;object type=&quot;3&quot; unique_id=&quot;10005&quot;&gt;&lt;property id=&quot;20148&quot; value=&quot;5&quot;/&gt;&lt;property id=&quot;20300&quot; value=&quot;Slide 2 - &amp;quot;One-Line Title Slide (Arial 32pt bold)&amp;quot;&quot;/&gt;&lt;property id=&quot;20307&quot; value=&quot;263&quot;/&gt;&lt;/object&gt;&lt;object type=&quot;3&quot; unique_id=&quot;10006&quot;&gt;&lt;property id=&quot;20148&quot; value=&quot;5&quot;/&gt;&lt;property id=&quot;20300&quot; value=&quot;Slide 3 - &amp;quot;Two-Line Title Slide With &amp;#x0D;&amp;#x0A;a Subtitle Placeholder&amp;quot;&quot;/&gt;&lt;property id=&quot;20307&quot; value=&quot;264&quot;/&gt;&lt;/object&gt;&lt;object type=&quot;3&quot; unique_id=&quot;10007&quot;&gt;&lt;property id=&quot;20148&quot; value=&quot;5&quot;/&gt;&lt;property id=&quot;20300&quot; value=&quot;Slide 4 - &amp;quot;Single Photo Treatment&amp;quot;&quot;/&gt;&lt;property id=&quot;20307&quot; value=&quot;284&quot;/&gt;&lt;/object&gt;&lt;object type=&quot;3&quot; unique_id=&quot;10009&quot;&gt;&lt;property id=&quot;20148&quot; value=&quot;5&quot;/&gt;&lt;property id=&quot;20300&quot; value=&quot;Slide 6 - &amp;quot;Two-Content Subtitle Layout&amp;quot;&quot;/&gt;&lt;property id=&quot;20307&quot; value=&quot;285&quot;/&gt;&lt;/object&gt;&lt;object type=&quot;3&quot; unique_id=&quot;10010&quot;&gt;&lt;property id=&quot;20148&quot; value=&quot;5&quot;/&gt;&lt;property id=&quot;20300&quot; value=&quot;Slide 7 - &amp;quot;Table Example&amp;quot;&quot;/&gt;&lt;property id=&quot;20307&quot; value=&quot;265&quot;/&gt;&lt;/object&gt;&lt;object type=&quot;3&quot; unique_id=&quot;10011&quot;&gt;&lt;property id=&quot;20148&quot; value=&quot;5&quot;/&gt;&lt;property id=&quot;20300&quot; value=&quot;Slide 8 - &amp;quot;Pie Chart Example&amp;quot;&quot;/&gt;&lt;property id=&quot;20307&quot; value=&quot;283&quot;/&gt;&lt;/object&gt;&lt;object type=&quot;3&quot; unique_id=&quot;10012&quot;&gt;&lt;property id=&quot;20148&quot; value=&quot;5&quot;/&gt;&lt;property id=&quot;20300&quot; value=&quot;Slide 9 - &amp;quot;Pie Chart Example&amp;quot;&quot;/&gt;&lt;property id=&quot;20307&quot; value=&quot;300&quot;/&gt;&lt;/object&gt;&lt;object type=&quot;3&quot; unique_id=&quot;10013&quot;&gt;&lt;property id=&quot;20148&quot; value=&quot;5&quot;/&gt;&lt;property id=&quot;20300&quot; value=&quot;Slide 10 - &amp;quot;Column Chart Example&amp;quot;&quot;/&gt;&lt;property id=&quot;20307&quot; value=&quot;279&quot;/&gt;&lt;/object&gt;&lt;object type=&quot;3&quot; unique_id=&quot;10014&quot;&gt;&lt;property id=&quot;20148&quot; value=&quot;5&quot;/&gt;&lt;property id=&quot;20300&quot; value=&quot;Slide 11 - &amp;quot;Line Chart Example&amp;quot;&quot;/&gt;&lt;property id=&quot;20307&quot; value=&quot;278&quot;/&gt;&lt;/object&gt;&lt;object type=&quot;3&quot; unique_id=&quot;10015&quot;&gt;&lt;property id=&quot;20148&quot; value=&quot;5&quot;/&gt;&lt;property id=&quot;20300&quot; value=&quot;Slide 12 - &amp;quot;Presentation Master Color Palette&amp;quot;&quot;/&gt;&lt;property id=&quot;20307&quot; value=&quot;287&quot;/&gt;&lt;/object&gt;&lt;object type=&quot;3&quot; unique_id=&quot;10018&quot;&gt;&lt;property id=&quot;20148&quot; value=&quot;5&quot;/&gt;&lt;property id=&quot;20300&quot; value=&quot;Slide 15 - &amp;quot;Working With the Amgen Color Palette&amp;quot;&quot;/&gt;&lt;property id=&quot;20307&quot; value=&quot;289&quot;/&gt;&lt;/object&gt;&lt;object type=&quot;3&quot; unique_id=&quot;10019&quot;&gt;&lt;property id=&quot;20148&quot; value=&quot;5&quot;/&gt;&lt;property id=&quot;20300&quot; value=&quot;Slide 16 - &amp;quot;Formatting Slides&amp;quot;&quot;/&gt;&lt;property id=&quot;20307&quot; value=&quot;298&quot;/&gt;&lt;/object&gt;&lt;object type=&quot;3&quot; unique_id=&quot;10020&quot;&gt;&lt;property id=&quot;20148&quot; value=&quot;5&quot;/&gt;&lt;property id=&quot;20300&quot; value=&quot;Slide 17 - &amp;quot;Selecting Objects&amp;quot;&quot;/&gt;&lt;property id=&quot;20307&quot; value=&quot;296&quot;/&gt;&lt;/object&gt;&lt;object type=&quot;3&quot; unique_id=&quot;10021&quot;&gt;&lt;property id=&quot;20148&quot; value=&quot;5&quot;/&gt;&lt;property id=&quot;20300&quot; value=&quot;Slide 18 - &amp;quot;Working With Objects&amp;quot;&quot;/&gt;&lt;property id=&quot;20307&quot; value=&quot;293&quot;/&gt;&lt;/object&gt;&lt;object type=&quot;3&quot; unique_id=&quot;10022&quot;&gt;&lt;property id=&quot;20148&quot; value=&quot;5&quot;/&gt;&lt;property id=&quot;20300&quot; value=&quot;Slide 19 - &amp;quot;Adjusting Tables&amp;quot;&quot;/&gt;&lt;property id=&quot;20307&quot; value=&quot;297&quot;/&gt;&lt;/object&gt;&lt;object type=&quot;3&quot; unique_id=&quot;10023&quot;&gt;&lt;property id=&quot;20148&quot; value=&quot;5&quot;/&gt;&lt;property id=&quot;20300&quot; value=&quot;Slide 20 - &amp;quot;Streamlining Objects&amp;quot;&quot;/&gt;&lt;property id=&quot;20307&quot; value=&quot;294&quot;/&gt;&lt;/object&gt;&lt;object type=&quot;3&quot; unique_id=&quot;10707&quot;&gt;&lt;property id=&quot;20148&quot; value=&quot;5&quot;/&gt;&lt;property id=&quot;20300&quot; value=&quot;Slide 5 - &amp;quot;Photo Treatment With Label&amp;quot;&quot;/&gt;&lt;property id=&quot;20307&quot; value=&quot;303&quot;/&gt;&lt;/object&gt;&lt;object type=&quot;3&quot; unique_id=&quot;10752&quot;&gt;&lt;property id=&quot;20148&quot; value=&quot;5&quot;/&gt;&lt;property id=&quot;20300&quot; value=&quot;Slide 13 - &amp;quot;We Adapted Our Plan Swiftly&amp;quot;&quot;/&gt;&lt;property id=&quot;20307&quot; value=&quot;304&quot;/&gt;&lt;/object&gt;&lt;object type=&quot;3&quot; unique_id=&quot;10753&quot;&gt;&lt;property id=&quot;20148&quot; value=&quot;5&quot;/&gt;&lt;property id=&quot;20300&quot; value=&quot;Slide 14 - &amp;quot;Our Strategy Positions Us Well&amp;quot;&quot;/&gt;&lt;property id=&quot;20307&quot; value=&quot;305&quot;/&gt;&lt;/object&gt;&lt;/object&gt;&lt;/object&gt;&lt;/database&gt;"/>
  <p:tag name="SECTOMILLISECCONVERTED" val="1"/>
  <p:tag name="THINKCELLPRESENTATIONDONOTDELETE" val="&lt;?xml version=&quot;1.0&quot; encoding=&quot;UTF-16&quot; standalone=&quot;yes&quot;?&gt;&lt;root reqver=&quot;23045&quot;&gt;&lt;version val=&quot;2419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2.53899999999999970000E+000&quot;&gt;&lt;m_msothmcolidx val=&quot;0&quot;/&gt;&lt;m_rgb r=&quot;FA&quot; g=&quot;07&quot; b=&quot;01&quot;/&gt;&lt;m_nBrightness val=&quot;0&quot;/&gt;&lt;/elem&gt;&lt;elem m_fUsage=&quot;9.00000000000000020000E-001&quot;&gt;&lt;m_msothmcolidx val=&quot;0&quot;/&gt;&lt;m_rgb r=&quot;FE&quot; g=&quot;DF&quot; b=&quot;0A&quot;/&gt;&lt;m_nBrightness val=&quot;0&quot;/&gt;&lt;/elem&gt;&lt;elem m_fUsage=&quot;6.56100000000000130000E-001&quot;&gt;&lt;m_msothmcolidx val=&quot;0&quot;/&gt;&lt;m_rgb r=&quot;FB&quot; g=&quot;E2&quot; b=&quot;8C&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Amgen Proprietary - Confidential"/>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LTOP" val=" 208.75"/>
  <p:tag name="LLEFT" val=" 144"/>
</p:tagLst>
</file>

<file path=ppt/tags/tag46.xml><?xml version="1.0" encoding="utf-8"?>
<p:tagLst xmlns:a="http://schemas.openxmlformats.org/drawingml/2006/main" xmlns:r="http://schemas.openxmlformats.org/officeDocument/2006/relationships" xmlns:p="http://schemas.openxmlformats.org/presentationml/2006/main">
  <p:tag name="LLEFT" val=" 144"/>
  <p:tag name="LTOP" val=" 208.75"/>
</p:tagLst>
</file>

<file path=ppt/tags/tag47.xml><?xml version="1.0" encoding="utf-8"?>
<p:tagLst xmlns:a="http://schemas.openxmlformats.org/drawingml/2006/main" xmlns:r="http://schemas.openxmlformats.org/officeDocument/2006/relationships" xmlns:p="http://schemas.openxmlformats.org/presentationml/2006/main">
  <p:tag name="LLEFT" val=" 144"/>
  <p:tag name="LTOP" val=" 208.75"/>
</p:tagLst>
</file>

<file path=ppt/tags/tag48.xml><?xml version="1.0" encoding="utf-8"?>
<p:tagLst xmlns:a="http://schemas.openxmlformats.org/drawingml/2006/main" xmlns:r="http://schemas.openxmlformats.org/officeDocument/2006/relationships" xmlns:p="http://schemas.openxmlformats.org/presentationml/2006/main">
  <p:tag name="LLEFT" val=" 144"/>
  <p:tag name="LTOP" val=" 208.75"/>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0.xml><?xml version="1.0" encoding="utf-8"?>
<a:theme xmlns:a="http://schemas.openxmlformats.org/drawingml/2006/main" name="9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1.xml><?xml version="1.0" encoding="utf-8"?>
<a:theme xmlns:a="http://schemas.openxmlformats.org/drawingml/2006/main" name="10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2.xml><?xml version="1.0" encoding="utf-8"?>
<a:theme xmlns:a="http://schemas.openxmlformats.org/drawingml/2006/main" name="11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3.xml><?xml version="1.0" encoding="utf-8"?>
<a:theme xmlns:a="http://schemas.openxmlformats.org/drawingml/2006/main" name="ERP operating review 2015">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4.xml><?xml version="1.0" encoding="utf-8"?>
<a:theme xmlns:a="http://schemas.openxmlformats.org/drawingml/2006/main" name="12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5.xml><?xml version="1.0" encoding="utf-8"?>
<a:theme xmlns:a="http://schemas.openxmlformats.org/drawingml/2006/main" name="13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6.xml><?xml version="1.0" encoding="utf-8"?>
<a:theme xmlns:a="http://schemas.openxmlformats.org/drawingml/2006/main" name="2016 Japan Sourcing Plan (Draft)">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7.xml><?xml version="1.0" encoding="utf-8"?>
<a:theme xmlns:a="http://schemas.openxmlformats.org/drawingml/2006/main" name="1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8.xml><?xml version="1.0" encoding="utf-8"?>
<a:theme xmlns:a="http://schemas.openxmlformats.org/drawingml/2006/main" name="1_Amgen-Internal2016">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19.xml><?xml version="1.0" encoding="utf-8"?>
<a:theme xmlns:a="http://schemas.openxmlformats.org/drawingml/2006/main" name="14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2016 Amgen Corporate Template_16x9_INTERNAL.potx" id="{67FEBBDA-3346-4219-9EA0-54372B04EB3F}" vid="{D5C65901-F499-476B-8CCB-E37B3DF3FA0A}"/>
    </a:ext>
  </a:extLst>
</a:theme>
</file>

<file path=ppt/theme/theme2.xml><?xml version="1.0" encoding="utf-8"?>
<a:theme xmlns:a="http://schemas.openxmlformats.org/drawingml/2006/main" name="1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20.xml><?xml version="1.0" encoding="utf-8"?>
<a:theme xmlns:a="http://schemas.openxmlformats.org/drawingml/2006/main" name="15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2016 Amgen Corporate Template_16x9_INTERNAL.potx" id="{67FEBBDA-3346-4219-9EA0-54372B04EB3F}" vid="{D5C65901-F499-476B-8CCB-E37B3DF3FA0A}"/>
    </a:ext>
  </a:extLst>
</a:theme>
</file>

<file path=ppt/theme/theme21.xml><?xml version="1.0" encoding="utf-8"?>
<a:theme xmlns:a="http://schemas.openxmlformats.org/drawingml/2006/main" name="16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22.xml><?xml version="1.0" encoding="utf-8"?>
<a:theme xmlns:a="http://schemas.openxmlformats.org/drawingml/2006/main" name="Office Theme">
  <a:themeElements>
    <a:clrScheme name="Amgen Theme">
      <a:dk1>
        <a:srgbClr val="000000"/>
      </a:dk1>
      <a:lt1>
        <a:srgbClr val="FFFFFF"/>
      </a:lt1>
      <a:dk2>
        <a:srgbClr val="777777"/>
      </a:dk2>
      <a:lt2>
        <a:srgbClr val="C0C0C0"/>
      </a:lt2>
      <a:accent1>
        <a:srgbClr val="007CC2"/>
      </a:accent1>
      <a:accent2>
        <a:srgbClr val="FCC30C"/>
      </a:accent2>
      <a:accent3>
        <a:srgbClr val="42865C"/>
      </a:accent3>
      <a:accent4>
        <a:srgbClr val="C0362C"/>
      </a:accent4>
      <a:accent5>
        <a:srgbClr val="003161"/>
      </a:accent5>
      <a:accent6>
        <a:srgbClr val="81B5E2"/>
      </a:accent6>
      <a:hlink>
        <a:srgbClr val="007CC2"/>
      </a:hlink>
      <a:folHlink>
        <a:srgbClr val="81B5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Amgen">
      <a:dk1>
        <a:sysClr val="windowText" lastClr="000000"/>
      </a:dk1>
      <a:lt1>
        <a:sysClr val="window" lastClr="FFFFFF"/>
      </a:lt1>
      <a:dk2>
        <a:srgbClr val="868686"/>
      </a:dk2>
      <a:lt2>
        <a:srgbClr val="2DBCB6"/>
      </a:lt2>
      <a:accent1>
        <a:srgbClr val="00A3C4"/>
      </a:accent1>
      <a:accent2>
        <a:srgbClr val="F3CC63"/>
      </a:accent2>
      <a:accent3>
        <a:srgbClr val="95CB6E"/>
      </a:accent3>
      <a:accent4>
        <a:srgbClr val="D14D2A"/>
      </a:accent4>
      <a:accent5>
        <a:srgbClr val="EC951A"/>
      </a:accent5>
      <a:accent6>
        <a:srgbClr val="0063C3"/>
      </a:accent6>
      <a:hlink>
        <a:srgbClr val="00A3C4"/>
      </a:hlink>
      <a:folHlink>
        <a:srgbClr val="2DBCB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4.xml><?xml version="1.0" encoding="utf-8"?>
<a:theme xmlns:a="http://schemas.openxmlformats.org/drawingml/2006/main" name="3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5.xml><?xml version="1.0" encoding="utf-8"?>
<a:theme xmlns:a="http://schemas.openxmlformats.org/drawingml/2006/main" name="4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6.xml><?xml version="1.0" encoding="utf-8"?>
<a:theme xmlns:a="http://schemas.openxmlformats.org/drawingml/2006/main" name="5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7.xml><?xml version="1.0" encoding="utf-8"?>
<a:theme xmlns:a="http://schemas.openxmlformats.org/drawingml/2006/main" name="6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8.xml><?xml version="1.0" encoding="utf-8"?>
<a:theme xmlns:a="http://schemas.openxmlformats.org/drawingml/2006/main" name="7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ppt/theme/theme9.xml><?xml version="1.0" encoding="utf-8"?>
<a:theme xmlns:a="http://schemas.openxmlformats.org/drawingml/2006/main" name="8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Amgen Corporat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a:solidFill>
            <a:schemeClr val="tx1"/>
          </a:solidFill>
          <a:tailEnd type="stealth"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b="1" dirty="0" smtClean="0"/>
        </a:defPPr>
      </a:lstStyle>
    </a:txDef>
  </a:objectDefaults>
  <a:extraClrSchemeLst/>
  <a:extLst>
    <a:ext uri="{05A4C25C-085E-4340-85A3-A5531E510DB2}">
      <thm15:themeFamily xmlns:thm15="http://schemas.microsoft.com/office/thememl/2012/main" name="AmgenMerged" id="{3C33D98D-F191-47DF-AE88-E5F60A310B5F}" vid="{3634DB5A-F9D2-4AD2-89E0-08CC178FB0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A539D6BCB17C4E836A7101769135F0" ma:contentTypeVersion="10" ma:contentTypeDescription="Create a new document." ma:contentTypeScope="" ma:versionID="092fabfb45fe61c42884fdc477fc9baf">
  <xsd:schema xmlns:xsd="http://www.w3.org/2001/XMLSchema" xmlns:xs="http://www.w3.org/2001/XMLSchema" xmlns:p="http://schemas.microsoft.com/office/2006/metadata/properties" xmlns:ns2="50361cf4-3c05-49fa-8a4d-8589ce0159b7" xmlns:ns3="948f2fef-33ff-4099-9084-249dfa79a80c" targetNamespace="http://schemas.microsoft.com/office/2006/metadata/properties" ma:root="true" ma:fieldsID="c0b8e7990266c46434dfc5f0d4c2aa03" ns2:_="" ns3:_="">
    <xsd:import namespace="50361cf4-3c05-49fa-8a4d-8589ce0159b7"/>
    <xsd:import namespace="948f2fef-33ff-4099-9084-249dfa79a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61cf4-3c05-49fa-8a4d-8589ce015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8f2fef-33ff-4099-9084-249dfa79a80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sisl xmlns:xsi="http://www.w3.org/2001/XMLSchema-instance" xmlns:xsd="http://www.w3.org/2001/XMLSchema" xmlns="http://www.boldonjames.com/2008/01/sie/internal/label" sislVersion="0" policy="82ad3a63-90ad-4a46-a3cb-757f4658e205" origin="userSelected">
  <element uid="9036a7a1-5a4f-48d3-b24b-dfdab053dac9" value=""/>
  <element uid="7a8a044a-cfb7-4e91-9265-bc6ac71adbb3" value=""/>
  <element uid="7349a702-6462-4442-88eb-c64cd513835c" value=""/>
</sisl>
</file>

<file path=customXml/itemProps1.xml><?xml version="1.0" encoding="utf-8"?>
<ds:datastoreItem xmlns:ds="http://schemas.openxmlformats.org/officeDocument/2006/customXml" ds:itemID="{B3C56DA5-3A24-49F1-A6D6-AB931E9AD609}">
  <ds:schemaRefs>
    <ds:schemaRef ds:uri="http://schemas.microsoft.com/sharepoint/v3/contenttype/forms"/>
  </ds:schemaRefs>
</ds:datastoreItem>
</file>

<file path=customXml/itemProps2.xml><?xml version="1.0" encoding="utf-8"?>
<ds:datastoreItem xmlns:ds="http://schemas.openxmlformats.org/officeDocument/2006/customXml" ds:itemID="{9EE9E182-9D07-48A2-8253-3BD6C9CDF16D}"/>
</file>

<file path=customXml/itemProps3.xml><?xml version="1.0" encoding="utf-8"?>
<ds:datastoreItem xmlns:ds="http://schemas.openxmlformats.org/officeDocument/2006/customXml" ds:itemID="{36EF29D6-6F05-45B7-B6C7-DA890F0A48DF}">
  <ds:schemaRefs>
    <ds:schemaRef ds:uri="http://purl.org/dc/elements/1.1/"/>
    <ds:schemaRef ds:uri="http://schemas.microsoft.com/office/2006/metadata/properties"/>
    <ds:schemaRef ds:uri="http://purl.org/dc/terms/"/>
    <ds:schemaRef ds:uri="0bcd1a6c-8b7e-4916-92f1-024fb425be1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A001A276-EB98-4802-8483-459614B0DBB2}">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Amgen_Corporate_Template_16x9_INTERNAL</Template>
  <TotalTime>0</TotalTime>
  <Words>1367</Words>
  <Application>Microsoft Office PowerPoint</Application>
  <PresentationFormat>On-screen Show (16:9)</PresentationFormat>
  <Paragraphs>290</Paragraphs>
  <Slides>19</Slides>
  <Notes>19</Notes>
  <HiddenSlides>0</HiddenSlides>
  <MMClips>4</MMClips>
  <ScaleCrop>false</ScaleCrop>
  <HeadingPairs>
    <vt:vector size="8" baseType="variant">
      <vt:variant>
        <vt:lpstr>Fonts Used</vt:lpstr>
      </vt:variant>
      <vt:variant>
        <vt:i4>5</vt:i4>
      </vt:variant>
      <vt:variant>
        <vt:lpstr>Theme</vt:lpstr>
      </vt:variant>
      <vt:variant>
        <vt:i4>21</vt:i4>
      </vt:variant>
      <vt:variant>
        <vt:lpstr>Embedded OLE Servers</vt:lpstr>
      </vt:variant>
      <vt:variant>
        <vt:i4>1</vt:i4>
      </vt:variant>
      <vt:variant>
        <vt:lpstr>Slide Titles</vt:lpstr>
      </vt:variant>
      <vt:variant>
        <vt:i4>19</vt:i4>
      </vt:variant>
    </vt:vector>
  </HeadingPairs>
  <TitlesOfParts>
    <vt:vector size="46" baseType="lpstr">
      <vt:lpstr>Arial</vt:lpstr>
      <vt:lpstr>Arial Narrow</vt:lpstr>
      <vt:lpstr>Calibri</vt:lpstr>
      <vt:lpstr>Verdana</vt:lpstr>
      <vt:lpstr>Wingdings</vt:lpstr>
      <vt:lpstr>2016 Amgen Corporate Template_16x9_INTERNAL</vt:lpstr>
      <vt:lpstr>1_2016 Amgen Corporate Template_16x9_INTERNAL</vt:lpstr>
      <vt:lpstr>2_2016 Amgen Corporate Template_16x9_INTERNAL</vt:lpstr>
      <vt:lpstr>3_2016 Amgen Corporate Template_16x9_INTERNAL</vt:lpstr>
      <vt:lpstr>4_2016 Amgen Corporate Template_16x9_INTERNAL</vt:lpstr>
      <vt:lpstr>5_2016 Amgen Corporate Template_16x9_INTERNAL</vt:lpstr>
      <vt:lpstr>6_2016 Amgen Corporate Template_16x9_INTERNAL</vt:lpstr>
      <vt:lpstr>7_2016 Amgen Corporate Template_16x9_INTERNAL</vt:lpstr>
      <vt:lpstr>8_2016 Amgen Corporate Template_16x9_INTERNAL</vt:lpstr>
      <vt:lpstr>9_2016 Amgen Corporate Template_16x9_INTERNAL</vt:lpstr>
      <vt:lpstr>10_2016 Amgen Corporate Template_16x9_INTERNAL</vt:lpstr>
      <vt:lpstr>11_2016 Amgen Corporate Template_16x9_INTERNAL</vt:lpstr>
      <vt:lpstr>ERP operating review 2015</vt:lpstr>
      <vt:lpstr>12_2016 Amgen Corporate Template_16x9_INTERNAL</vt:lpstr>
      <vt:lpstr>13_2016 Amgen Corporate Template_16x9_INTERNAL</vt:lpstr>
      <vt:lpstr>2016 Japan Sourcing Plan (Draft)</vt:lpstr>
      <vt:lpstr>1_Internal</vt:lpstr>
      <vt:lpstr>1_Amgen-Internal2016</vt:lpstr>
      <vt:lpstr>14_2016 Amgen Corporate Template_16x9_INTERNAL</vt:lpstr>
      <vt:lpstr>15_2016 Amgen Corporate Template_16x9_INTERNAL</vt:lpstr>
      <vt:lpstr>16_2016 Amgen Corporate Template_16x9_INTERNAL</vt:lpstr>
      <vt:lpstr>think-cell Slide</vt:lpstr>
      <vt:lpstr>Treasury DIGITAL TRANSFORMATION  Brenda Schreuder</vt:lpstr>
      <vt:lpstr>Agenda</vt:lpstr>
      <vt:lpstr>AN introduction to AMGEN</vt:lpstr>
      <vt:lpstr>Amgen treasury organization</vt:lpstr>
      <vt:lpstr>Digital transformation strategy</vt:lpstr>
      <vt:lpstr>Current-state treasury system landscape</vt:lpstr>
      <vt:lpstr>Future-state treasury landscape Enabled by sap s/4hana</vt:lpstr>
      <vt:lpstr>Proposal for Treasury transformation roadmap</vt:lpstr>
      <vt:lpstr>SAP Cash Flow Forecasting</vt:lpstr>
      <vt:lpstr>SAP Cash Flow Forecasting - DEMO</vt:lpstr>
      <vt:lpstr>RPA – ROBotic process automation</vt:lpstr>
      <vt:lpstr>PowerPoint Presentation</vt:lpstr>
      <vt:lpstr>RPA – Most common challenges</vt:lpstr>
      <vt:lpstr>AI – artificial intelligence</vt:lpstr>
      <vt:lpstr>Funding and management buy-in</vt:lpstr>
      <vt:lpstr>Timing of implementation</vt:lpstr>
      <vt:lpstr>WHO and what skill set is required</vt:lpstr>
      <vt:lpstr>Key take aways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*$%IU-*$%Finance</cp:keywords>
  <cp:lastModifiedBy/>
  <cp:revision>1</cp:revision>
  <dcterms:created xsi:type="dcterms:W3CDTF">2016-09-14T21:05:41Z</dcterms:created>
  <dcterms:modified xsi:type="dcterms:W3CDTF">2019-11-18T19:35:40Z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0x010100D5A539D6BCB17C4E836A7101769135F0</vt:lpwstr>
  </property>
  <property fmtid="{D5CDD505-2E9C-101B-9397-08002B2CF9AE}" pid="3" name="NXPowerLiteLastOptimized">
    <vt:lpwstr>18954392</vt:lpwstr>
  </property>
  <property fmtid="{D5CDD505-2E9C-101B-9397-08002B2CF9AE}" pid="4" name="NXPowerLiteSettings">
    <vt:lpwstr>C7000400038000</vt:lpwstr>
  </property>
  <property fmtid="{D5CDD505-2E9C-101B-9397-08002B2CF9AE}" pid="5" name="NXPowerLiteVersion">
    <vt:lpwstr>S8.2.3</vt:lpwstr>
  </property>
  <property fmtid="{D5CDD505-2E9C-101B-9397-08002B2CF9AE}" pid="6" name="_dlc_DocIdItemGuid">
    <vt:lpwstr>fc7e1c20-12c0-47d8-87d7-cd36f4b18716</vt:lpwstr>
  </property>
  <property fmtid="{D5CDD505-2E9C-101B-9397-08002B2CF9AE}" pid="7" name="bjDocumentLabelXML">
    <vt:lpwstr>&lt;?xml version="1.0" encoding="us-ascii"?&gt;&lt;sisl xmlns:xsi="http://www.w3.org/2001/XMLSchema-instance" xmlns:xsd="http://www.w3.org/2001/XMLSchema" sislVersion="0" policy="82ad3a63-90ad-4a46-a3cb-757f4658e205" origin="userSelected" xmlns="http://www.boldonj</vt:lpwstr>
  </property>
  <property fmtid="{D5CDD505-2E9C-101B-9397-08002B2CF9AE}" pid="8" name="bjDocumentLabelXML-0">
    <vt:lpwstr>ames.com/2008/01/sie/internal/label"&gt;&lt;element uid="9036a7a1-5a4f-48d3-b24b-dfdab053dac9" value="" /&gt;&lt;element uid="7a8a044a-cfb7-4e91-9265-bc6ac71adbb3" value="" /&gt;&lt;element uid="7349a702-6462-4442-88eb-c64cd513835c" value="" /&gt;&lt;/sisl&gt;</vt:lpwstr>
  </property>
  <property fmtid="{D5CDD505-2E9C-101B-9397-08002B2CF9AE}" pid="9" name="bjDocumentSecurityLabel">
    <vt:lpwstr>Internal Use Only - Financial</vt:lpwstr>
  </property>
  <property fmtid="{D5CDD505-2E9C-101B-9397-08002B2CF9AE}" pid="10" name="bjSaver">
    <vt:lpwstr>hGojB3Ic9bG5g+bcbM3IWjS2uicPkX/v</vt:lpwstr>
  </property>
  <property fmtid="{D5CDD505-2E9C-101B-9397-08002B2CF9AE}" pid="11" name="docIndexRef">
    <vt:lpwstr>2b4a474d-97da-44d0-a392-4411dd0ae693</vt:lpwstr>
  </property>
</Properties>
</file>